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9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48" r:id="rId82"/>
    <p:sldId id="336" r:id="rId83"/>
    <p:sldId id="337" r:id="rId84"/>
    <p:sldId id="338" r:id="rId85"/>
    <p:sldId id="339" r:id="rId86"/>
    <p:sldId id="340" r:id="rId87"/>
    <p:sldId id="341" r:id="rId88"/>
    <p:sldId id="342" r:id="rId89"/>
    <p:sldId id="343" r:id="rId90"/>
    <p:sldId id="344" r:id="rId91"/>
    <p:sldId id="345" r:id="rId92"/>
    <p:sldId id="346" r:id="rId93"/>
    <p:sldId id="347" r:id="rId94"/>
  </p:sldIdLst>
  <p:sldSz cx="16256000" cy="9144000"/>
  <p:notesSz cx="6858000" cy="9144000"/>
  <p:embeddedFontLst>
    <p:embeddedFont>
      <p:font typeface="Calibri" panose="020F0502020204030204" pitchFamily="34" charset="0"/>
      <p:regular r:id="rId96"/>
      <p:bold r:id="rId97"/>
      <p:italic r:id="rId98"/>
      <p:boldItalic r:id="rId99"/>
    </p:embeddedFont>
    <p:embeddedFont>
      <p:font typeface="Lato Black" panose="020B0604020202020204" charset="0"/>
      <p:bold r:id="rId100"/>
      <p:boldItalic r:id="rId101"/>
    </p:embeddedFont>
    <p:embeddedFont>
      <p:font typeface="Open Sans" panose="020B0606030504020204" pitchFamily="34" charset="0"/>
      <p:regular r:id="rId102"/>
      <p:bold r:id="rId103"/>
      <p:italic r:id="rId104"/>
      <p:boldItalic r:id="rId105"/>
    </p:embeddedFont>
    <p:embeddedFont>
      <p:font typeface="Open Sans ExtraBold" panose="020B0604020202020204" charset="0"/>
      <p:bold r:id="rId106"/>
      <p:boldItalic r:id="rId107"/>
    </p:embeddedFont>
    <p:embeddedFont>
      <p:font typeface="Open Sans Light" panose="020B0604020202020204" charset="0"/>
      <p:regular r:id="rId108"/>
      <p:bold r:id="rId109"/>
      <p:italic r:id="rId110"/>
      <p:boldItalic r:id="rId111"/>
    </p:embeddedFont>
    <p:embeddedFont>
      <p:font typeface="Source Sans Pro" panose="020B0503030403020204" pitchFamily="34" charset="0"/>
      <p:regular r:id="rId112"/>
      <p:bold r:id="rId113"/>
      <p:italic r:id="rId114"/>
      <p:boldItalic r:id="rId11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modifyVerifier cryptProviderType="rsaAES" cryptAlgorithmClass="hash" cryptAlgorithmType="typeAny" cryptAlgorithmSid="14" spinCount="100000" saltData="jrnF9MET+Iqj1S6l29Nhmg==" hashData="qiM3V4V2YrPfZip5uGCeiSIcpVV96qNbUpqJUoRJkQyr8AmSykfjf27skqgufcmzZB6S8R09P+OaI7VZ8Ody9g=="/>
  <p:extLst>
    <p:ext uri="{EFAFB233-063F-42B5-8137-9DF3F51BA10A}">
      <p15:sldGuideLst xmlns:p15="http://schemas.microsoft.com/office/powerpoint/2012/main">
        <p15:guide id="1" orient="horz" pos="2904">
          <p15:clr>
            <a:srgbClr val="A4A3A4"/>
          </p15:clr>
        </p15:guide>
        <p15:guide id="2" pos="5192">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r:id="rId116" roundtripDataSignature="AMtx7mhtrbWzviaRY/26QSYDmyPuzPs93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939848C-61AA-4E81-976E-FFA2210EC94E}">
  <a:tblStyle styleId="{2939848C-61AA-4E81-976E-FFA2210EC94E}" styleName="Table_0">
    <a:wholeTbl>
      <a:tcTxStyle b="off" i="off">
        <a:font>
          <a:latin typeface="Arial"/>
          <a:ea typeface="Arial"/>
          <a:cs typeface="Arial"/>
        </a:font>
        <a:srgbClr val="000000"/>
      </a:tcTxStyle>
      <a:tcStyle>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 styleId="{1C0A0DE9-12FE-47BD-A9D2-7341D32A3C46}" styleName="Table_1">
    <a:wholeTbl>
      <a:tcTxStyle b="off" i="off">
        <a:font>
          <a:latin typeface="Calibri"/>
          <a:ea typeface="Calibri"/>
          <a:cs typeface="Calibri"/>
        </a:font>
        <a:schemeClr val="dk1"/>
      </a:tcTxStyle>
      <a:tcStyle>
        <a:tcBdr>
          <a:left>
            <a:ln w="12700" cap="flat" cmpd="sng">
              <a:solidFill>
                <a:schemeClr val="accent4"/>
              </a:solidFill>
              <a:prstDash val="solid"/>
              <a:round/>
              <a:headEnd type="none" w="sm" len="sm"/>
              <a:tailEnd type="none" w="sm" len="sm"/>
            </a:ln>
          </a:left>
          <a:right>
            <a:ln w="12700" cap="flat" cmpd="sng">
              <a:solidFill>
                <a:schemeClr val="accent4"/>
              </a:solidFill>
              <a:prstDash val="solid"/>
              <a:round/>
              <a:headEnd type="none" w="sm" len="sm"/>
              <a:tailEnd type="none" w="sm" len="sm"/>
            </a:ln>
          </a:right>
          <a:top>
            <a:ln w="12700" cap="flat" cmpd="sng">
              <a:solidFill>
                <a:schemeClr val="accent4"/>
              </a:solidFill>
              <a:prstDash val="solid"/>
              <a:round/>
              <a:headEnd type="none" w="sm" len="sm"/>
              <a:tailEnd type="none" w="sm" len="sm"/>
            </a:ln>
          </a:top>
          <a:bottom>
            <a:ln w="12700" cap="flat" cmpd="sng">
              <a:solidFill>
                <a:schemeClr val="accent4"/>
              </a:solidFill>
              <a:prstDash val="solid"/>
              <a:round/>
              <a:headEnd type="none" w="sm" len="sm"/>
              <a:tailEnd type="none" w="sm" len="sm"/>
            </a:ln>
          </a:bottom>
          <a:insideH>
            <a:ln w="12700" cap="flat" cmpd="sng">
              <a:solidFill>
                <a:schemeClr val="accent4"/>
              </a:solidFill>
              <a:prstDash val="solid"/>
              <a:round/>
              <a:headEnd type="none" w="sm" len="sm"/>
              <a:tailEnd type="none" w="sm" len="sm"/>
            </a:ln>
          </a:insideH>
          <a:insideV>
            <a:ln w="12700" cap="flat" cmpd="sng">
              <a:solidFill>
                <a:schemeClr val="accent4"/>
              </a:solidFill>
              <a:prstDash val="solid"/>
              <a:round/>
              <a:headEnd type="none" w="sm" len="sm"/>
              <a:tailEnd type="none" w="sm" len="sm"/>
            </a:ln>
          </a:insideV>
        </a:tcBdr>
        <a:fill>
          <a:solidFill>
            <a:srgbClr val="FFF4E6"/>
          </a:solidFill>
        </a:fill>
      </a:tcStyle>
    </a:wholeTbl>
    <a:band1H>
      <a:tcTxStyle b="off" i="off"/>
      <a:tcStyle>
        <a:tcBdr/>
        <a:fill>
          <a:solidFill>
            <a:srgbClr val="FFE8CA"/>
          </a:solidFill>
        </a:fill>
      </a:tcStyle>
    </a:band1H>
    <a:band2H>
      <a:tcTxStyle b="off" i="off"/>
      <a:tcStyle>
        <a:tcBdr/>
      </a:tcStyle>
    </a:band2H>
    <a:band1V>
      <a:tcTxStyle b="off" i="off"/>
      <a:tcStyle>
        <a:tcBdr/>
        <a:fill>
          <a:solidFill>
            <a:srgbClr val="FFE8CA"/>
          </a:solidFill>
        </a:fill>
      </a:tcStyle>
    </a:band1V>
    <a:band2V>
      <a:tcTxStyle b="off" i="off"/>
      <a:tcStyle>
        <a:tcBdr/>
      </a:tcStyle>
    </a:band2V>
    <a:lastCol>
      <a:tcTxStyle b="on" i="off"/>
      <a:tcStyle>
        <a:tcBdr/>
      </a:tcStyle>
    </a:lastCol>
    <a:firstCol>
      <a:tcTxStyle b="on" i="off"/>
      <a:tcStyle>
        <a:tcBdr/>
      </a:tcStyle>
    </a:firstCol>
    <a:lastRow>
      <a:tcTxStyle b="on" i="off"/>
      <a:tcStyle>
        <a:tcBdr>
          <a:top>
            <a:ln w="25400" cap="flat" cmpd="sng">
              <a:solidFill>
                <a:schemeClr val="accent4"/>
              </a:solidFill>
              <a:prstDash val="solid"/>
              <a:round/>
              <a:headEnd type="none" w="sm" len="sm"/>
              <a:tailEnd type="none" w="sm" len="sm"/>
            </a:ln>
          </a:top>
        </a:tcBdr>
        <a:fill>
          <a:solidFill>
            <a:srgbClr val="FFF4E6"/>
          </a:solidFill>
        </a:fill>
      </a:tcStyle>
    </a:lastRow>
    <a:seCell>
      <a:tcTxStyle b="off" i="off"/>
      <a:tcStyle>
        <a:tcBdr/>
      </a:tcStyle>
    </a:seCell>
    <a:swCell>
      <a:tcTxStyle b="off" i="off"/>
      <a:tcStyle>
        <a:tcBdr/>
      </a:tcStyle>
    </a:swCell>
    <a:firstRow>
      <a:tcTxStyle b="on" i="off"/>
      <a:tcStyle>
        <a:tcBdr/>
        <a:fill>
          <a:solidFill>
            <a:srgbClr val="FFF4E6"/>
          </a:solidFill>
        </a:fill>
      </a:tcStyle>
    </a:firstRow>
    <a:neCell>
      <a:tcTxStyle b="off" i="off"/>
      <a:tcStyle>
        <a:tcBdr/>
      </a:tcStyle>
    </a:neCell>
    <a:nwCell>
      <a:tcTxStyle b="off" i="off"/>
      <a:tcStyle>
        <a:tcBdr/>
      </a:tcStyle>
    </a:nwCell>
  </a:tblStyle>
  <a:tblStyle styleId="{43B95D1A-CD5F-4B9D-BBE4-EA7A11DCDF62}" styleName="Table_2">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FFF4E6"/>
          </a:solidFill>
        </a:fill>
      </a:tcStyle>
    </a:wholeTbl>
    <a:band1H>
      <a:tcTxStyle b="off" i="off"/>
      <a:tcStyle>
        <a:tcBdr/>
        <a:fill>
          <a:solidFill>
            <a:srgbClr val="FFE8CA"/>
          </a:solidFill>
        </a:fill>
      </a:tcStyle>
    </a:band1H>
    <a:band2H>
      <a:tcTxStyle b="off" i="off"/>
      <a:tcStyle>
        <a:tcBdr/>
      </a:tcStyle>
    </a:band2H>
    <a:band1V>
      <a:tcTxStyle b="off" i="off"/>
      <a:tcStyle>
        <a:tcBdr/>
        <a:fill>
          <a:solidFill>
            <a:srgbClr val="FFE8CA"/>
          </a:solidFill>
        </a:fill>
      </a:tcStyle>
    </a:band1V>
    <a:band2V>
      <a:tcTxStyle b="off" i="off"/>
      <a:tcStyle>
        <a:tcBdr/>
      </a:tcStyle>
    </a:band2V>
    <a:lastCol>
      <a:tcTxStyle b="on" i="off">
        <a:font>
          <a:latin typeface="Calibri"/>
          <a:ea typeface="Calibri"/>
          <a:cs typeface="Calibri"/>
        </a:font>
        <a:schemeClr val="lt1"/>
      </a:tcTxStyle>
      <a:tcStyle>
        <a:tcBdr/>
        <a:fill>
          <a:solidFill>
            <a:schemeClr val="accent4"/>
          </a:solidFill>
        </a:fill>
      </a:tcStyle>
    </a:lastCol>
    <a:firstCol>
      <a:tcTxStyle b="on" i="off">
        <a:font>
          <a:latin typeface="Calibri"/>
          <a:ea typeface="Calibri"/>
          <a:cs typeface="Calibri"/>
        </a:font>
        <a:schemeClr val="lt1"/>
      </a:tcTxStyle>
      <a:tcStyle>
        <a:tcBdr/>
        <a:fill>
          <a:solidFill>
            <a:schemeClr val="accent4"/>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4"/>
          </a:solidFill>
        </a:fill>
      </a:tcStyle>
    </a:lastRow>
    <a:seCell>
      <a:tcTxStyle b="off" i="off"/>
      <a:tcStyle>
        <a:tcBdr/>
      </a:tcStyle>
    </a:seCell>
    <a:swCell>
      <a:tcTxStyle b="off" i="off"/>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4"/>
          </a:solidFill>
        </a:fill>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48" d="100"/>
          <a:sy n="48" d="100"/>
        </p:scale>
        <p:origin x="858" y="66"/>
      </p:cViewPr>
      <p:guideLst>
        <p:guide orient="horz" pos="2904"/>
        <p:guide pos="5192"/>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presProps" Target="presProps.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font" Target="fonts/font17.fntdata"/><Relationship Id="rId16" Type="http://schemas.openxmlformats.org/officeDocument/2006/relationships/slide" Target="slides/slide15.xml"/><Relationship Id="rId107" Type="http://schemas.openxmlformats.org/officeDocument/2006/relationships/font" Target="fonts/font12.fntdata"/><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font" Target="fonts/font7.fntdata"/><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notesMaster" Target="notesMasters/notesMaster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font" Target="fonts/font18.fntdata"/><Relationship Id="rId118" Type="http://schemas.openxmlformats.org/officeDocument/2006/relationships/viewProps" Target="view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font" Target="fonts/font8.fntdata"/><Relationship Id="rId108" Type="http://schemas.openxmlformats.org/officeDocument/2006/relationships/font" Target="fonts/font13.fntdata"/><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font" Target="fonts/font19.fntdata"/><Relationship Id="rId119"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font" Target="fonts/font4.fntdata"/><Relationship Id="rId101"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font" Target="fonts/font14.fntdata"/><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font" Target="fonts/font2.fntdata"/><Relationship Id="rId104" Type="http://schemas.openxmlformats.org/officeDocument/2006/relationships/font" Target="fonts/font9.fntdata"/><Relationship Id="rId120"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font" Target="fonts/font15.fntdata"/><Relationship Id="rId115" Type="http://schemas.openxmlformats.org/officeDocument/2006/relationships/font" Target="fonts/font20.fntdata"/><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font" Target="fonts/font5.fntdata"/><Relationship Id="rId105" Type="http://schemas.openxmlformats.org/officeDocument/2006/relationships/font" Target="fonts/font10.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font" Target="fonts/font3.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customschemas.google.com/relationships/presentationmetadata" Target="metadata"/><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font" Target="fonts/font16.fntdata"/><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font" Target="fonts/font1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09" name="Google Shape;309;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69" name="Google Shape;469;p9:notes"/>
          <p:cNvSpPr txBox="1">
            <a:spLocks noGrp="1"/>
          </p:cNvSpPr>
          <p:nvPr>
            <p:ph type="body" idx="1"/>
          </p:nvPr>
        </p:nvSpPr>
        <p:spPr>
          <a:xfrm>
            <a:off x="685800" y="4400550"/>
            <a:ext cx="5486399" cy="3600450"/>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Clr>
                <a:srgbClr val="3F3F3F"/>
              </a:buClr>
              <a:buSzPts val="1600"/>
              <a:buFont typeface="Arial"/>
              <a:buNone/>
            </a:pPr>
            <a:endParaRPr/>
          </a:p>
        </p:txBody>
      </p:sp>
      <p:sp>
        <p:nvSpPr>
          <p:cNvPr id="470" name="Google Shape;470;p9:notes"/>
          <p:cNvSpPr txBox="1">
            <a:spLocks noGrp="1"/>
          </p:cNvSpPr>
          <p:nvPr>
            <p:ph type="sldNum" idx="12"/>
          </p:nvPr>
        </p:nvSpPr>
        <p:spPr>
          <a:xfrm>
            <a:off x="3884612" y="8685213"/>
            <a:ext cx="2971799" cy="458786"/>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300"/>
              <a:buFont typeface="Calibri"/>
              <a:buNone/>
            </a:pPr>
            <a:fld id="{00000000-1234-1234-1234-123412341234}" type="slidenum">
              <a:rPr lang="en-US" sz="1200" b="0" i="0" u="none" strike="noStrike" cap="none">
                <a:solidFill>
                  <a:schemeClr val="dk1"/>
                </a:solidFill>
                <a:latin typeface="Calibri"/>
                <a:ea typeface="Calibri"/>
                <a:cs typeface="Calibri"/>
                <a:sym typeface="Calibri"/>
              </a:rPr>
              <a:t>10</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p:cNvGrpSpPr/>
        <p:nvPr/>
      </p:nvGrpSpPr>
      <p:grpSpPr>
        <a:xfrm>
          <a:off x="0" y="0"/>
          <a:ext cx="0" cy="0"/>
          <a:chOff x="0" y="0"/>
          <a:chExt cx="0" cy="0"/>
        </a:xfrm>
      </p:grpSpPr>
      <p:sp>
        <p:nvSpPr>
          <p:cNvPr id="497" name="Google Shape;497;p6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98" name="Google Shape;498;p67:notes"/>
          <p:cNvSpPr txBox="1">
            <a:spLocks noGrp="1"/>
          </p:cNvSpPr>
          <p:nvPr>
            <p:ph type="body" idx="1"/>
          </p:nvPr>
        </p:nvSpPr>
        <p:spPr>
          <a:xfrm>
            <a:off x="685800" y="4400550"/>
            <a:ext cx="5486399" cy="3600450"/>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Clr>
                <a:srgbClr val="3F3F3F"/>
              </a:buClr>
              <a:buSzPts val="1600"/>
              <a:buFont typeface="Arial"/>
              <a:buNone/>
            </a:pPr>
            <a:endParaRPr/>
          </a:p>
        </p:txBody>
      </p:sp>
      <p:sp>
        <p:nvSpPr>
          <p:cNvPr id="499" name="Google Shape;499;p67:notes"/>
          <p:cNvSpPr txBox="1">
            <a:spLocks noGrp="1"/>
          </p:cNvSpPr>
          <p:nvPr>
            <p:ph type="sldNum" idx="12"/>
          </p:nvPr>
        </p:nvSpPr>
        <p:spPr>
          <a:xfrm>
            <a:off x="3884612" y="8685213"/>
            <a:ext cx="2971799" cy="458786"/>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300"/>
              <a:buFont typeface="Calibri"/>
              <a:buNone/>
            </a:pPr>
            <a:fld id="{00000000-1234-1234-1234-123412341234}" type="slidenum">
              <a:rPr lang="en-US" sz="1200" b="0" i="0" u="none" strike="noStrike" cap="none">
                <a:solidFill>
                  <a:schemeClr val="dk1"/>
                </a:solidFill>
                <a:latin typeface="Calibri"/>
                <a:ea typeface="Calibri"/>
                <a:cs typeface="Calibri"/>
                <a:sym typeface="Calibri"/>
              </a:rPr>
              <a:t>11</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2"/>
        <p:cNvGrpSpPr/>
        <p:nvPr/>
      </p:nvGrpSpPr>
      <p:grpSpPr>
        <a:xfrm>
          <a:off x="0" y="0"/>
          <a:ext cx="0" cy="0"/>
          <a:chOff x="0" y="0"/>
          <a:chExt cx="0" cy="0"/>
        </a:xfrm>
      </p:grpSpPr>
      <p:sp>
        <p:nvSpPr>
          <p:cNvPr id="513" name="Google Shape;513;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14" name="Google Shape;514;p6:notes"/>
          <p:cNvSpPr txBox="1">
            <a:spLocks noGrp="1"/>
          </p:cNvSpPr>
          <p:nvPr>
            <p:ph type="body" idx="1"/>
          </p:nvPr>
        </p:nvSpPr>
        <p:spPr>
          <a:xfrm>
            <a:off x="685800" y="4400550"/>
            <a:ext cx="5486399" cy="3600450"/>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Clr>
                <a:srgbClr val="3F3F3F"/>
              </a:buClr>
              <a:buSzPts val="1600"/>
              <a:buFont typeface="Arial"/>
              <a:buNone/>
            </a:pPr>
            <a:endParaRPr/>
          </a:p>
        </p:txBody>
      </p:sp>
      <p:sp>
        <p:nvSpPr>
          <p:cNvPr id="515" name="Google Shape;515;p6:notes"/>
          <p:cNvSpPr txBox="1">
            <a:spLocks noGrp="1"/>
          </p:cNvSpPr>
          <p:nvPr>
            <p:ph type="sldNum" idx="12"/>
          </p:nvPr>
        </p:nvSpPr>
        <p:spPr>
          <a:xfrm>
            <a:off x="3884612" y="8685213"/>
            <a:ext cx="2971799" cy="458786"/>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300"/>
              <a:buFont typeface="Calibri"/>
              <a:buNone/>
            </a:pPr>
            <a:fld id="{00000000-1234-1234-1234-123412341234}" type="slidenum">
              <a:rPr lang="en-US" sz="1200" b="0" i="0" u="none" strike="noStrike" cap="none">
                <a:solidFill>
                  <a:schemeClr val="dk1"/>
                </a:solidFill>
                <a:latin typeface="Calibri"/>
                <a:ea typeface="Calibri"/>
                <a:cs typeface="Calibri"/>
                <a:sym typeface="Calibri"/>
              </a:rPr>
              <a:t>12</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Google Shape;544;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45" name="Google Shape;545;p7:notes"/>
          <p:cNvSpPr txBox="1">
            <a:spLocks noGrp="1"/>
          </p:cNvSpPr>
          <p:nvPr>
            <p:ph type="body" idx="1"/>
          </p:nvPr>
        </p:nvSpPr>
        <p:spPr>
          <a:xfrm>
            <a:off x="685800" y="4400550"/>
            <a:ext cx="5486399" cy="3600450"/>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Clr>
                <a:srgbClr val="3F3F3F"/>
              </a:buClr>
              <a:buSzPts val="1600"/>
              <a:buFont typeface="Arial"/>
              <a:buNone/>
            </a:pPr>
            <a:endParaRPr/>
          </a:p>
        </p:txBody>
      </p:sp>
      <p:sp>
        <p:nvSpPr>
          <p:cNvPr id="546" name="Google Shape;546;p7:notes"/>
          <p:cNvSpPr txBox="1">
            <a:spLocks noGrp="1"/>
          </p:cNvSpPr>
          <p:nvPr>
            <p:ph type="sldNum" idx="12"/>
          </p:nvPr>
        </p:nvSpPr>
        <p:spPr>
          <a:xfrm>
            <a:off x="3884612" y="8685213"/>
            <a:ext cx="2971799" cy="458786"/>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300"/>
              <a:buFont typeface="Calibri"/>
              <a:buNone/>
            </a:pPr>
            <a:fld id="{00000000-1234-1234-1234-123412341234}" type="slidenum">
              <a:rPr lang="en-US" sz="1200" b="0" i="0" u="none" strike="noStrike" cap="none">
                <a:solidFill>
                  <a:schemeClr val="dk1"/>
                </a:solidFill>
                <a:latin typeface="Calibri"/>
                <a:ea typeface="Calibri"/>
                <a:cs typeface="Calibri"/>
                <a:sym typeface="Calibri"/>
              </a:rPr>
              <a:t>13</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p6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92" name="Google Shape;592;p6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Clr>
                <a:srgbClr val="3F3F3F"/>
              </a:buClr>
              <a:buSzPts val="1600"/>
              <a:buFont typeface="Arial"/>
              <a:buNone/>
            </a:pPr>
            <a:endParaRPr/>
          </a:p>
        </p:txBody>
      </p:sp>
      <p:sp>
        <p:nvSpPr>
          <p:cNvPr id="593" name="Google Shape;593;p68:notes"/>
          <p:cNvSpPr txBox="1">
            <a:spLocks noGrp="1"/>
          </p:cNvSpPr>
          <p:nvPr>
            <p:ph type="sldNum" idx="12"/>
          </p:nvPr>
        </p:nvSpPr>
        <p:spPr>
          <a:xfrm>
            <a:off x="3884612"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300"/>
              <a:buFont typeface="Calibri"/>
              <a:buNone/>
            </a:pPr>
            <a:fld id="{00000000-1234-1234-1234-123412341234}" type="slidenum">
              <a:rPr lang="en-US" sz="1200" b="0" i="0" u="none" strike="noStrike" cap="none">
                <a:solidFill>
                  <a:schemeClr val="dk1"/>
                </a:solidFill>
                <a:latin typeface="Calibri"/>
                <a:ea typeface="Calibri"/>
                <a:cs typeface="Calibri"/>
                <a:sym typeface="Calibri"/>
              </a:rPr>
              <a:t>14</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3"/>
        <p:cNvGrpSpPr/>
        <p:nvPr/>
      </p:nvGrpSpPr>
      <p:grpSpPr>
        <a:xfrm>
          <a:off x="0" y="0"/>
          <a:ext cx="0" cy="0"/>
          <a:chOff x="0" y="0"/>
          <a:chExt cx="0" cy="0"/>
        </a:xfrm>
      </p:grpSpPr>
      <p:sp>
        <p:nvSpPr>
          <p:cNvPr id="604" name="Google Shape;604;p6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5" name="Google Shape;605;p6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Clr>
                <a:srgbClr val="3F3F3F"/>
              </a:buClr>
              <a:buSzPts val="1600"/>
              <a:buFont typeface="Arial"/>
              <a:buNone/>
            </a:pPr>
            <a:endParaRPr/>
          </a:p>
        </p:txBody>
      </p:sp>
      <p:sp>
        <p:nvSpPr>
          <p:cNvPr id="606" name="Google Shape;606;p69:notes"/>
          <p:cNvSpPr txBox="1">
            <a:spLocks noGrp="1"/>
          </p:cNvSpPr>
          <p:nvPr>
            <p:ph type="sldNum" idx="12"/>
          </p:nvPr>
        </p:nvSpPr>
        <p:spPr>
          <a:xfrm>
            <a:off x="3884612"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300"/>
              <a:buFont typeface="Calibri"/>
              <a:buNone/>
            </a:pPr>
            <a:fld id="{00000000-1234-1234-1234-123412341234}" type="slidenum">
              <a:rPr lang="en-US" sz="1200" b="0" i="0" u="none" strike="noStrike" cap="none">
                <a:solidFill>
                  <a:schemeClr val="dk1"/>
                </a:solidFill>
                <a:latin typeface="Calibri"/>
                <a:ea typeface="Calibri"/>
                <a:cs typeface="Calibri"/>
                <a:sym typeface="Calibri"/>
              </a:rPr>
              <a:t>15</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7"/>
        <p:cNvGrpSpPr/>
        <p:nvPr/>
      </p:nvGrpSpPr>
      <p:grpSpPr>
        <a:xfrm>
          <a:off x="0" y="0"/>
          <a:ext cx="0" cy="0"/>
          <a:chOff x="0" y="0"/>
          <a:chExt cx="0" cy="0"/>
        </a:xfrm>
      </p:grpSpPr>
      <p:sp>
        <p:nvSpPr>
          <p:cNvPr id="618" name="Google Shape;618;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600"/>
              <a:buFont typeface="Open Sans"/>
              <a:buNone/>
            </a:pPr>
            <a:endParaRPr/>
          </a:p>
        </p:txBody>
      </p:sp>
      <p:sp>
        <p:nvSpPr>
          <p:cNvPr id="619" name="Google Shape;619;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
        <p:cNvGrpSpPr/>
        <p:nvPr/>
      </p:nvGrpSpPr>
      <p:grpSpPr>
        <a:xfrm>
          <a:off x="0" y="0"/>
          <a:ext cx="0" cy="0"/>
          <a:chOff x="0" y="0"/>
          <a:chExt cx="0" cy="0"/>
        </a:xfrm>
      </p:grpSpPr>
      <p:sp>
        <p:nvSpPr>
          <p:cNvPr id="623" name="Google Shape;623;p7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24" name="Google Shape;624;p70:notes"/>
          <p:cNvSpPr txBox="1">
            <a:spLocks noGrp="1"/>
          </p:cNvSpPr>
          <p:nvPr>
            <p:ph type="body" idx="1"/>
          </p:nvPr>
        </p:nvSpPr>
        <p:spPr>
          <a:xfrm>
            <a:off x="685800" y="4400550"/>
            <a:ext cx="5486399" cy="3600450"/>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Clr>
                <a:srgbClr val="3F3F3F"/>
              </a:buClr>
              <a:buSzPts val="1600"/>
              <a:buFont typeface="Arial"/>
              <a:buNone/>
            </a:pPr>
            <a:endParaRPr sz="1600" b="0">
              <a:solidFill>
                <a:srgbClr val="3F3F3F"/>
              </a:solidFill>
              <a:latin typeface="Open Sans"/>
              <a:ea typeface="Open Sans"/>
              <a:cs typeface="Open Sans"/>
              <a:sym typeface="Open Sans"/>
            </a:endParaRPr>
          </a:p>
        </p:txBody>
      </p:sp>
      <p:sp>
        <p:nvSpPr>
          <p:cNvPr id="625" name="Google Shape;625;p70:notes"/>
          <p:cNvSpPr txBox="1">
            <a:spLocks noGrp="1"/>
          </p:cNvSpPr>
          <p:nvPr>
            <p:ph type="sldNum" idx="12"/>
          </p:nvPr>
        </p:nvSpPr>
        <p:spPr>
          <a:xfrm>
            <a:off x="3884612" y="8685213"/>
            <a:ext cx="2971799" cy="458786"/>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300"/>
              <a:buFont typeface="Calibri"/>
              <a:buNone/>
            </a:pPr>
            <a:fld id="{00000000-1234-1234-1234-123412341234}" type="slidenum">
              <a:rPr lang="en-US" sz="1200" b="0" i="0" u="none" strike="noStrike" cap="none">
                <a:solidFill>
                  <a:schemeClr val="dk1"/>
                </a:solidFill>
                <a:latin typeface="Calibri"/>
                <a:ea typeface="Calibri"/>
                <a:cs typeface="Calibri"/>
                <a:sym typeface="Calibri"/>
              </a:rPr>
              <a:t>17</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3"/>
        <p:cNvGrpSpPr/>
        <p:nvPr/>
      </p:nvGrpSpPr>
      <p:grpSpPr>
        <a:xfrm>
          <a:off x="0" y="0"/>
          <a:ext cx="0" cy="0"/>
          <a:chOff x="0" y="0"/>
          <a:chExt cx="0" cy="0"/>
        </a:xfrm>
      </p:grpSpPr>
      <p:sp>
        <p:nvSpPr>
          <p:cNvPr id="744" name="Google Shape;744;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45" name="Google Shape;745;p10:notes"/>
          <p:cNvSpPr txBox="1">
            <a:spLocks noGrp="1"/>
          </p:cNvSpPr>
          <p:nvPr>
            <p:ph type="body" idx="1"/>
          </p:nvPr>
        </p:nvSpPr>
        <p:spPr>
          <a:xfrm>
            <a:off x="685800" y="4400550"/>
            <a:ext cx="5486399" cy="3600450"/>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Clr>
                <a:srgbClr val="3F3F3F"/>
              </a:buClr>
              <a:buSzPts val="1600"/>
              <a:buFont typeface="Arial"/>
              <a:buNone/>
            </a:pPr>
            <a:endParaRPr/>
          </a:p>
        </p:txBody>
      </p:sp>
      <p:sp>
        <p:nvSpPr>
          <p:cNvPr id="746" name="Google Shape;746;p10:notes"/>
          <p:cNvSpPr txBox="1">
            <a:spLocks noGrp="1"/>
          </p:cNvSpPr>
          <p:nvPr>
            <p:ph type="sldNum" idx="12"/>
          </p:nvPr>
        </p:nvSpPr>
        <p:spPr>
          <a:xfrm>
            <a:off x="3884612" y="8685213"/>
            <a:ext cx="2971799" cy="458786"/>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300"/>
              <a:buFont typeface="Calibri"/>
              <a:buNone/>
            </a:pPr>
            <a:fld id="{00000000-1234-1234-1234-123412341234}" type="slidenum">
              <a:rPr lang="en-US" sz="1200" b="0" i="0" u="none" strike="noStrike" cap="none">
                <a:solidFill>
                  <a:schemeClr val="dk1"/>
                </a:solidFill>
                <a:latin typeface="Calibri"/>
                <a:ea typeface="Calibri"/>
                <a:cs typeface="Calibri"/>
                <a:sym typeface="Calibri"/>
              </a:rPr>
              <a:t>18</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3"/>
        <p:cNvGrpSpPr/>
        <p:nvPr/>
      </p:nvGrpSpPr>
      <p:grpSpPr>
        <a:xfrm>
          <a:off x="0" y="0"/>
          <a:ext cx="0" cy="0"/>
          <a:chOff x="0" y="0"/>
          <a:chExt cx="0" cy="0"/>
        </a:xfrm>
      </p:grpSpPr>
      <p:sp>
        <p:nvSpPr>
          <p:cNvPr id="764" name="Google Shape;764;p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65" name="Google Shape;765;p32:notes"/>
          <p:cNvSpPr txBox="1">
            <a:spLocks noGrp="1"/>
          </p:cNvSpPr>
          <p:nvPr>
            <p:ph type="body" idx="1"/>
          </p:nvPr>
        </p:nvSpPr>
        <p:spPr>
          <a:xfrm>
            <a:off x="685800" y="4400550"/>
            <a:ext cx="5486399" cy="3600450"/>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Clr>
                <a:srgbClr val="3F3F3F"/>
              </a:buClr>
              <a:buSzPts val="1600"/>
              <a:buFont typeface="Arial"/>
              <a:buNone/>
            </a:pPr>
            <a:endParaRPr/>
          </a:p>
        </p:txBody>
      </p:sp>
      <p:sp>
        <p:nvSpPr>
          <p:cNvPr id="766" name="Google Shape;766;p32:notes"/>
          <p:cNvSpPr txBox="1">
            <a:spLocks noGrp="1"/>
          </p:cNvSpPr>
          <p:nvPr>
            <p:ph type="sldNum" idx="12"/>
          </p:nvPr>
        </p:nvSpPr>
        <p:spPr>
          <a:xfrm>
            <a:off x="3884612" y="8685213"/>
            <a:ext cx="2971799" cy="458786"/>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300"/>
              <a:buFont typeface="Calibri"/>
              <a:buNone/>
            </a:pPr>
            <a:fld id="{00000000-1234-1234-1234-123412341234}" type="slidenum">
              <a:rPr lang="en-US" sz="1200" b="0" i="0" u="none" strike="noStrike" cap="none">
                <a:solidFill>
                  <a:schemeClr val="dk1"/>
                </a:solidFill>
                <a:latin typeface="Calibri"/>
                <a:ea typeface="Calibri"/>
                <a:cs typeface="Calibri"/>
                <a:sym typeface="Calibri"/>
              </a:rPr>
              <a:t>19</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4" name="Google Shape;314;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sz="1200" b="1"/>
              <a:t>Trainer Notes:</a:t>
            </a:r>
            <a:endParaRPr/>
          </a:p>
          <a:p>
            <a:pPr marL="0" lvl="0" indent="0" algn="l" rtl="0">
              <a:lnSpc>
                <a:spcPct val="100000"/>
              </a:lnSpc>
              <a:spcBef>
                <a:spcPts val="0"/>
              </a:spcBef>
              <a:spcAft>
                <a:spcPts val="0"/>
              </a:spcAft>
              <a:buSzPts val="1400"/>
              <a:buNone/>
            </a:pPr>
            <a:endParaRPr sz="1200" b="1"/>
          </a:p>
          <a:p>
            <a:pPr marL="0" lvl="0" indent="0" algn="l" rtl="0">
              <a:lnSpc>
                <a:spcPct val="100000"/>
              </a:lnSpc>
              <a:spcBef>
                <a:spcPts val="0"/>
              </a:spcBef>
              <a:spcAft>
                <a:spcPts val="0"/>
              </a:spcAft>
              <a:buClr>
                <a:schemeClr val="dk1"/>
              </a:buClr>
              <a:buSzPts val="1200"/>
              <a:buFont typeface="Calibri"/>
              <a:buNone/>
            </a:pPr>
            <a:r>
              <a:rPr lang="en-US" sz="1200" b="0"/>
              <a:t>1. Read title and subtitle</a:t>
            </a:r>
            <a:endParaRPr/>
          </a:p>
          <a:p>
            <a:pPr marL="0" lvl="0" indent="0" algn="l" rtl="0">
              <a:lnSpc>
                <a:spcPct val="100000"/>
              </a:lnSpc>
              <a:spcBef>
                <a:spcPts val="0"/>
              </a:spcBef>
              <a:spcAft>
                <a:spcPts val="0"/>
              </a:spcAft>
              <a:buClr>
                <a:schemeClr val="dk1"/>
              </a:buClr>
              <a:buSzPts val="1200"/>
              <a:buFont typeface="Calibri"/>
              <a:buNone/>
            </a:pPr>
            <a:endParaRPr sz="1200" b="0"/>
          </a:p>
          <a:p>
            <a:pPr marL="0" lvl="0" indent="0" algn="l" rtl="0">
              <a:lnSpc>
                <a:spcPct val="100000"/>
              </a:lnSpc>
              <a:spcBef>
                <a:spcPts val="0"/>
              </a:spcBef>
              <a:spcAft>
                <a:spcPts val="0"/>
              </a:spcAft>
              <a:buClr>
                <a:schemeClr val="dk1"/>
              </a:buClr>
              <a:buSzPts val="1200"/>
              <a:buFont typeface="Calibri"/>
              <a:buNone/>
            </a:pPr>
            <a:r>
              <a:rPr lang="en-US" sz="1200" b="0"/>
              <a:t>Estimated Duration (20 seconds)</a:t>
            </a:r>
            <a:endParaRPr/>
          </a:p>
        </p:txBody>
      </p:sp>
      <p:sp>
        <p:nvSpPr>
          <p:cNvPr id="315" name="Google Shape;315;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200"/>
              <a:buFont typeface="Calibri"/>
              <a:buNone/>
            </a:pPr>
            <a:fld id="{00000000-1234-1234-1234-123412341234}" type="slidenum">
              <a:rPr lang="en-US" sz="1200" b="0" i="0" u="none" strike="noStrike" cap="none">
                <a:solidFill>
                  <a:schemeClr val="dk1"/>
                </a:solidFill>
                <a:latin typeface="Calibri"/>
                <a:ea typeface="Calibri"/>
                <a:cs typeface="Calibri"/>
                <a:sym typeface="Calibri"/>
              </a:rPr>
              <a:t>2</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7"/>
        <p:cNvGrpSpPr/>
        <p:nvPr/>
      </p:nvGrpSpPr>
      <p:grpSpPr>
        <a:xfrm>
          <a:off x="0" y="0"/>
          <a:ext cx="0" cy="0"/>
          <a:chOff x="0" y="0"/>
          <a:chExt cx="0" cy="0"/>
        </a:xfrm>
      </p:grpSpPr>
      <p:sp>
        <p:nvSpPr>
          <p:cNvPr id="788" name="Google Shape;788;p7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89" name="Google Shape;789;p7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Clr>
                <a:srgbClr val="3F3F3F"/>
              </a:buClr>
              <a:buSzPts val="1600"/>
              <a:buFont typeface="Arial"/>
              <a:buNone/>
            </a:pPr>
            <a:endParaRPr/>
          </a:p>
        </p:txBody>
      </p:sp>
      <p:sp>
        <p:nvSpPr>
          <p:cNvPr id="790" name="Google Shape;790;p71:notes"/>
          <p:cNvSpPr txBox="1">
            <a:spLocks noGrp="1"/>
          </p:cNvSpPr>
          <p:nvPr>
            <p:ph type="sldNum" idx="12"/>
          </p:nvPr>
        </p:nvSpPr>
        <p:spPr>
          <a:xfrm>
            <a:off x="3884612"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300"/>
              <a:buFont typeface="Calibri"/>
              <a:buNone/>
            </a:pPr>
            <a:fld id="{00000000-1234-1234-1234-123412341234}" type="slidenum">
              <a:rPr lang="en-US" sz="1200" b="0" i="0" u="none" strike="noStrike" cap="none">
                <a:solidFill>
                  <a:schemeClr val="dk1"/>
                </a:solidFill>
                <a:latin typeface="Calibri"/>
                <a:ea typeface="Calibri"/>
                <a:cs typeface="Calibri"/>
                <a:sym typeface="Calibri"/>
              </a:rPr>
              <a:t>20</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6"/>
        <p:cNvGrpSpPr/>
        <p:nvPr/>
      </p:nvGrpSpPr>
      <p:grpSpPr>
        <a:xfrm>
          <a:off x="0" y="0"/>
          <a:ext cx="0" cy="0"/>
          <a:chOff x="0" y="0"/>
          <a:chExt cx="0" cy="0"/>
        </a:xfrm>
      </p:grpSpPr>
      <p:sp>
        <p:nvSpPr>
          <p:cNvPr id="1087" name="Google Shape;1087;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600"/>
              <a:buFont typeface="Open Sans"/>
              <a:buNone/>
            </a:pPr>
            <a:endParaRPr/>
          </a:p>
        </p:txBody>
      </p:sp>
      <p:sp>
        <p:nvSpPr>
          <p:cNvPr id="1088" name="Google Shape;1088;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1"/>
        <p:cNvGrpSpPr/>
        <p:nvPr/>
      </p:nvGrpSpPr>
      <p:grpSpPr>
        <a:xfrm>
          <a:off x="0" y="0"/>
          <a:ext cx="0" cy="0"/>
          <a:chOff x="0" y="0"/>
          <a:chExt cx="0" cy="0"/>
        </a:xfrm>
      </p:grpSpPr>
      <p:sp>
        <p:nvSpPr>
          <p:cNvPr id="1092" name="Google Shape;1092;p7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93" name="Google Shape;1093;p72:notes"/>
          <p:cNvSpPr txBox="1">
            <a:spLocks noGrp="1"/>
          </p:cNvSpPr>
          <p:nvPr>
            <p:ph type="body" idx="1"/>
          </p:nvPr>
        </p:nvSpPr>
        <p:spPr>
          <a:xfrm>
            <a:off x="685800" y="4400550"/>
            <a:ext cx="5486399" cy="3600450"/>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Clr>
                <a:srgbClr val="3F3F3F"/>
              </a:buClr>
              <a:buSzPts val="1600"/>
              <a:buFont typeface="Arial"/>
              <a:buNone/>
            </a:pPr>
            <a:endParaRPr/>
          </a:p>
        </p:txBody>
      </p:sp>
      <p:sp>
        <p:nvSpPr>
          <p:cNvPr id="1094" name="Google Shape;1094;p72:notes"/>
          <p:cNvSpPr txBox="1">
            <a:spLocks noGrp="1"/>
          </p:cNvSpPr>
          <p:nvPr>
            <p:ph type="sldNum" idx="12"/>
          </p:nvPr>
        </p:nvSpPr>
        <p:spPr>
          <a:xfrm>
            <a:off x="3884612" y="8685213"/>
            <a:ext cx="2971799" cy="458786"/>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300"/>
              <a:buFont typeface="Calibri"/>
              <a:buNone/>
            </a:pPr>
            <a:fld id="{00000000-1234-1234-1234-123412341234}" type="slidenum">
              <a:rPr lang="en-US" sz="1200" b="0" i="0" u="none" strike="noStrike" cap="none">
                <a:solidFill>
                  <a:schemeClr val="dk1"/>
                </a:solidFill>
                <a:latin typeface="Calibri"/>
                <a:ea typeface="Calibri"/>
                <a:cs typeface="Calibri"/>
                <a:sym typeface="Calibri"/>
              </a:rPr>
              <a:t>22</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4"/>
        <p:cNvGrpSpPr/>
        <p:nvPr/>
      </p:nvGrpSpPr>
      <p:grpSpPr>
        <a:xfrm>
          <a:off x="0" y="0"/>
          <a:ext cx="0" cy="0"/>
          <a:chOff x="0" y="0"/>
          <a:chExt cx="0" cy="0"/>
        </a:xfrm>
      </p:grpSpPr>
      <p:sp>
        <p:nvSpPr>
          <p:cNvPr id="1135" name="Google Shape;1135;p7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36" name="Google Shape;1136;p73:notes"/>
          <p:cNvSpPr txBox="1">
            <a:spLocks noGrp="1"/>
          </p:cNvSpPr>
          <p:nvPr>
            <p:ph type="body" idx="1"/>
          </p:nvPr>
        </p:nvSpPr>
        <p:spPr>
          <a:xfrm>
            <a:off x="685800" y="4400550"/>
            <a:ext cx="5486399" cy="3600450"/>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Clr>
                <a:srgbClr val="3F3F3F"/>
              </a:buClr>
              <a:buSzPts val="1600"/>
              <a:buFont typeface="Arial"/>
              <a:buNone/>
            </a:pPr>
            <a:endParaRPr/>
          </a:p>
        </p:txBody>
      </p:sp>
      <p:sp>
        <p:nvSpPr>
          <p:cNvPr id="1137" name="Google Shape;1137;p73:notes"/>
          <p:cNvSpPr txBox="1">
            <a:spLocks noGrp="1"/>
          </p:cNvSpPr>
          <p:nvPr>
            <p:ph type="sldNum" idx="12"/>
          </p:nvPr>
        </p:nvSpPr>
        <p:spPr>
          <a:xfrm>
            <a:off x="3884612" y="8685213"/>
            <a:ext cx="2971799" cy="458786"/>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300"/>
              <a:buFont typeface="Calibri"/>
              <a:buNone/>
            </a:pPr>
            <a:fld id="{00000000-1234-1234-1234-123412341234}" type="slidenum">
              <a:rPr lang="en-US" sz="1200" b="0" i="0" u="none" strike="noStrike" cap="none">
                <a:solidFill>
                  <a:schemeClr val="dk1"/>
                </a:solidFill>
                <a:latin typeface="Calibri"/>
                <a:ea typeface="Calibri"/>
                <a:cs typeface="Calibri"/>
                <a:sym typeface="Calibri"/>
              </a:rPr>
              <a:t>23</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7"/>
        <p:cNvGrpSpPr/>
        <p:nvPr/>
      </p:nvGrpSpPr>
      <p:grpSpPr>
        <a:xfrm>
          <a:off x="0" y="0"/>
          <a:ext cx="0" cy="0"/>
          <a:chOff x="0" y="0"/>
          <a:chExt cx="0" cy="0"/>
        </a:xfrm>
      </p:grpSpPr>
      <p:sp>
        <p:nvSpPr>
          <p:cNvPr id="1178" name="Google Shape;1178;p7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79" name="Google Shape;1179;p74:notes"/>
          <p:cNvSpPr txBox="1">
            <a:spLocks noGrp="1"/>
          </p:cNvSpPr>
          <p:nvPr>
            <p:ph type="body" idx="1"/>
          </p:nvPr>
        </p:nvSpPr>
        <p:spPr>
          <a:xfrm>
            <a:off x="685800" y="4400550"/>
            <a:ext cx="5486399" cy="3600450"/>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Clr>
                <a:srgbClr val="3F3F3F"/>
              </a:buClr>
              <a:buSzPts val="1600"/>
              <a:buFont typeface="Arial"/>
              <a:buNone/>
            </a:pPr>
            <a:endParaRPr/>
          </a:p>
        </p:txBody>
      </p:sp>
      <p:sp>
        <p:nvSpPr>
          <p:cNvPr id="1180" name="Google Shape;1180;p74:notes"/>
          <p:cNvSpPr txBox="1">
            <a:spLocks noGrp="1"/>
          </p:cNvSpPr>
          <p:nvPr>
            <p:ph type="sldNum" idx="12"/>
          </p:nvPr>
        </p:nvSpPr>
        <p:spPr>
          <a:xfrm>
            <a:off x="3884612" y="8685213"/>
            <a:ext cx="2971799" cy="458786"/>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300"/>
              <a:buFont typeface="Calibri"/>
              <a:buNone/>
            </a:pPr>
            <a:fld id="{00000000-1234-1234-1234-123412341234}" type="slidenum">
              <a:rPr lang="en-US" sz="1200" b="0" i="0" u="none" strike="noStrike" cap="none">
                <a:solidFill>
                  <a:schemeClr val="dk1"/>
                </a:solidFill>
                <a:latin typeface="Calibri"/>
                <a:ea typeface="Calibri"/>
                <a:cs typeface="Calibri"/>
                <a:sym typeface="Calibri"/>
              </a:rPr>
              <a:t>24</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5"/>
        <p:cNvGrpSpPr/>
        <p:nvPr/>
      </p:nvGrpSpPr>
      <p:grpSpPr>
        <a:xfrm>
          <a:off x="0" y="0"/>
          <a:ext cx="0" cy="0"/>
          <a:chOff x="0" y="0"/>
          <a:chExt cx="0" cy="0"/>
        </a:xfrm>
      </p:grpSpPr>
      <p:sp>
        <p:nvSpPr>
          <p:cNvPr id="1446" name="Google Shape;1446;p7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47" name="Google Shape;1447;p75:notes"/>
          <p:cNvSpPr txBox="1">
            <a:spLocks noGrp="1"/>
          </p:cNvSpPr>
          <p:nvPr>
            <p:ph type="body" idx="1"/>
          </p:nvPr>
        </p:nvSpPr>
        <p:spPr>
          <a:xfrm>
            <a:off x="685800" y="4400550"/>
            <a:ext cx="5486399" cy="3600450"/>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Clr>
                <a:srgbClr val="3F3F3F"/>
              </a:buClr>
              <a:buSzPts val="1600"/>
              <a:buFont typeface="Arial"/>
              <a:buNone/>
            </a:pPr>
            <a:endParaRPr/>
          </a:p>
        </p:txBody>
      </p:sp>
      <p:sp>
        <p:nvSpPr>
          <p:cNvPr id="1448" name="Google Shape;1448;p75:notes"/>
          <p:cNvSpPr txBox="1">
            <a:spLocks noGrp="1"/>
          </p:cNvSpPr>
          <p:nvPr>
            <p:ph type="sldNum" idx="12"/>
          </p:nvPr>
        </p:nvSpPr>
        <p:spPr>
          <a:xfrm>
            <a:off x="3884612" y="8685213"/>
            <a:ext cx="2971799" cy="458786"/>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300"/>
              <a:buFont typeface="Calibri"/>
              <a:buNone/>
            </a:pPr>
            <a:fld id="{00000000-1234-1234-1234-123412341234}" type="slidenum">
              <a:rPr lang="en-US" sz="1200" b="0" i="0" u="none" strike="noStrike" cap="none">
                <a:solidFill>
                  <a:schemeClr val="dk1"/>
                </a:solidFill>
                <a:latin typeface="Calibri"/>
                <a:ea typeface="Calibri"/>
                <a:cs typeface="Calibri"/>
                <a:sym typeface="Calibri"/>
              </a:rPr>
              <a:t>25</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0"/>
        <p:cNvGrpSpPr/>
        <p:nvPr/>
      </p:nvGrpSpPr>
      <p:grpSpPr>
        <a:xfrm>
          <a:off x="0" y="0"/>
          <a:ext cx="0" cy="0"/>
          <a:chOff x="0" y="0"/>
          <a:chExt cx="0" cy="0"/>
        </a:xfrm>
      </p:grpSpPr>
      <p:sp>
        <p:nvSpPr>
          <p:cNvPr id="1461" name="Google Shape;1461;p7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62" name="Google Shape;1462;p76:notes"/>
          <p:cNvSpPr txBox="1">
            <a:spLocks noGrp="1"/>
          </p:cNvSpPr>
          <p:nvPr>
            <p:ph type="body" idx="1"/>
          </p:nvPr>
        </p:nvSpPr>
        <p:spPr>
          <a:xfrm>
            <a:off x="685800" y="4400550"/>
            <a:ext cx="5486399" cy="3600450"/>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Clr>
                <a:srgbClr val="3F3F3F"/>
              </a:buClr>
              <a:buSzPts val="1600"/>
              <a:buFont typeface="Arial"/>
              <a:buNone/>
            </a:pPr>
            <a:endParaRPr/>
          </a:p>
        </p:txBody>
      </p:sp>
      <p:sp>
        <p:nvSpPr>
          <p:cNvPr id="1463" name="Google Shape;1463;p76:notes"/>
          <p:cNvSpPr txBox="1">
            <a:spLocks noGrp="1"/>
          </p:cNvSpPr>
          <p:nvPr>
            <p:ph type="sldNum" idx="12"/>
          </p:nvPr>
        </p:nvSpPr>
        <p:spPr>
          <a:xfrm>
            <a:off x="3884612" y="8685213"/>
            <a:ext cx="2971799" cy="458786"/>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300"/>
              <a:buFont typeface="Calibri"/>
              <a:buNone/>
            </a:pPr>
            <a:fld id="{00000000-1234-1234-1234-123412341234}" type="slidenum">
              <a:rPr lang="en-US" sz="1200" b="0" i="0" u="none" strike="noStrike" cap="none">
                <a:solidFill>
                  <a:schemeClr val="dk1"/>
                </a:solidFill>
                <a:latin typeface="Calibri"/>
                <a:ea typeface="Calibri"/>
                <a:cs typeface="Calibri"/>
                <a:sym typeface="Calibri"/>
              </a:rPr>
              <a:t>26</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2"/>
        <p:cNvGrpSpPr/>
        <p:nvPr/>
      </p:nvGrpSpPr>
      <p:grpSpPr>
        <a:xfrm>
          <a:off x="0" y="0"/>
          <a:ext cx="0" cy="0"/>
          <a:chOff x="0" y="0"/>
          <a:chExt cx="0" cy="0"/>
        </a:xfrm>
      </p:grpSpPr>
      <p:sp>
        <p:nvSpPr>
          <p:cNvPr id="1473" name="Google Shape;1473;p7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74" name="Google Shape;1474;p77:notes"/>
          <p:cNvSpPr txBox="1">
            <a:spLocks noGrp="1"/>
          </p:cNvSpPr>
          <p:nvPr>
            <p:ph type="body" idx="1"/>
          </p:nvPr>
        </p:nvSpPr>
        <p:spPr>
          <a:xfrm>
            <a:off x="685800" y="4400550"/>
            <a:ext cx="5486399" cy="3600450"/>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Clr>
                <a:srgbClr val="3F3F3F"/>
              </a:buClr>
              <a:buSzPts val="1600"/>
              <a:buFont typeface="Arial"/>
              <a:buNone/>
            </a:pPr>
            <a:endParaRPr/>
          </a:p>
        </p:txBody>
      </p:sp>
      <p:sp>
        <p:nvSpPr>
          <p:cNvPr id="1475" name="Google Shape;1475;p77:notes"/>
          <p:cNvSpPr txBox="1">
            <a:spLocks noGrp="1"/>
          </p:cNvSpPr>
          <p:nvPr>
            <p:ph type="sldNum" idx="12"/>
          </p:nvPr>
        </p:nvSpPr>
        <p:spPr>
          <a:xfrm>
            <a:off x="3884612" y="8685213"/>
            <a:ext cx="2971799" cy="458786"/>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300"/>
              <a:buFont typeface="Calibri"/>
              <a:buNone/>
            </a:pPr>
            <a:fld id="{00000000-1234-1234-1234-123412341234}" type="slidenum">
              <a:rPr lang="en-US" sz="1200" b="0" i="0" u="none" strike="noStrike" cap="none">
                <a:solidFill>
                  <a:schemeClr val="dk1"/>
                </a:solidFill>
                <a:latin typeface="Calibri"/>
                <a:ea typeface="Calibri"/>
                <a:cs typeface="Calibri"/>
                <a:sym typeface="Calibri"/>
              </a:rPr>
              <a:t>27</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4"/>
        <p:cNvGrpSpPr/>
        <p:nvPr/>
      </p:nvGrpSpPr>
      <p:grpSpPr>
        <a:xfrm>
          <a:off x="0" y="0"/>
          <a:ext cx="0" cy="0"/>
          <a:chOff x="0" y="0"/>
          <a:chExt cx="0" cy="0"/>
        </a:xfrm>
      </p:grpSpPr>
      <p:sp>
        <p:nvSpPr>
          <p:cNvPr id="1485" name="Google Shape;1485;p7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86" name="Google Shape;1486;p78:notes"/>
          <p:cNvSpPr txBox="1">
            <a:spLocks noGrp="1"/>
          </p:cNvSpPr>
          <p:nvPr>
            <p:ph type="body" idx="1"/>
          </p:nvPr>
        </p:nvSpPr>
        <p:spPr>
          <a:xfrm>
            <a:off x="685800" y="4400550"/>
            <a:ext cx="5486399" cy="3600450"/>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Clr>
                <a:srgbClr val="3F3F3F"/>
              </a:buClr>
              <a:buSzPts val="1600"/>
              <a:buFont typeface="Arial"/>
              <a:buNone/>
            </a:pPr>
            <a:endParaRPr/>
          </a:p>
        </p:txBody>
      </p:sp>
      <p:sp>
        <p:nvSpPr>
          <p:cNvPr id="1487" name="Google Shape;1487;p78:notes"/>
          <p:cNvSpPr txBox="1">
            <a:spLocks noGrp="1"/>
          </p:cNvSpPr>
          <p:nvPr>
            <p:ph type="sldNum" idx="12"/>
          </p:nvPr>
        </p:nvSpPr>
        <p:spPr>
          <a:xfrm>
            <a:off x="3884612" y="8685213"/>
            <a:ext cx="2971799" cy="458786"/>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300"/>
              <a:buFont typeface="Calibri"/>
              <a:buNone/>
            </a:pPr>
            <a:fld id="{00000000-1234-1234-1234-123412341234}" type="slidenum">
              <a:rPr lang="en-US" sz="1200" b="0" i="0" u="none" strike="noStrike" cap="none">
                <a:solidFill>
                  <a:schemeClr val="dk1"/>
                </a:solidFill>
                <a:latin typeface="Calibri"/>
                <a:ea typeface="Calibri"/>
                <a:cs typeface="Calibri"/>
                <a:sym typeface="Calibri"/>
              </a:rPr>
              <a:t>28</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5"/>
        <p:cNvGrpSpPr/>
        <p:nvPr/>
      </p:nvGrpSpPr>
      <p:grpSpPr>
        <a:xfrm>
          <a:off x="0" y="0"/>
          <a:ext cx="0" cy="0"/>
          <a:chOff x="0" y="0"/>
          <a:chExt cx="0" cy="0"/>
        </a:xfrm>
      </p:grpSpPr>
      <p:sp>
        <p:nvSpPr>
          <p:cNvPr id="1516" name="Google Shape;1516;p7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17" name="Google Shape;1517;p79:notes"/>
          <p:cNvSpPr txBox="1">
            <a:spLocks noGrp="1"/>
          </p:cNvSpPr>
          <p:nvPr>
            <p:ph type="body" idx="1"/>
          </p:nvPr>
        </p:nvSpPr>
        <p:spPr>
          <a:xfrm>
            <a:off x="685800" y="4400550"/>
            <a:ext cx="5486399" cy="3600450"/>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Clr>
                <a:srgbClr val="3F3F3F"/>
              </a:buClr>
              <a:buSzPts val="1600"/>
              <a:buFont typeface="Arial"/>
              <a:buNone/>
            </a:pPr>
            <a:endParaRPr/>
          </a:p>
        </p:txBody>
      </p:sp>
      <p:sp>
        <p:nvSpPr>
          <p:cNvPr id="1518" name="Google Shape;1518;p79:notes"/>
          <p:cNvSpPr txBox="1">
            <a:spLocks noGrp="1"/>
          </p:cNvSpPr>
          <p:nvPr>
            <p:ph type="sldNum" idx="12"/>
          </p:nvPr>
        </p:nvSpPr>
        <p:spPr>
          <a:xfrm>
            <a:off x="3884612" y="8685213"/>
            <a:ext cx="2971799" cy="458786"/>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300"/>
              <a:buFont typeface="Calibri"/>
              <a:buNone/>
            </a:pPr>
            <a:fld id="{00000000-1234-1234-1234-123412341234}" type="slidenum">
              <a:rPr lang="en-US" sz="1200" b="0" i="0" u="none" strike="noStrike" cap="none">
                <a:solidFill>
                  <a:schemeClr val="dk1"/>
                </a:solidFill>
                <a:latin typeface="Calibri"/>
                <a:ea typeface="Calibri"/>
                <a:cs typeface="Calibri"/>
                <a:sym typeface="Calibri"/>
              </a:rPr>
              <a:t>29</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Open Sans"/>
              <a:buNone/>
            </a:pPr>
            <a:endParaRPr/>
          </a:p>
        </p:txBody>
      </p:sp>
      <p:sp>
        <p:nvSpPr>
          <p:cNvPr id="320" name="Google Shape;320;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8"/>
        <p:cNvGrpSpPr/>
        <p:nvPr/>
      </p:nvGrpSpPr>
      <p:grpSpPr>
        <a:xfrm>
          <a:off x="0" y="0"/>
          <a:ext cx="0" cy="0"/>
          <a:chOff x="0" y="0"/>
          <a:chExt cx="0" cy="0"/>
        </a:xfrm>
      </p:grpSpPr>
      <p:sp>
        <p:nvSpPr>
          <p:cNvPr id="1529" name="Google Shape;1529;p8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30" name="Google Shape;1530;p80:notes"/>
          <p:cNvSpPr txBox="1">
            <a:spLocks noGrp="1"/>
          </p:cNvSpPr>
          <p:nvPr>
            <p:ph type="body" idx="1"/>
          </p:nvPr>
        </p:nvSpPr>
        <p:spPr>
          <a:xfrm>
            <a:off x="685800" y="4400550"/>
            <a:ext cx="5486399" cy="3600450"/>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Clr>
                <a:srgbClr val="3F3F3F"/>
              </a:buClr>
              <a:buSzPts val="1600"/>
              <a:buFont typeface="Arial"/>
              <a:buNone/>
            </a:pPr>
            <a:endParaRPr/>
          </a:p>
        </p:txBody>
      </p:sp>
      <p:sp>
        <p:nvSpPr>
          <p:cNvPr id="1531" name="Google Shape;1531;p80:notes"/>
          <p:cNvSpPr txBox="1">
            <a:spLocks noGrp="1"/>
          </p:cNvSpPr>
          <p:nvPr>
            <p:ph type="sldNum" idx="12"/>
          </p:nvPr>
        </p:nvSpPr>
        <p:spPr>
          <a:xfrm>
            <a:off x="3884612" y="8685213"/>
            <a:ext cx="2971799" cy="458786"/>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300"/>
              <a:buFont typeface="Calibri"/>
              <a:buNone/>
            </a:pPr>
            <a:fld id="{00000000-1234-1234-1234-123412341234}" type="slidenum">
              <a:rPr lang="en-US" sz="1200" b="0" i="0" u="none" strike="noStrike" cap="none">
                <a:solidFill>
                  <a:schemeClr val="dk1"/>
                </a:solidFill>
                <a:latin typeface="Calibri"/>
                <a:ea typeface="Calibri"/>
                <a:cs typeface="Calibri"/>
                <a:sym typeface="Calibri"/>
              </a:rPr>
              <a:t>30</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7"/>
        <p:cNvGrpSpPr/>
        <p:nvPr/>
      </p:nvGrpSpPr>
      <p:grpSpPr>
        <a:xfrm>
          <a:off x="0" y="0"/>
          <a:ext cx="0" cy="0"/>
          <a:chOff x="0" y="0"/>
          <a:chExt cx="0" cy="0"/>
        </a:xfrm>
      </p:grpSpPr>
      <p:sp>
        <p:nvSpPr>
          <p:cNvPr id="1558" name="Google Shape;1558;p8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59" name="Google Shape;1559;p81:notes"/>
          <p:cNvSpPr txBox="1">
            <a:spLocks noGrp="1"/>
          </p:cNvSpPr>
          <p:nvPr>
            <p:ph type="body" idx="1"/>
          </p:nvPr>
        </p:nvSpPr>
        <p:spPr>
          <a:xfrm>
            <a:off x="685800" y="4400550"/>
            <a:ext cx="5486399" cy="3600450"/>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Clr>
                <a:srgbClr val="3F3F3F"/>
              </a:buClr>
              <a:buSzPts val="1600"/>
              <a:buFont typeface="Arial"/>
              <a:buNone/>
            </a:pPr>
            <a:endParaRPr/>
          </a:p>
        </p:txBody>
      </p:sp>
      <p:sp>
        <p:nvSpPr>
          <p:cNvPr id="1560" name="Google Shape;1560;p81:notes"/>
          <p:cNvSpPr txBox="1">
            <a:spLocks noGrp="1"/>
          </p:cNvSpPr>
          <p:nvPr>
            <p:ph type="sldNum" idx="12"/>
          </p:nvPr>
        </p:nvSpPr>
        <p:spPr>
          <a:xfrm>
            <a:off x="3884612" y="8685213"/>
            <a:ext cx="2971799" cy="458786"/>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300"/>
              <a:buFont typeface="Calibri"/>
              <a:buNone/>
            </a:pPr>
            <a:fld id="{00000000-1234-1234-1234-123412341234}" type="slidenum">
              <a:rPr lang="en-US" sz="1200" b="0" i="0" u="none" strike="noStrike" cap="none">
                <a:solidFill>
                  <a:schemeClr val="dk1"/>
                </a:solidFill>
                <a:latin typeface="Calibri"/>
                <a:ea typeface="Calibri"/>
                <a:cs typeface="Calibri"/>
                <a:sym typeface="Calibri"/>
              </a:rPr>
              <a:t>31</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0"/>
        <p:cNvGrpSpPr/>
        <p:nvPr/>
      </p:nvGrpSpPr>
      <p:grpSpPr>
        <a:xfrm>
          <a:off x="0" y="0"/>
          <a:ext cx="0" cy="0"/>
          <a:chOff x="0" y="0"/>
          <a:chExt cx="0" cy="0"/>
        </a:xfrm>
      </p:grpSpPr>
      <p:sp>
        <p:nvSpPr>
          <p:cNvPr id="1571" name="Google Shape;1571;p8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72" name="Google Shape;1572;p82:notes"/>
          <p:cNvSpPr txBox="1">
            <a:spLocks noGrp="1"/>
          </p:cNvSpPr>
          <p:nvPr>
            <p:ph type="body" idx="1"/>
          </p:nvPr>
        </p:nvSpPr>
        <p:spPr>
          <a:xfrm>
            <a:off x="685800" y="4400550"/>
            <a:ext cx="5486399" cy="3600450"/>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Clr>
                <a:srgbClr val="3F3F3F"/>
              </a:buClr>
              <a:buSzPts val="1600"/>
              <a:buFont typeface="Arial"/>
              <a:buNone/>
            </a:pPr>
            <a:endParaRPr/>
          </a:p>
        </p:txBody>
      </p:sp>
      <p:sp>
        <p:nvSpPr>
          <p:cNvPr id="1573" name="Google Shape;1573;p82:notes"/>
          <p:cNvSpPr txBox="1">
            <a:spLocks noGrp="1"/>
          </p:cNvSpPr>
          <p:nvPr>
            <p:ph type="sldNum" idx="12"/>
          </p:nvPr>
        </p:nvSpPr>
        <p:spPr>
          <a:xfrm>
            <a:off x="3884612" y="8685213"/>
            <a:ext cx="2971799" cy="458786"/>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300"/>
              <a:buFont typeface="Calibri"/>
              <a:buNone/>
            </a:pPr>
            <a:fld id="{00000000-1234-1234-1234-123412341234}" type="slidenum">
              <a:rPr lang="en-US" sz="1200" b="0" i="0" u="none" strike="noStrike" cap="none">
                <a:solidFill>
                  <a:schemeClr val="dk1"/>
                </a:solidFill>
                <a:latin typeface="Calibri"/>
                <a:ea typeface="Calibri"/>
                <a:cs typeface="Calibri"/>
                <a:sym typeface="Calibri"/>
              </a:rPr>
              <a:t>32</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4"/>
        <p:cNvGrpSpPr/>
        <p:nvPr/>
      </p:nvGrpSpPr>
      <p:grpSpPr>
        <a:xfrm>
          <a:off x="0" y="0"/>
          <a:ext cx="0" cy="0"/>
          <a:chOff x="0" y="0"/>
          <a:chExt cx="0" cy="0"/>
        </a:xfrm>
      </p:grpSpPr>
      <p:sp>
        <p:nvSpPr>
          <p:cNvPr id="1585" name="Google Shape;1585;p8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86" name="Google Shape;1586;p83:notes"/>
          <p:cNvSpPr txBox="1">
            <a:spLocks noGrp="1"/>
          </p:cNvSpPr>
          <p:nvPr>
            <p:ph type="body" idx="1"/>
          </p:nvPr>
        </p:nvSpPr>
        <p:spPr>
          <a:xfrm>
            <a:off x="685800" y="4400550"/>
            <a:ext cx="5486399" cy="3600450"/>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Clr>
                <a:srgbClr val="3F3F3F"/>
              </a:buClr>
              <a:buSzPts val="1600"/>
              <a:buFont typeface="Arial"/>
              <a:buNone/>
            </a:pPr>
            <a:endParaRPr/>
          </a:p>
        </p:txBody>
      </p:sp>
      <p:sp>
        <p:nvSpPr>
          <p:cNvPr id="1587" name="Google Shape;1587;p83:notes"/>
          <p:cNvSpPr txBox="1">
            <a:spLocks noGrp="1"/>
          </p:cNvSpPr>
          <p:nvPr>
            <p:ph type="sldNum" idx="12"/>
          </p:nvPr>
        </p:nvSpPr>
        <p:spPr>
          <a:xfrm>
            <a:off x="3884612" y="8685213"/>
            <a:ext cx="2971799" cy="458786"/>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300"/>
              <a:buFont typeface="Calibri"/>
              <a:buNone/>
            </a:pPr>
            <a:fld id="{00000000-1234-1234-1234-123412341234}" type="slidenum">
              <a:rPr lang="en-US" sz="1200" b="0" i="0" u="none" strike="noStrike" cap="none">
                <a:solidFill>
                  <a:schemeClr val="dk1"/>
                </a:solidFill>
                <a:latin typeface="Calibri"/>
                <a:ea typeface="Calibri"/>
                <a:cs typeface="Calibri"/>
                <a:sym typeface="Calibri"/>
              </a:rPr>
              <a:t>33</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6"/>
        <p:cNvGrpSpPr/>
        <p:nvPr/>
      </p:nvGrpSpPr>
      <p:grpSpPr>
        <a:xfrm>
          <a:off x="0" y="0"/>
          <a:ext cx="0" cy="0"/>
          <a:chOff x="0" y="0"/>
          <a:chExt cx="0" cy="0"/>
        </a:xfrm>
      </p:grpSpPr>
      <p:sp>
        <p:nvSpPr>
          <p:cNvPr id="1597" name="Google Shape;1597;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600"/>
              <a:buFont typeface="Open Sans"/>
              <a:buNone/>
            </a:pPr>
            <a:endParaRPr/>
          </a:p>
        </p:txBody>
      </p:sp>
      <p:sp>
        <p:nvSpPr>
          <p:cNvPr id="1598" name="Google Shape;1598;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1"/>
        <p:cNvGrpSpPr/>
        <p:nvPr/>
      </p:nvGrpSpPr>
      <p:grpSpPr>
        <a:xfrm>
          <a:off x="0" y="0"/>
          <a:ext cx="0" cy="0"/>
          <a:chOff x="0" y="0"/>
          <a:chExt cx="0" cy="0"/>
        </a:xfrm>
      </p:grpSpPr>
      <p:sp>
        <p:nvSpPr>
          <p:cNvPr id="1602" name="Google Shape;1602;p8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03" name="Google Shape;1603;p84:notes"/>
          <p:cNvSpPr txBox="1">
            <a:spLocks noGrp="1"/>
          </p:cNvSpPr>
          <p:nvPr>
            <p:ph type="body" idx="1"/>
          </p:nvPr>
        </p:nvSpPr>
        <p:spPr>
          <a:xfrm>
            <a:off x="685800" y="4400550"/>
            <a:ext cx="5486399" cy="3600450"/>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Clr>
                <a:srgbClr val="3F3F3F"/>
              </a:buClr>
              <a:buSzPts val="1600"/>
              <a:buFont typeface="Arial"/>
              <a:buNone/>
            </a:pPr>
            <a:endParaRPr/>
          </a:p>
        </p:txBody>
      </p:sp>
      <p:sp>
        <p:nvSpPr>
          <p:cNvPr id="1604" name="Google Shape;1604;p84:notes"/>
          <p:cNvSpPr txBox="1">
            <a:spLocks noGrp="1"/>
          </p:cNvSpPr>
          <p:nvPr>
            <p:ph type="sldNum" idx="12"/>
          </p:nvPr>
        </p:nvSpPr>
        <p:spPr>
          <a:xfrm>
            <a:off x="3884612" y="8685213"/>
            <a:ext cx="2971799" cy="458786"/>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300"/>
              <a:buFont typeface="Calibri"/>
              <a:buNone/>
            </a:pPr>
            <a:fld id="{00000000-1234-1234-1234-123412341234}" type="slidenum">
              <a:rPr lang="en-US" sz="1200" b="0" i="0" u="none" strike="noStrike" cap="none">
                <a:solidFill>
                  <a:schemeClr val="dk1"/>
                </a:solidFill>
                <a:latin typeface="Calibri"/>
                <a:ea typeface="Calibri"/>
                <a:cs typeface="Calibri"/>
                <a:sym typeface="Calibri"/>
              </a:rPr>
              <a:t>35</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7"/>
        <p:cNvGrpSpPr/>
        <p:nvPr/>
      </p:nvGrpSpPr>
      <p:grpSpPr>
        <a:xfrm>
          <a:off x="0" y="0"/>
          <a:ext cx="0" cy="0"/>
          <a:chOff x="0" y="0"/>
          <a:chExt cx="0" cy="0"/>
        </a:xfrm>
      </p:grpSpPr>
      <p:sp>
        <p:nvSpPr>
          <p:cNvPr id="1618" name="Google Shape;1618;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19" name="Google Shape;1619;p15:notes"/>
          <p:cNvSpPr txBox="1">
            <a:spLocks noGrp="1"/>
          </p:cNvSpPr>
          <p:nvPr>
            <p:ph type="body" idx="1"/>
          </p:nvPr>
        </p:nvSpPr>
        <p:spPr>
          <a:xfrm>
            <a:off x="685800" y="4400550"/>
            <a:ext cx="5486399" cy="3600450"/>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Clr>
                <a:srgbClr val="3F3F3F"/>
              </a:buClr>
              <a:buSzPts val="1600"/>
              <a:buFont typeface="Arial"/>
              <a:buNone/>
            </a:pPr>
            <a:endParaRPr/>
          </a:p>
        </p:txBody>
      </p:sp>
      <p:sp>
        <p:nvSpPr>
          <p:cNvPr id="1620" name="Google Shape;1620;p15:notes"/>
          <p:cNvSpPr txBox="1">
            <a:spLocks noGrp="1"/>
          </p:cNvSpPr>
          <p:nvPr>
            <p:ph type="sldNum" idx="12"/>
          </p:nvPr>
        </p:nvSpPr>
        <p:spPr>
          <a:xfrm>
            <a:off x="3884612" y="8685213"/>
            <a:ext cx="2971799" cy="458786"/>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300"/>
              <a:buFont typeface="Calibri"/>
              <a:buNone/>
            </a:pPr>
            <a:fld id="{00000000-1234-1234-1234-123412341234}" type="slidenum">
              <a:rPr lang="en-US" sz="1200" b="0" i="0" u="none" strike="noStrike" cap="none">
                <a:solidFill>
                  <a:schemeClr val="dk1"/>
                </a:solidFill>
                <a:latin typeface="Calibri"/>
                <a:ea typeface="Calibri"/>
                <a:cs typeface="Calibri"/>
                <a:sym typeface="Calibri"/>
              </a:rPr>
              <a:t>36</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1"/>
        <p:cNvGrpSpPr/>
        <p:nvPr/>
      </p:nvGrpSpPr>
      <p:grpSpPr>
        <a:xfrm>
          <a:off x="0" y="0"/>
          <a:ext cx="0" cy="0"/>
          <a:chOff x="0" y="0"/>
          <a:chExt cx="0" cy="0"/>
        </a:xfrm>
      </p:grpSpPr>
      <p:sp>
        <p:nvSpPr>
          <p:cNvPr id="1652" name="Google Shape;1652;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53" name="Google Shape;1653;p1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Clr>
                <a:srgbClr val="3F3F3F"/>
              </a:buClr>
              <a:buSzPts val="1600"/>
              <a:buFont typeface="Arial"/>
              <a:buNone/>
            </a:pPr>
            <a:endParaRPr/>
          </a:p>
        </p:txBody>
      </p:sp>
      <p:sp>
        <p:nvSpPr>
          <p:cNvPr id="1654" name="Google Shape;1654;p13:notes"/>
          <p:cNvSpPr txBox="1">
            <a:spLocks noGrp="1"/>
          </p:cNvSpPr>
          <p:nvPr>
            <p:ph type="sldNum" idx="12"/>
          </p:nvPr>
        </p:nvSpPr>
        <p:spPr>
          <a:xfrm>
            <a:off x="3884612"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300"/>
              <a:buFont typeface="Calibri"/>
              <a:buNone/>
            </a:pPr>
            <a:fld id="{00000000-1234-1234-1234-123412341234}" type="slidenum">
              <a:rPr lang="en-US" sz="1200" b="0" i="0" u="none" strike="noStrike" cap="none">
                <a:solidFill>
                  <a:schemeClr val="dk1"/>
                </a:solidFill>
                <a:latin typeface="Calibri"/>
                <a:ea typeface="Calibri"/>
                <a:cs typeface="Calibri"/>
                <a:sym typeface="Calibri"/>
              </a:rPr>
              <a:t>37</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3"/>
        <p:cNvGrpSpPr/>
        <p:nvPr/>
      </p:nvGrpSpPr>
      <p:grpSpPr>
        <a:xfrm>
          <a:off x="0" y="0"/>
          <a:ext cx="0" cy="0"/>
          <a:chOff x="0" y="0"/>
          <a:chExt cx="0" cy="0"/>
        </a:xfrm>
      </p:grpSpPr>
      <p:sp>
        <p:nvSpPr>
          <p:cNvPr id="1664" name="Google Shape;1664;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65" name="Google Shape;1665;p2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Clr>
                <a:srgbClr val="3F3F3F"/>
              </a:buClr>
              <a:buSzPts val="1600"/>
              <a:buFont typeface="Arial"/>
              <a:buNone/>
            </a:pPr>
            <a:endParaRPr/>
          </a:p>
        </p:txBody>
      </p:sp>
      <p:sp>
        <p:nvSpPr>
          <p:cNvPr id="1666" name="Google Shape;1666;p23:notes"/>
          <p:cNvSpPr txBox="1">
            <a:spLocks noGrp="1"/>
          </p:cNvSpPr>
          <p:nvPr>
            <p:ph type="sldNum" idx="12"/>
          </p:nvPr>
        </p:nvSpPr>
        <p:spPr>
          <a:xfrm>
            <a:off x="3884612"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300"/>
              <a:buFont typeface="Calibri"/>
              <a:buNone/>
            </a:pPr>
            <a:fld id="{00000000-1234-1234-1234-123412341234}" type="slidenum">
              <a:rPr lang="en-US" sz="1200" b="0" i="0" u="none" strike="noStrike" cap="none">
                <a:solidFill>
                  <a:schemeClr val="dk1"/>
                </a:solidFill>
                <a:latin typeface="Calibri"/>
                <a:ea typeface="Calibri"/>
                <a:cs typeface="Calibri"/>
                <a:sym typeface="Calibri"/>
              </a:rPr>
              <a:t>38</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3"/>
        <p:cNvGrpSpPr/>
        <p:nvPr/>
      </p:nvGrpSpPr>
      <p:grpSpPr>
        <a:xfrm>
          <a:off x="0" y="0"/>
          <a:ext cx="0" cy="0"/>
          <a:chOff x="0" y="0"/>
          <a:chExt cx="0" cy="0"/>
        </a:xfrm>
      </p:grpSpPr>
      <p:sp>
        <p:nvSpPr>
          <p:cNvPr id="1674" name="Google Shape;1674;p1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75" name="Google Shape;1675;p1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Clr>
                <a:srgbClr val="3F3F3F"/>
              </a:buClr>
              <a:buSzPts val="1600"/>
              <a:buFont typeface="Arial"/>
              <a:buNone/>
            </a:pPr>
            <a:endParaRPr/>
          </a:p>
        </p:txBody>
      </p:sp>
      <p:sp>
        <p:nvSpPr>
          <p:cNvPr id="1676" name="Google Shape;1676;p126:notes"/>
          <p:cNvSpPr txBox="1">
            <a:spLocks noGrp="1"/>
          </p:cNvSpPr>
          <p:nvPr>
            <p:ph type="sldNum" idx="12"/>
          </p:nvPr>
        </p:nvSpPr>
        <p:spPr>
          <a:xfrm>
            <a:off x="3884612"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300"/>
              <a:buFont typeface="Calibri"/>
              <a:buNone/>
            </a:pPr>
            <a:fld id="{00000000-1234-1234-1234-123412341234}" type="slidenum">
              <a:rPr lang="en-US" sz="1200" b="0" i="0" u="none" strike="noStrike" cap="none">
                <a:solidFill>
                  <a:schemeClr val="dk1"/>
                </a:solidFill>
                <a:latin typeface="Calibri"/>
                <a:ea typeface="Calibri"/>
                <a:cs typeface="Calibri"/>
                <a:sym typeface="Calibri"/>
              </a:rPr>
              <a:t>39</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Calibri"/>
              <a:buNone/>
            </a:pPr>
            <a:endParaRPr/>
          </a:p>
        </p:txBody>
      </p:sp>
      <p:sp>
        <p:nvSpPr>
          <p:cNvPr id="333" name="Google Shape;333;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3"/>
        <p:cNvGrpSpPr/>
        <p:nvPr/>
      </p:nvGrpSpPr>
      <p:grpSpPr>
        <a:xfrm>
          <a:off x="0" y="0"/>
          <a:ext cx="0" cy="0"/>
          <a:chOff x="0" y="0"/>
          <a:chExt cx="0" cy="0"/>
        </a:xfrm>
      </p:grpSpPr>
      <p:sp>
        <p:nvSpPr>
          <p:cNvPr id="1784" name="Google Shape;1784;p1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85" name="Google Shape;1785;p12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Clr>
                <a:srgbClr val="3F3F3F"/>
              </a:buClr>
              <a:buSzPts val="1600"/>
              <a:buFont typeface="Arial"/>
              <a:buNone/>
            </a:pPr>
            <a:endParaRPr/>
          </a:p>
        </p:txBody>
      </p:sp>
      <p:sp>
        <p:nvSpPr>
          <p:cNvPr id="1786" name="Google Shape;1786;p127:notes"/>
          <p:cNvSpPr txBox="1">
            <a:spLocks noGrp="1"/>
          </p:cNvSpPr>
          <p:nvPr>
            <p:ph type="sldNum" idx="12"/>
          </p:nvPr>
        </p:nvSpPr>
        <p:spPr>
          <a:xfrm>
            <a:off x="3884612"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300"/>
              <a:buFont typeface="Calibri"/>
              <a:buNone/>
            </a:pPr>
            <a:fld id="{00000000-1234-1234-1234-123412341234}" type="slidenum">
              <a:rPr lang="en-US" sz="1200" b="0" i="0" u="none" strike="noStrike" cap="none">
                <a:solidFill>
                  <a:schemeClr val="dk1"/>
                </a:solidFill>
                <a:latin typeface="Calibri"/>
                <a:ea typeface="Calibri"/>
                <a:cs typeface="Calibri"/>
                <a:sym typeface="Calibri"/>
              </a:rPr>
              <a:t>40</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3"/>
        <p:cNvGrpSpPr/>
        <p:nvPr/>
      </p:nvGrpSpPr>
      <p:grpSpPr>
        <a:xfrm>
          <a:off x="0" y="0"/>
          <a:ext cx="0" cy="0"/>
          <a:chOff x="0" y="0"/>
          <a:chExt cx="0" cy="0"/>
        </a:xfrm>
      </p:grpSpPr>
      <p:sp>
        <p:nvSpPr>
          <p:cNvPr id="1794" name="Google Shape;1794;p8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95" name="Google Shape;1795;p89:notes"/>
          <p:cNvSpPr txBox="1">
            <a:spLocks noGrp="1"/>
          </p:cNvSpPr>
          <p:nvPr>
            <p:ph type="body" idx="1"/>
          </p:nvPr>
        </p:nvSpPr>
        <p:spPr>
          <a:xfrm>
            <a:off x="685800" y="4400550"/>
            <a:ext cx="5486399" cy="3600450"/>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Clr>
                <a:srgbClr val="3F3F3F"/>
              </a:buClr>
              <a:buSzPts val="1600"/>
              <a:buFont typeface="Arial"/>
              <a:buNone/>
            </a:pPr>
            <a:endParaRPr/>
          </a:p>
        </p:txBody>
      </p:sp>
      <p:sp>
        <p:nvSpPr>
          <p:cNvPr id="1796" name="Google Shape;1796;p89:notes"/>
          <p:cNvSpPr txBox="1">
            <a:spLocks noGrp="1"/>
          </p:cNvSpPr>
          <p:nvPr>
            <p:ph type="sldNum" idx="12"/>
          </p:nvPr>
        </p:nvSpPr>
        <p:spPr>
          <a:xfrm>
            <a:off x="3884612" y="8685213"/>
            <a:ext cx="2971799" cy="458786"/>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300"/>
              <a:buFont typeface="Calibri"/>
              <a:buNone/>
            </a:pPr>
            <a:fld id="{00000000-1234-1234-1234-123412341234}" type="slidenum">
              <a:rPr lang="en-US" sz="1200" b="0" i="0" u="none" strike="noStrike" cap="none">
                <a:solidFill>
                  <a:schemeClr val="dk1"/>
                </a:solidFill>
                <a:latin typeface="Calibri"/>
                <a:ea typeface="Calibri"/>
                <a:cs typeface="Calibri"/>
                <a:sym typeface="Calibri"/>
              </a:rPr>
              <a:t>41</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8"/>
        <p:cNvGrpSpPr/>
        <p:nvPr/>
      </p:nvGrpSpPr>
      <p:grpSpPr>
        <a:xfrm>
          <a:off x="0" y="0"/>
          <a:ext cx="0" cy="0"/>
          <a:chOff x="0" y="0"/>
          <a:chExt cx="0" cy="0"/>
        </a:xfrm>
      </p:grpSpPr>
      <p:sp>
        <p:nvSpPr>
          <p:cNvPr id="1929" name="Google Shape;1929;p1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600"/>
              <a:buFont typeface="Open Sans"/>
              <a:buNone/>
            </a:pPr>
            <a:endParaRPr/>
          </a:p>
        </p:txBody>
      </p:sp>
      <p:sp>
        <p:nvSpPr>
          <p:cNvPr id="1930" name="Google Shape;1930;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3"/>
        <p:cNvGrpSpPr/>
        <p:nvPr/>
      </p:nvGrpSpPr>
      <p:grpSpPr>
        <a:xfrm>
          <a:off x="0" y="0"/>
          <a:ext cx="0" cy="0"/>
          <a:chOff x="0" y="0"/>
          <a:chExt cx="0" cy="0"/>
        </a:xfrm>
      </p:grpSpPr>
      <p:sp>
        <p:nvSpPr>
          <p:cNvPr id="1934" name="Google Shape;1934;p9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35" name="Google Shape;1935;p9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Clr>
                <a:srgbClr val="3F3F3F"/>
              </a:buClr>
              <a:buSzPts val="1600"/>
              <a:buFont typeface="Arial"/>
              <a:buNone/>
            </a:pPr>
            <a:endParaRPr/>
          </a:p>
        </p:txBody>
      </p:sp>
      <p:sp>
        <p:nvSpPr>
          <p:cNvPr id="1936" name="Google Shape;1936;p90:notes"/>
          <p:cNvSpPr txBox="1">
            <a:spLocks noGrp="1"/>
          </p:cNvSpPr>
          <p:nvPr>
            <p:ph type="sldNum" idx="12"/>
          </p:nvPr>
        </p:nvSpPr>
        <p:spPr>
          <a:xfrm>
            <a:off x="3884612"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300"/>
              <a:buFont typeface="Calibri"/>
              <a:buNone/>
            </a:pPr>
            <a:fld id="{00000000-1234-1234-1234-123412341234}" type="slidenum">
              <a:rPr lang="en-US" sz="1200" b="0" i="0" u="none" strike="noStrike" cap="none">
                <a:solidFill>
                  <a:schemeClr val="dk1"/>
                </a:solidFill>
                <a:latin typeface="Calibri"/>
                <a:ea typeface="Calibri"/>
                <a:cs typeface="Calibri"/>
                <a:sym typeface="Calibri"/>
              </a:rPr>
              <a:t>43</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9"/>
        <p:cNvGrpSpPr/>
        <p:nvPr/>
      </p:nvGrpSpPr>
      <p:grpSpPr>
        <a:xfrm>
          <a:off x="0" y="0"/>
          <a:ext cx="0" cy="0"/>
          <a:chOff x="0" y="0"/>
          <a:chExt cx="0" cy="0"/>
        </a:xfrm>
      </p:grpSpPr>
      <p:sp>
        <p:nvSpPr>
          <p:cNvPr id="1970" name="Google Shape;1970;p9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71" name="Google Shape;1971;p91:notes"/>
          <p:cNvSpPr txBox="1">
            <a:spLocks noGrp="1"/>
          </p:cNvSpPr>
          <p:nvPr>
            <p:ph type="body" idx="1"/>
          </p:nvPr>
        </p:nvSpPr>
        <p:spPr>
          <a:xfrm>
            <a:off x="685800" y="4400550"/>
            <a:ext cx="5486399" cy="3600450"/>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Clr>
                <a:srgbClr val="3F3F3F"/>
              </a:buClr>
              <a:buSzPts val="1600"/>
              <a:buFont typeface="Arial"/>
              <a:buNone/>
            </a:pPr>
            <a:endParaRPr/>
          </a:p>
        </p:txBody>
      </p:sp>
      <p:sp>
        <p:nvSpPr>
          <p:cNvPr id="1972" name="Google Shape;1972;p91:notes"/>
          <p:cNvSpPr txBox="1">
            <a:spLocks noGrp="1"/>
          </p:cNvSpPr>
          <p:nvPr>
            <p:ph type="sldNum" idx="12"/>
          </p:nvPr>
        </p:nvSpPr>
        <p:spPr>
          <a:xfrm>
            <a:off x="3884612" y="8685213"/>
            <a:ext cx="2971799" cy="458786"/>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300"/>
              <a:buFont typeface="Calibri"/>
              <a:buNone/>
            </a:pPr>
            <a:fld id="{00000000-1234-1234-1234-123412341234}" type="slidenum">
              <a:rPr lang="en-US" sz="1200" b="0" i="0" u="none" strike="noStrike" cap="none">
                <a:solidFill>
                  <a:schemeClr val="dk1"/>
                </a:solidFill>
                <a:latin typeface="Calibri"/>
                <a:ea typeface="Calibri"/>
                <a:cs typeface="Calibri"/>
                <a:sym typeface="Calibri"/>
              </a:rPr>
              <a:t>44</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8"/>
        <p:cNvGrpSpPr/>
        <p:nvPr/>
      </p:nvGrpSpPr>
      <p:grpSpPr>
        <a:xfrm>
          <a:off x="0" y="0"/>
          <a:ext cx="0" cy="0"/>
          <a:chOff x="0" y="0"/>
          <a:chExt cx="0" cy="0"/>
        </a:xfrm>
      </p:grpSpPr>
      <p:sp>
        <p:nvSpPr>
          <p:cNvPr id="1979" name="Google Shape;1979;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80" name="Google Shape;1980;p17:notes"/>
          <p:cNvSpPr txBox="1">
            <a:spLocks noGrp="1"/>
          </p:cNvSpPr>
          <p:nvPr>
            <p:ph type="body" idx="1"/>
          </p:nvPr>
        </p:nvSpPr>
        <p:spPr>
          <a:xfrm>
            <a:off x="685800" y="4400550"/>
            <a:ext cx="5486399" cy="3600450"/>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Clr>
                <a:srgbClr val="3F3F3F"/>
              </a:buClr>
              <a:buSzPts val="1600"/>
              <a:buFont typeface="Arial"/>
              <a:buNone/>
            </a:pPr>
            <a:endParaRPr/>
          </a:p>
        </p:txBody>
      </p:sp>
      <p:sp>
        <p:nvSpPr>
          <p:cNvPr id="1981" name="Google Shape;1981;p17:notes"/>
          <p:cNvSpPr txBox="1">
            <a:spLocks noGrp="1"/>
          </p:cNvSpPr>
          <p:nvPr>
            <p:ph type="sldNum" idx="12"/>
          </p:nvPr>
        </p:nvSpPr>
        <p:spPr>
          <a:xfrm>
            <a:off x="3884612" y="8685213"/>
            <a:ext cx="2971799" cy="458786"/>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300"/>
              <a:buFont typeface="Calibri"/>
              <a:buNone/>
            </a:pPr>
            <a:fld id="{00000000-1234-1234-1234-123412341234}" type="slidenum">
              <a:rPr lang="en-US" sz="1200" b="0" i="0" u="none" strike="noStrike" cap="none">
                <a:solidFill>
                  <a:schemeClr val="dk1"/>
                </a:solidFill>
                <a:latin typeface="Calibri"/>
                <a:ea typeface="Calibri"/>
                <a:cs typeface="Calibri"/>
                <a:sym typeface="Calibri"/>
              </a:rPr>
              <a:t>45</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9"/>
        <p:cNvGrpSpPr/>
        <p:nvPr/>
      </p:nvGrpSpPr>
      <p:grpSpPr>
        <a:xfrm>
          <a:off x="0" y="0"/>
          <a:ext cx="0" cy="0"/>
          <a:chOff x="0" y="0"/>
          <a:chExt cx="0" cy="0"/>
        </a:xfrm>
      </p:grpSpPr>
      <p:sp>
        <p:nvSpPr>
          <p:cNvPr id="2010" name="Google Shape;2010;p1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600"/>
              <a:buFont typeface="Open Sans"/>
              <a:buNone/>
            </a:pPr>
            <a:endParaRPr/>
          </a:p>
        </p:txBody>
      </p:sp>
      <p:sp>
        <p:nvSpPr>
          <p:cNvPr id="2011" name="Google Shape;2011;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4"/>
        <p:cNvGrpSpPr/>
        <p:nvPr/>
      </p:nvGrpSpPr>
      <p:grpSpPr>
        <a:xfrm>
          <a:off x="0" y="0"/>
          <a:ext cx="0" cy="0"/>
          <a:chOff x="0" y="0"/>
          <a:chExt cx="0" cy="0"/>
        </a:xfrm>
      </p:grpSpPr>
      <p:sp>
        <p:nvSpPr>
          <p:cNvPr id="2015" name="Google Shape;2015;p9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16" name="Google Shape;2016;p92:notes"/>
          <p:cNvSpPr txBox="1">
            <a:spLocks noGrp="1"/>
          </p:cNvSpPr>
          <p:nvPr>
            <p:ph type="body" idx="1"/>
          </p:nvPr>
        </p:nvSpPr>
        <p:spPr>
          <a:xfrm>
            <a:off x="685800" y="4400550"/>
            <a:ext cx="5486399" cy="3600450"/>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Clr>
                <a:srgbClr val="3F3F3F"/>
              </a:buClr>
              <a:buSzPts val="1600"/>
              <a:buFont typeface="Arial"/>
              <a:buNone/>
            </a:pPr>
            <a:endParaRPr/>
          </a:p>
        </p:txBody>
      </p:sp>
      <p:sp>
        <p:nvSpPr>
          <p:cNvPr id="2017" name="Google Shape;2017;p92:notes"/>
          <p:cNvSpPr txBox="1">
            <a:spLocks noGrp="1"/>
          </p:cNvSpPr>
          <p:nvPr>
            <p:ph type="sldNum" idx="12"/>
          </p:nvPr>
        </p:nvSpPr>
        <p:spPr>
          <a:xfrm>
            <a:off x="3884612" y="8685213"/>
            <a:ext cx="2971799" cy="458786"/>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300"/>
              <a:buFont typeface="Calibri"/>
              <a:buNone/>
            </a:pPr>
            <a:fld id="{00000000-1234-1234-1234-123412341234}" type="slidenum">
              <a:rPr lang="en-US" sz="1200" b="0" i="0" u="none" strike="noStrike" cap="none">
                <a:solidFill>
                  <a:schemeClr val="dk1"/>
                </a:solidFill>
                <a:latin typeface="Calibri"/>
                <a:ea typeface="Calibri"/>
                <a:cs typeface="Calibri"/>
                <a:sym typeface="Calibri"/>
              </a:rPr>
              <a:t>47</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6"/>
        <p:cNvGrpSpPr/>
        <p:nvPr/>
      </p:nvGrpSpPr>
      <p:grpSpPr>
        <a:xfrm>
          <a:off x="0" y="0"/>
          <a:ext cx="0" cy="0"/>
          <a:chOff x="0" y="0"/>
          <a:chExt cx="0" cy="0"/>
        </a:xfrm>
      </p:grpSpPr>
      <p:sp>
        <p:nvSpPr>
          <p:cNvPr id="2037" name="Google Shape;2037;p9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600"/>
              <a:buFont typeface="Open Sans"/>
              <a:buNone/>
            </a:pPr>
            <a:endParaRPr/>
          </a:p>
        </p:txBody>
      </p:sp>
      <p:sp>
        <p:nvSpPr>
          <p:cNvPr id="2038" name="Google Shape;2038;p9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1"/>
        <p:cNvGrpSpPr/>
        <p:nvPr/>
      </p:nvGrpSpPr>
      <p:grpSpPr>
        <a:xfrm>
          <a:off x="0" y="0"/>
          <a:ext cx="0" cy="0"/>
          <a:chOff x="0" y="0"/>
          <a:chExt cx="0" cy="0"/>
        </a:xfrm>
      </p:grpSpPr>
      <p:sp>
        <p:nvSpPr>
          <p:cNvPr id="2042" name="Google Shape;2042;p9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43" name="Google Shape;2043;p94:notes"/>
          <p:cNvSpPr txBox="1">
            <a:spLocks noGrp="1"/>
          </p:cNvSpPr>
          <p:nvPr>
            <p:ph type="body" idx="1"/>
          </p:nvPr>
        </p:nvSpPr>
        <p:spPr>
          <a:xfrm>
            <a:off x="685800" y="4400550"/>
            <a:ext cx="5486399" cy="3600450"/>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Clr>
                <a:srgbClr val="3F3F3F"/>
              </a:buClr>
              <a:buSzPts val="1600"/>
              <a:buFont typeface="Arial"/>
              <a:buNone/>
            </a:pPr>
            <a:endParaRPr/>
          </a:p>
        </p:txBody>
      </p:sp>
      <p:sp>
        <p:nvSpPr>
          <p:cNvPr id="2044" name="Google Shape;2044;p94:notes"/>
          <p:cNvSpPr txBox="1">
            <a:spLocks noGrp="1"/>
          </p:cNvSpPr>
          <p:nvPr>
            <p:ph type="sldNum" idx="12"/>
          </p:nvPr>
        </p:nvSpPr>
        <p:spPr>
          <a:xfrm>
            <a:off x="3884612" y="8685213"/>
            <a:ext cx="2971799" cy="458786"/>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300"/>
              <a:buFont typeface="Calibri"/>
              <a:buNone/>
            </a:pPr>
            <a:fld id="{00000000-1234-1234-1234-123412341234}" type="slidenum">
              <a:rPr lang="en-US" sz="1200" b="0" i="0" u="none" strike="noStrike" cap="none">
                <a:solidFill>
                  <a:schemeClr val="dk1"/>
                </a:solidFill>
                <a:latin typeface="Calibri"/>
                <a:ea typeface="Calibri"/>
                <a:cs typeface="Calibri"/>
                <a:sym typeface="Calibri"/>
              </a:rPr>
              <a:t>49</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p6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8" name="Google Shape;338;p63:notes"/>
          <p:cNvSpPr txBox="1">
            <a:spLocks noGrp="1"/>
          </p:cNvSpPr>
          <p:nvPr>
            <p:ph type="body" idx="1"/>
          </p:nvPr>
        </p:nvSpPr>
        <p:spPr>
          <a:xfrm>
            <a:off x="685800" y="4400550"/>
            <a:ext cx="5486399" cy="3600450"/>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Clr>
                <a:srgbClr val="3F3F3F"/>
              </a:buClr>
              <a:buSzPts val="1600"/>
              <a:buFont typeface="Arial"/>
              <a:buNone/>
            </a:pPr>
            <a:endParaRPr/>
          </a:p>
        </p:txBody>
      </p:sp>
      <p:sp>
        <p:nvSpPr>
          <p:cNvPr id="339" name="Google Shape;339;p63:notes"/>
          <p:cNvSpPr txBox="1">
            <a:spLocks noGrp="1"/>
          </p:cNvSpPr>
          <p:nvPr>
            <p:ph type="sldNum" idx="12"/>
          </p:nvPr>
        </p:nvSpPr>
        <p:spPr>
          <a:xfrm>
            <a:off x="3884612" y="8685213"/>
            <a:ext cx="2971799" cy="458786"/>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300"/>
              <a:buFont typeface="Calibri"/>
              <a:buNone/>
            </a:pPr>
            <a:fld id="{00000000-1234-1234-1234-123412341234}" type="slidenum">
              <a:rPr lang="en-US" sz="1200" b="0" i="0" u="none" strike="noStrike" cap="none">
                <a:solidFill>
                  <a:schemeClr val="dk1"/>
                </a:solidFill>
                <a:latin typeface="Calibri"/>
                <a:ea typeface="Calibri"/>
                <a:cs typeface="Calibri"/>
                <a:sym typeface="Calibri"/>
              </a:rPr>
              <a:t>5</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9"/>
        <p:cNvGrpSpPr/>
        <p:nvPr/>
      </p:nvGrpSpPr>
      <p:grpSpPr>
        <a:xfrm>
          <a:off x="0" y="0"/>
          <a:ext cx="0" cy="0"/>
          <a:chOff x="0" y="0"/>
          <a:chExt cx="0" cy="0"/>
        </a:xfrm>
      </p:grpSpPr>
      <p:sp>
        <p:nvSpPr>
          <p:cNvPr id="2060" name="Google Shape;2060;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61" name="Google Shape;2061;p19:notes"/>
          <p:cNvSpPr txBox="1">
            <a:spLocks noGrp="1"/>
          </p:cNvSpPr>
          <p:nvPr>
            <p:ph type="body" idx="1"/>
          </p:nvPr>
        </p:nvSpPr>
        <p:spPr>
          <a:xfrm>
            <a:off x="685800" y="4400550"/>
            <a:ext cx="5486399" cy="3600450"/>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Clr>
                <a:srgbClr val="3F3F3F"/>
              </a:buClr>
              <a:buSzPts val="1600"/>
              <a:buFont typeface="Arial"/>
              <a:buNone/>
            </a:pPr>
            <a:endParaRPr/>
          </a:p>
        </p:txBody>
      </p:sp>
      <p:sp>
        <p:nvSpPr>
          <p:cNvPr id="2062" name="Google Shape;2062;p19:notes"/>
          <p:cNvSpPr txBox="1">
            <a:spLocks noGrp="1"/>
          </p:cNvSpPr>
          <p:nvPr>
            <p:ph type="sldNum" idx="12"/>
          </p:nvPr>
        </p:nvSpPr>
        <p:spPr>
          <a:xfrm>
            <a:off x="3884612" y="8685213"/>
            <a:ext cx="2971799" cy="458786"/>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300"/>
              <a:buFont typeface="Calibri"/>
              <a:buNone/>
            </a:pPr>
            <a:fld id="{00000000-1234-1234-1234-123412341234}" type="slidenum">
              <a:rPr lang="en-US" sz="1200" b="0" i="0" u="none" strike="noStrike" cap="none">
                <a:solidFill>
                  <a:schemeClr val="dk1"/>
                </a:solidFill>
                <a:latin typeface="Calibri"/>
                <a:ea typeface="Calibri"/>
                <a:cs typeface="Calibri"/>
                <a:sym typeface="Calibri"/>
              </a:rPr>
              <a:t>50</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5"/>
        <p:cNvGrpSpPr/>
        <p:nvPr/>
      </p:nvGrpSpPr>
      <p:grpSpPr>
        <a:xfrm>
          <a:off x="0" y="0"/>
          <a:ext cx="0" cy="0"/>
          <a:chOff x="0" y="0"/>
          <a:chExt cx="0" cy="0"/>
        </a:xfrm>
      </p:grpSpPr>
      <p:sp>
        <p:nvSpPr>
          <p:cNvPr id="2106" name="Google Shape;2106;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07" name="Google Shape;2107;p20:notes"/>
          <p:cNvSpPr txBox="1">
            <a:spLocks noGrp="1"/>
          </p:cNvSpPr>
          <p:nvPr>
            <p:ph type="body" idx="1"/>
          </p:nvPr>
        </p:nvSpPr>
        <p:spPr>
          <a:xfrm>
            <a:off x="685800" y="4400550"/>
            <a:ext cx="5486399" cy="3600450"/>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Clr>
                <a:srgbClr val="3F3F3F"/>
              </a:buClr>
              <a:buSzPts val="1600"/>
              <a:buFont typeface="Arial"/>
              <a:buNone/>
            </a:pPr>
            <a:endParaRPr/>
          </a:p>
        </p:txBody>
      </p:sp>
      <p:sp>
        <p:nvSpPr>
          <p:cNvPr id="2108" name="Google Shape;2108;p20:notes"/>
          <p:cNvSpPr txBox="1">
            <a:spLocks noGrp="1"/>
          </p:cNvSpPr>
          <p:nvPr>
            <p:ph type="sldNum" idx="12"/>
          </p:nvPr>
        </p:nvSpPr>
        <p:spPr>
          <a:xfrm>
            <a:off x="3884612" y="8685213"/>
            <a:ext cx="2971799" cy="458786"/>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300"/>
              <a:buFont typeface="Calibri"/>
              <a:buNone/>
            </a:pPr>
            <a:fld id="{00000000-1234-1234-1234-123412341234}" type="slidenum">
              <a:rPr lang="en-US" sz="1200" b="0" i="0" u="none" strike="noStrike" cap="none">
                <a:solidFill>
                  <a:schemeClr val="dk1"/>
                </a:solidFill>
                <a:latin typeface="Calibri"/>
                <a:ea typeface="Calibri"/>
                <a:cs typeface="Calibri"/>
                <a:sym typeface="Calibri"/>
              </a:rPr>
              <a:t>51</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0"/>
        <p:cNvGrpSpPr/>
        <p:nvPr/>
      </p:nvGrpSpPr>
      <p:grpSpPr>
        <a:xfrm>
          <a:off x="0" y="0"/>
          <a:ext cx="0" cy="0"/>
          <a:chOff x="0" y="0"/>
          <a:chExt cx="0" cy="0"/>
        </a:xfrm>
      </p:grpSpPr>
      <p:sp>
        <p:nvSpPr>
          <p:cNvPr id="2131" name="Google Shape;2131;p9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32" name="Google Shape;2132;p95:notes"/>
          <p:cNvSpPr txBox="1">
            <a:spLocks noGrp="1"/>
          </p:cNvSpPr>
          <p:nvPr>
            <p:ph type="body" idx="1"/>
          </p:nvPr>
        </p:nvSpPr>
        <p:spPr>
          <a:xfrm>
            <a:off x="685800" y="4400550"/>
            <a:ext cx="5486399" cy="3600450"/>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Clr>
                <a:srgbClr val="3F3F3F"/>
              </a:buClr>
              <a:buSzPts val="1600"/>
              <a:buFont typeface="Arial"/>
              <a:buNone/>
            </a:pPr>
            <a:endParaRPr/>
          </a:p>
        </p:txBody>
      </p:sp>
      <p:sp>
        <p:nvSpPr>
          <p:cNvPr id="2133" name="Google Shape;2133;p95:notes"/>
          <p:cNvSpPr txBox="1">
            <a:spLocks noGrp="1"/>
          </p:cNvSpPr>
          <p:nvPr>
            <p:ph type="sldNum" idx="12"/>
          </p:nvPr>
        </p:nvSpPr>
        <p:spPr>
          <a:xfrm>
            <a:off x="3884612" y="8685213"/>
            <a:ext cx="2971799" cy="458786"/>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300"/>
              <a:buFont typeface="Calibri"/>
              <a:buNone/>
            </a:pPr>
            <a:fld id="{00000000-1234-1234-1234-123412341234}" type="slidenum">
              <a:rPr lang="en-US" sz="1200" b="0" i="0" u="none" strike="noStrike" cap="none">
                <a:solidFill>
                  <a:schemeClr val="dk1"/>
                </a:solidFill>
                <a:latin typeface="Calibri"/>
                <a:ea typeface="Calibri"/>
                <a:cs typeface="Calibri"/>
                <a:sym typeface="Calibri"/>
              </a:rPr>
              <a:t>52</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4"/>
        <p:cNvGrpSpPr/>
        <p:nvPr/>
      </p:nvGrpSpPr>
      <p:grpSpPr>
        <a:xfrm>
          <a:off x="0" y="0"/>
          <a:ext cx="0" cy="0"/>
          <a:chOff x="0" y="0"/>
          <a:chExt cx="0" cy="0"/>
        </a:xfrm>
      </p:grpSpPr>
      <p:sp>
        <p:nvSpPr>
          <p:cNvPr id="2155" name="Google Shape;2155;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56" name="Google Shape;2156;p21:notes"/>
          <p:cNvSpPr txBox="1">
            <a:spLocks noGrp="1"/>
          </p:cNvSpPr>
          <p:nvPr>
            <p:ph type="body" idx="1"/>
          </p:nvPr>
        </p:nvSpPr>
        <p:spPr>
          <a:xfrm>
            <a:off x="685800" y="4400550"/>
            <a:ext cx="5486399" cy="3600450"/>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Clr>
                <a:srgbClr val="3F3F3F"/>
              </a:buClr>
              <a:buSzPts val="1600"/>
              <a:buFont typeface="Arial"/>
              <a:buNone/>
            </a:pPr>
            <a:endParaRPr/>
          </a:p>
        </p:txBody>
      </p:sp>
      <p:sp>
        <p:nvSpPr>
          <p:cNvPr id="2157" name="Google Shape;2157;p21:notes"/>
          <p:cNvSpPr txBox="1">
            <a:spLocks noGrp="1"/>
          </p:cNvSpPr>
          <p:nvPr>
            <p:ph type="sldNum" idx="12"/>
          </p:nvPr>
        </p:nvSpPr>
        <p:spPr>
          <a:xfrm>
            <a:off x="3884612" y="8685213"/>
            <a:ext cx="2971799" cy="458786"/>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300"/>
              <a:buFont typeface="Calibri"/>
              <a:buNone/>
            </a:pPr>
            <a:fld id="{00000000-1234-1234-1234-123412341234}" type="slidenum">
              <a:rPr lang="en-US" sz="1200" b="0" i="0" u="none" strike="noStrike" cap="none">
                <a:solidFill>
                  <a:schemeClr val="dk1"/>
                </a:solidFill>
                <a:latin typeface="Calibri"/>
                <a:ea typeface="Calibri"/>
                <a:cs typeface="Calibri"/>
                <a:sym typeface="Calibri"/>
              </a:rPr>
              <a:t>53</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8"/>
        <p:cNvGrpSpPr/>
        <p:nvPr/>
      </p:nvGrpSpPr>
      <p:grpSpPr>
        <a:xfrm>
          <a:off x="0" y="0"/>
          <a:ext cx="0" cy="0"/>
          <a:chOff x="0" y="0"/>
          <a:chExt cx="0" cy="0"/>
        </a:xfrm>
      </p:grpSpPr>
      <p:sp>
        <p:nvSpPr>
          <p:cNvPr id="2189" name="Google Shape;2189;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90" name="Google Shape;2190;p22:notes"/>
          <p:cNvSpPr txBox="1">
            <a:spLocks noGrp="1"/>
          </p:cNvSpPr>
          <p:nvPr>
            <p:ph type="body" idx="1"/>
          </p:nvPr>
        </p:nvSpPr>
        <p:spPr>
          <a:xfrm>
            <a:off x="685800" y="4400550"/>
            <a:ext cx="5486399" cy="3600450"/>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Clr>
                <a:srgbClr val="3F3F3F"/>
              </a:buClr>
              <a:buSzPts val="1600"/>
              <a:buFont typeface="Arial"/>
              <a:buNone/>
            </a:pPr>
            <a:endParaRPr/>
          </a:p>
        </p:txBody>
      </p:sp>
      <p:sp>
        <p:nvSpPr>
          <p:cNvPr id="2191" name="Google Shape;2191;p22:notes"/>
          <p:cNvSpPr txBox="1">
            <a:spLocks noGrp="1"/>
          </p:cNvSpPr>
          <p:nvPr>
            <p:ph type="sldNum" idx="12"/>
          </p:nvPr>
        </p:nvSpPr>
        <p:spPr>
          <a:xfrm>
            <a:off x="3884612" y="8685213"/>
            <a:ext cx="2971799" cy="458786"/>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300"/>
              <a:buFont typeface="Calibri"/>
              <a:buNone/>
            </a:pPr>
            <a:fld id="{00000000-1234-1234-1234-123412341234}" type="slidenum">
              <a:rPr lang="en-US" sz="1200" b="0" i="0" u="none" strike="noStrike" cap="none">
                <a:solidFill>
                  <a:schemeClr val="dk1"/>
                </a:solidFill>
                <a:latin typeface="Calibri"/>
                <a:ea typeface="Calibri"/>
                <a:cs typeface="Calibri"/>
                <a:sym typeface="Calibri"/>
              </a:rPr>
              <a:t>54</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6"/>
        <p:cNvGrpSpPr/>
        <p:nvPr/>
      </p:nvGrpSpPr>
      <p:grpSpPr>
        <a:xfrm>
          <a:off x="0" y="0"/>
          <a:ext cx="0" cy="0"/>
          <a:chOff x="0" y="0"/>
          <a:chExt cx="0" cy="0"/>
        </a:xfrm>
      </p:grpSpPr>
      <p:sp>
        <p:nvSpPr>
          <p:cNvPr id="2207" name="Google Shape;2207;p9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08" name="Google Shape;2208;p96:notes"/>
          <p:cNvSpPr txBox="1">
            <a:spLocks noGrp="1"/>
          </p:cNvSpPr>
          <p:nvPr>
            <p:ph type="body" idx="1"/>
          </p:nvPr>
        </p:nvSpPr>
        <p:spPr>
          <a:xfrm>
            <a:off x="685800" y="4400550"/>
            <a:ext cx="5486399" cy="3600450"/>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Clr>
                <a:srgbClr val="3F3F3F"/>
              </a:buClr>
              <a:buSzPts val="1600"/>
              <a:buFont typeface="Arial"/>
              <a:buNone/>
            </a:pPr>
            <a:endParaRPr sz="1600" b="0">
              <a:solidFill>
                <a:srgbClr val="3F3F3F"/>
              </a:solidFill>
              <a:latin typeface="Open Sans"/>
              <a:ea typeface="Open Sans"/>
              <a:cs typeface="Open Sans"/>
              <a:sym typeface="Open Sans"/>
            </a:endParaRPr>
          </a:p>
        </p:txBody>
      </p:sp>
      <p:sp>
        <p:nvSpPr>
          <p:cNvPr id="2209" name="Google Shape;2209;p96:notes"/>
          <p:cNvSpPr txBox="1">
            <a:spLocks noGrp="1"/>
          </p:cNvSpPr>
          <p:nvPr>
            <p:ph type="sldNum" idx="12"/>
          </p:nvPr>
        </p:nvSpPr>
        <p:spPr>
          <a:xfrm>
            <a:off x="3884612" y="8685213"/>
            <a:ext cx="2971799" cy="458786"/>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300"/>
              <a:buNone/>
            </a:pPr>
            <a:fld id="{00000000-1234-1234-1234-123412341234}" type="slidenum">
              <a:rPr lang="en-US" sz="1200" b="0" i="0" u="none" strike="noStrike" cap="none">
                <a:solidFill>
                  <a:schemeClr val="dk1"/>
                </a:solidFill>
                <a:latin typeface="Calibri"/>
                <a:ea typeface="Calibri"/>
                <a:cs typeface="Calibri"/>
                <a:sym typeface="Calibri"/>
              </a:rPr>
              <a:t>55</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9"/>
        <p:cNvGrpSpPr/>
        <p:nvPr/>
      </p:nvGrpSpPr>
      <p:grpSpPr>
        <a:xfrm>
          <a:off x="0" y="0"/>
          <a:ext cx="0" cy="0"/>
          <a:chOff x="0" y="0"/>
          <a:chExt cx="0" cy="0"/>
        </a:xfrm>
      </p:grpSpPr>
      <p:sp>
        <p:nvSpPr>
          <p:cNvPr id="2250" name="Google Shape;2250;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51" name="Google Shape;2251;p24:notes"/>
          <p:cNvSpPr txBox="1">
            <a:spLocks noGrp="1"/>
          </p:cNvSpPr>
          <p:nvPr>
            <p:ph type="body" idx="1"/>
          </p:nvPr>
        </p:nvSpPr>
        <p:spPr>
          <a:xfrm>
            <a:off x="685800" y="4400550"/>
            <a:ext cx="5486399" cy="3600450"/>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Clr>
                <a:srgbClr val="3F3F3F"/>
              </a:buClr>
              <a:buSzPts val="1600"/>
              <a:buFont typeface="Arial"/>
              <a:buNone/>
            </a:pPr>
            <a:endParaRPr/>
          </a:p>
        </p:txBody>
      </p:sp>
      <p:sp>
        <p:nvSpPr>
          <p:cNvPr id="2252" name="Google Shape;2252;p24:notes"/>
          <p:cNvSpPr txBox="1">
            <a:spLocks noGrp="1"/>
          </p:cNvSpPr>
          <p:nvPr>
            <p:ph type="sldNum" idx="12"/>
          </p:nvPr>
        </p:nvSpPr>
        <p:spPr>
          <a:xfrm>
            <a:off x="3884612" y="8685213"/>
            <a:ext cx="2971799" cy="458786"/>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300"/>
              <a:buFont typeface="Calibri"/>
              <a:buNone/>
            </a:pPr>
            <a:fld id="{00000000-1234-1234-1234-123412341234}" type="slidenum">
              <a:rPr lang="en-US" sz="1200" b="0" i="0" u="none" strike="noStrike" cap="none">
                <a:solidFill>
                  <a:schemeClr val="dk1"/>
                </a:solidFill>
                <a:latin typeface="Calibri"/>
                <a:ea typeface="Calibri"/>
                <a:cs typeface="Calibri"/>
                <a:sym typeface="Calibri"/>
              </a:rPr>
              <a:t>56</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1"/>
        <p:cNvGrpSpPr/>
        <p:nvPr/>
      </p:nvGrpSpPr>
      <p:grpSpPr>
        <a:xfrm>
          <a:off x="0" y="0"/>
          <a:ext cx="0" cy="0"/>
          <a:chOff x="0" y="0"/>
          <a:chExt cx="0" cy="0"/>
        </a:xfrm>
      </p:grpSpPr>
      <p:sp>
        <p:nvSpPr>
          <p:cNvPr id="2272" name="Google Shape;2272;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73" name="Google Shape;2273;p25:notes"/>
          <p:cNvSpPr txBox="1">
            <a:spLocks noGrp="1"/>
          </p:cNvSpPr>
          <p:nvPr>
            <p:ph type="body" idx="1"/>
          </p:nvPr>
        </p:nvSpPr>
        <p:spPr>
          <a:xfrm>
            <a:off x="685800" y="4400550"/>
            <a:ext cx="5486399" cy="3600450"/>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Clr>
                <a:srgbClr val="3F3F3F"/>
              </a:buClr>
              <a:buSzPts val="1600"/>
              <a:buFont typeface="Arial"/>
              <a:buNone/>
            </a:pPr>
            <a:endParaRPr/>
          </a:p>
        </p:txBody>
      </p:sp>
      <p:sp>
        <p:nvSpPr>
          <p:cNvPr id="2274" name="Google Shape;2274;p25:notes"/>
          <p:cNvSpPr txBox="1">
            <a:spLocks noGrp="1"/>
          </p:cNvSpPr>
          <p:nvPr>
            <p:ph type="sldNum" idx="12"/>
          </p:nvPr>
        </p:nvSpPr>
        <p:spPr>
          <a:xfrm>
            <a:off x="3884612" y="8685213"/>
            <a:ext cx="2971799" cy="458786"/>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300"/>
              <a:buFont typeface="Calibri"/>
              <a:buNone/>
            </a:pPr>
            <a:fld id="{00000000-1234-1234-1234-123412341234}" type="slidenum">
              <a:rPr lang="en-US" sz="1200" b="0" i="0" u="none" strike="noStrike" cap="none">
                <a:solidFill>
                  <a:schemeClr val="dk1"/>
                </a:solidFill>
                <a:latin typeface="Calibri"/>
                <a:ea typeface="Calibri"/>
                <a:cs typeface="Calibri"/>
                <a:sym typeface="Calibri"/>
              </a:rPr>
              <a:t>57</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9"/>
        <p:cNvGrpSpPr/>
        <p:nvPr/>
      </p:nvGrpSpPr>
      <p:grpSpPr>
        <a:xfrm>
          <a:off x="0" y="0"/>
          <a:ext cx="0" cy="0"/>
          <a:chOff x="0" y="0"/>
          <a:chExt cx="0" cy="0"/>
        </a:xfrm>
      </p:grpSpPr>
      <p:sp>
        <p:nvSpPr>
          <p:cNvPr id="2290" name="Google Shape;2290;p9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600"/>
              <a:buFont typeface="Open Sans"/>
              <a:buNone/>
            </a:pPr>
            <a:endParaRPr/>
          </a:p>
        </p:txBody>
      </p:sp>
      <p:sp>
        <p:nvSpPr>
          <p:cNvPr id="2291" name="Google Shape;2291;p9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4"/>
        <p:cNvGrpSpPr/>
        <p:nvPr/>
      </p:nvGrpSpPr>
      <p:grpSpPr>
        <a:xfrm>
          <a:off x="0" y="0"/>
          <a:ext cx="0" cy="0"/>
          <a:chOff x="0" y="0"/>
          <a:chExt cx="0" cy="0"/>
        </a:xfrm>
      </p:grpSpPr>
      <p:sp>
        <p:nvSpPr>
          <p:cNvPr id="2295" name="Google Shape;2295;p9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96" name="Google Shape;2296;p9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Clr>
                <a:srgbClr val="3F3F3F"/>
              </a:buClr>
              <a:buSzPts val="1600"/>
              <a:buFont typeface="Arial"/>
              <a:buNone/>
            </a:pPr>
            <a:endParaRPr/>
          </a:p>
        </p:txBody>
      </p:sp>
      <p:sp>
        <p:nvSpPr>
          <p:cNvPr id="2297" name="Google Shape;2297;p98:notes"/>
          <p:cNvSpPr txBox="1">
            <a:spLocks noGrp="1"/>
          </p:cNvSpPr>
          <p:nvPr>
            <p:ph type="sldNum" idx="12"/>
          </p:nvPr>
        </p:nvSpPr>
        <p:spPr>
          <a:xfrm>
            <a:off x="3884612"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300"/>
              <a:buFont typeface="Calibri"/>
              <a:buNone/>
            </a:pPr>
            <a:fld id="{00000000-1234-1234-1234-123412341234}" type="slidenum">
              <a:rPr lang="en-US" sz="1200" b="0" i="0" u="none" strike="noStrike" cap="none">
                <a:solidFill>
                  <a:schemeClr val="dk1"/>
                </a:solidFill>
                <a:latin typeface="Calibri"/>
                <a:ea typeface="Calibri"/>
                <a:cs typeface="Calibri"/>
                <a:sym typeface="Calibri"/>
              </a:rPr>
              <a:t>59</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p6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6" name="Google Shape;356;p64:notes"/>
          <p:cNvSpPr txBox="1">
            <a:spLocks noGrp="1"/>
          </p:cNvSpPr>
          <p:nvPr>
            <p:ph type="body" idx="1"/>
          </p:nvPr>
        </p:nvSpPr>
        <p:spPr>
          <a:xfrm>
            <a:off x="685800" y="4400550"/>
            <a:ext cx="5486399" cy="3600450"/>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Clr>
                <a:srgbClr val="3F3F3F"/>
              </a:buClr>
              <a:buSzPts val="1600"/>
              <a:buFont typeface="Arial"/>
              <a:buNone/>
            </a:pPr>
            <a:endParaRPr/>
          </a:p>
        </p:txBody>
      </p:sp>
      <p:sp>
        <p:nvSpPr>
          <p:cNvPr id="357" name="Google Shape;357;p64:notes"/>
          <p:cNvSpPr txBox="1">
            <a:spLocks noGrp="1"/>
          </p:cNvSpPr>
          <p:nvPr>
            <p:ph type="sldNum" idx="12"/>
          </p:nvPr>
        </p:nvSpPr>
        <p:spPr>
          <a:xfrm>
            <a:off x="3884612" y="8685213"/>
            <a:ext cx="2971799" cy="458786"/>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300"/>
              <a:buFont typeface="Calibri"/>
              <a:buNone/>
            </a:pPr>
            <a:fld id="{00000000-1234-1234-1234-123412341234}" type="slidenum">
              <a:rPr lang="en-US" sz="1200" b="0" i="0" u="none" strike="noStrike" cap="none">
                <a:solidFill>
                  <a:schemeClr val="dk1"/>
                </a:solidFill>
                <a:latin typeface="Calibri"/>
                <a:ea typeface="Calibri"/>
                <a:cs typeface="Calibri"/>
                <a:sym typeface="Calibri"/>
              </a:rPr>
              <a:t>6</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5"/>
        <p:cNvGrpSpPr/>
        <p:nvPr/>
      </p:nvGrpSpPr>
      <p:grpSpPr>
        <a:xfrm>
          <a:off x="0" y="0"/>
          <a:ext cx="0" cy="0"/>
          <a:chOff x="0" y="0"/>
          <a:chExt cx="0" cy="0"/>
        </a:xfrm>
      </p:grpSpPr>
      <p:sp>
        <p:nvSpPr>
          <p:cNvPr id="2316" name="Google Shape;2316;p9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17" name="Google Shape;2317;p9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Clr>
                <a:srgbClr val="3F3F3F"/>
              </a:buClr>
              <a:buSzPts val="1600"/>
              <a:buFont typeface="Arial"/>
              <a:buNone/>
            </a:pPr>
            <a:endParaRPr/>
          </a:p>
        </p:txBody>
      </p:sp>
      <p:sp>
        <p:nvSpPr>
          <p:cNvPr id="2318" name="Google Shape;2318;p99:notes"/>
          <p:cNvSpPr txBox="1">
            <a:spLocks noGrp="1"/>
          </p:cNvSpPr>
          <p:nvPr>
            <p:ph type="sldNum" idx="12"/>
          </p:nvPr>
        </p:nvSpPr>
        <p:spPr>
          <a:xfrm>
            <a:off x="3884612"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300"/>
              <a:buFont typeface="Calibri"/>
              <a:buNone/>
            </a:pPr>
            <a:fld id="{00000000-1234-1234-1234-123412341234}" type="slidenum">
              <a:rPr lang="en-US" sz="1200" b="0" i="0" u="none" strike="noStrike" cap="none">
                <a:solidFill>
                  <a:schemeClr val="dk1"/>
                </a:solidFill>
                <a:latin typeface="Calibri"/>
                <a:ea typeface="Calibri"/>
                <a:cs typeface="Calibri"/>
                <a:sym typeface="Calibri"/>
              </a:rPr>
              <a:t>60</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4"/>
        <p:cNvGrpSpPr/>
        <p:nvPr/>
      </p:nvGrpSpPr>
      <p:grpSpPr>
        <a:xfrm>
          <a:off x="0" y="0"/>
          <a:ext cx="0" cy="0"/>
          <a:chOff x="0" y="0"/>
          <a:chExt cx="0" cy="0"/>
        </a:xfrm>
      </p:grpSpPr>
      <p:sp>
        <p:nvSpPr>
          <p:cNvPr id="2345" name="Google Shape;2345;p10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46" name="Google Shape;2346;p10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Clr>
                <a:srgbClr val="3F3F3F"/>
              </a:buClr>
              <a:buSzPts val="1600"/>
              <a:buFont typeface="Arial"/>
              <a:buNone/>
            </a:pPr>
            <a:endParaRPr/>
          </a:p>
        </p:txBody>
      </p:sp>
      <p:sp>
        <p:nvSpPr>
          <p:cNvPr id="2347" name="Google Shape;2347;p100:notes"/>
          <p:cNvSpPr txBox="1">
            <a:spLocks noGrp="1"/>
          </p:cNvSpPr>
          <p:nvPr>
            <p:ph type="sldNum" idx="12"/>
          </p:nvPr>
        </p:nvSpPr>
        <p:spPr>
          <a:xfrm>
            <a:off x="3884612"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300"/>
              <a:buFont typeface="Calibri"/>
              <a:buNone/>
            </a:pPr>
            <a:fld id="{00000000-1234-1234-1234-123412341234}" type="slidenum">
              <a:rPr lang="en-US" sz="1200" b="0" i="0" u="none" strike="noStrike" cap="none">
                <a:solidFill>
                  <a:schemeClr val="dk1"/>
                </a:solidFill>
                <a:latin typeface="Calibri"/>
                <a:ea typeface="Calibri"/>
                <a:cs typeface="Calibri"/>
                <a:sym typeface="Calibri"/>
              </a:rPr>
              <a:t>61</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3"/>
        <p:cNvGrpSpPr/>
        <p:nvPr/>
      </p:nvGrpSpPr>
      <p:grpSpPr>
        <a:xfrm>
          <a:off x="0" y="0"/>
          <a:ext cx="0" cy="0"/>
          <a:chOff x="0" y="0"/>
          <a:chExt cx="0" cy="0"/>
        </a:xfrm>
      </p:grpSpPr>
      <p:sp>
        <p:nvSpPr>
          <p:cNvPr id="2354" name="Google Shape;2354;p10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55" name="Google Shape;2355;p10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Clr>
                <a:srgbClr val="3F3F3F"/>
              </a:buClr>
              <a:buSzPts val="1600"/>
              <a:buFont typeface="Arial"/>
              <a:buNone/>
            </a:pPr>
            <a:r>
              <a:rPr lang="en-US" sz="1600" b="1" i="0" u="none" strike="noStrike" cap="none">
                <a:solidFill>
                  <a:srgbClr val="3F3F3F"/>
                </a:solidFill>
                <a:latin typeface="Open Sans"/>
                <a:ea typeface="Open Sans"/>
                <a:cs typeface="Open Sans"/>
                <a:sym typeface="Open Sans"/>
              </a:rPr>
              <a:t>Trainer Notes:</a:t>
            </a:r>
            <a:endParaRPr/>
          </a:p>
          <a:p>
            <a:pPr marL="0" marR="0" lvl="0" indent="0" algn="l" rtl="0">
              <a:lnSpc>
                <a:spcPct val="150000"/>
              </a:lnSpc>
              <a:spcBef>
                <a:spcPts val="0"/>
              </a:spcBef>
              <a:spcAft>
                <a:spcPts val="0"/>
              </a:spcAft>
              <a:buClr>
                <a:srgbClr val="3F3F3F"/>
              </a:buClr>
              <a:buSzPts val="1600"/>
              <a:buFont typeface="Arial"/>
              <a:buNone/>
            </a:pPr>
            <a:endParaRPr sz="1600" b="1" i="0" u="none" strike="noStrike" cap="none">
              <a:solidFill>
                <a:srgbClr val="3F3F3F"/>
              </a:solidFill>
              <a:latin typeface="Open Sans"/>
              <a:ea typeface="Open Sans"/>
              <a:cs typeface="Open Sans"/>
              <a:sym typeface="Open Sans"/>
            </a:endParaRPr>
          </a:p>
          <a:p>
            <a:pPr marL="0" marR="0" lvl="0" indent="0" algn="l" rtl="0">
              <a:lnSpc>
                <a:spcPct val="150000"/>
              </a:lnSpc>
              <a:spcBef>
                <a:spcPts val="0"/>
              </a:spcBef>
              <a:spcAft>
                <a:spcPts val="0"/>
              </a:spcAft>
              <a:buClr>
                <a:srgbClr val="3F3F3F"/>
              </a:buClr>
              <a:buSzPts val="1600"/>
              <a:buFont typeface="Arial"/>
              <a:buNone/>
            </a:pPr>
            <a:r>
              <a:rPr lang="en-US"/>
              <a:t>#Loading the NLTK package for lemmatizer</a:t>
            </a:r>
            <a:endParaRPr/>
          </a:p>
          <a:p>
            <a:pPr marL="0" marR="0" lvl="0" indent="0" algn="l" rtl="0">
              <a:lnSpc>
                <a:spcPct val="150000"/>
              </a:lnSpc>
              <a:spcBef>
                <a:spcPts val="0"/>
              </a:spcBef>
              <a:spcAft>
                <a:spcPts val="0"/>
              </a:spcAft>
              <a:buClr>
                <a:srgbClr val="3F3F3F"/>
              </a:buClr>
              <a:buSzPts val="1600"/>
              <a:buFont typeface="Arial"/>
              <a:buNone/>
            </a:pPr>
            <a:r>
              <a:rPr lang="en-US"/>
              <a:t>from nltk.stem import WordNetLemmatizer</a:t>
            </a:r>
            <a:endParaRPr/>
          </a:p>
          <a:p>
            <a:pPr marL="0" marR="0" lvl="0" indent="0" algn="l" rtl="0">
              <a:lnSpc>
                <a:spcPct val="150000"/>
              </a:lnSpc>
              <a:spcBef>
                <a:spcPts val="0"/>
              </a:spcBef>
              <a:spcAft>
                <a:spcPts val="0"/>
              </a:spcAft>
              <a:buClr>
                <a:srgbClr val="3F3F3F"/>
              </a:buClr>
              <a:buSzPts val="1600"/>
              <a:buFont typeface="Arial"/>
              <a:buNone/>
            </a:pPr>
            <a:endParaRPr/>
          </a:p>
          <a:p>
            <a:pPr marL="0" marR="0" lvl="0" indent="0" algn="l" rtl="0">
              <a:lnSpc>
                <a:spcPct val="150000"/>
              </a:lnSpc>
              <a:spcBef>
                <a:spcPts val="0"/>
              </a:spcBef>
              <a:spcAft>
                <a:spcPts val="0"/>
              </a:spcAft>
              <a:buClr>
                <a:srgbClr val="3F3F3F"/>
              </a:buClr>
              <a:buSzPts val="1600"/>
              <a:buFont typeface="Arial"/>
              <a:buNone/>
            </a:pPr>
            <a:r>
              <a:rPr lang="en-US"/>
              <a:t>#creating the Object for Lemmatizer</a:t>
            </a:r>
            <a:endParaRPr/>
          </a:p>
          <a:p>
            <a:pPr marL="0" marR="0" lvl="0" indent="0" algn="l" rtl="0">
              <a:lnSpc>
                <a:spcPct val="150000"/>
              </a:lnSpc>
              <a:spcBef>
                <a:spcPts val="0"/>
              </a:spcBef>
              <a:spcAft>
                <a:spcPts val="0"/>
              </a:spcAft>
              <a:buClr>
                <a:srgbClr val="3F3F3F"/>
              </a:buClr>
              <a:buSzPts val="1600"/>
              <a:buFont typeface="Arial"/>
              <a:buNone/>
            </a:pPr>
            <a:r>
              <a:rPr lang="en-US"/>
              <a:t>lemmatizer = WordNetLemmatizer()</a:t>
            </a:r>
            <a:endParaRPr/>
          </a:p>
          <a:p>
            <a:pPr marL="0" marR="0" lvl="0" indent="0" algn="l" rtl="0">
              <a:lnSpc>
                <a:spcPct val="150000"/>
              </a:lnSpc>
              <a:spcBef>
                <a:spcPts val="0"/>
              </a:spcBef>
              <a:spcAft>
                <a:spcPts val="0"/>
              </a:spcAft>
              <a:buClr>
                <a:srgbClr val="3F3F3F"/>
              </a:buClr>
              <a:buSzPts val="1600"/>
              <a:buFont typeface="Arial"/>
              <a:buNone/>
            </a:pPr>
            <a:endParaRPr/>
          </a:p>
          <a:p>
            <a:pPr marL="0" marR="0" lvl="0" indent="0" algn="l" rtl="0">
              <a:lnSpc>
                <a:spcPct val="150000"/>
              </a:lnSpc>
              <a:spcBef>
                <a:spcPts val="0"/>
              </a:spcBef>
              <a:spcAft>
                <a:spcPts val="0"/>
              </a:spcAft>
              <a:buClr>
                <a:srgbClr val="3F3F3F"/>
              </a:buClr>
              <a:buSzPts val="1600"/>
              <a:buFont typeface="Arial"/>
              <a:buNone/>
            </a:pPr>
            <a:r>
              <a:rPr lang="en-US"/>
              <a:t>#Printing the lemma of word happier</a:t>
            </a:r>
            <a:endParaRPr/>
          </a:p>
          <a:p>
            <a:pPr marL="0" marR="0" lvl="0" indent="0" algn="l" rtl="0">
              <a:lnSpc>
                <a:spcPct val="150000"/>
              </a:lnSpc>
              <a:spcBef>
                <a:spcPts val="0"/>
              </a:spcBef>
              <a:spcAft>
                <a:spcPts val="0"/>
              </a:spcAft>
              <a:buClr>
                <a:srgbClr val="3F3F3F"/>
              </a:buClr>
              <a:buSzPts val="1600"/>
              <a:buFont typeface="Arial"/>
              <a:buNone/>
            </a:pPr>
            <a:r>
              <a:rPr lang="en-US"/>
              <a:t>print("happier:", lemmatizer.lemmatize("happier", pos="a"))</a:t>
            </a:r>
            <a:endParaRPr/>
          </a:p>
          <a:p>
            <a:pPr marL="0" marR="0" lvl="0" indent="0" algn="l" rtl="0">
              <a:lnSpc>
                <a:spcPct val="150000"/>
              </a:lnSpc>
              <a:spcBef>
                <a:spcPts val="0"/>
              </a:spcBef>
              <a:spcAft>
                <a:spcPts val="0"/>
              </a:spcAft>
              <a:buClr>
                <a:srgbClr val="3F3F3F"/>
              </a:buClr>
              <a:buSzPts val="1600"/>
              <a:buFont typeface="Arial"/>
              <a:buNone/>
            </a:pPr>
            <a:endParaRPr sz="1600" b="1" i="0" u="none" strike="noStrike" cap="none">
              <a:solidFill>
                <a:srgbClr val="3F3F3F"/>
              </a:solidFill>
              <a:latin typeface="Open Sans"/>
              <a:ea typeface="Open Sans"/>
              <a:cs typeface="Open Sans"/>
              <a:sym typeface="Open Sans"/>
            </a:endParaRPr>
          </a:p>
          <a:p>
            <a:pPr marL="0" marR="0" lvl="0" indent="0" algn="l" rtl="0">
              <a:lnSpc>
                <a:spcPct val="150000"/>
              </a:lnSpc>
              <a:spcBef>
                <a:spcPts val="0"/>
              </a:spcBef>
              <a:spcAft>
                <a:spcPts val="0"/>
              </a:spcAft>
              <a:buClr>
                <a:srgbClr val="3F3F3F"/>
              </a:buClr>
              <a:buSzPts val="1600"/>
              <a:buFont typeface="Arial"/>
              <a:buNone/>
            </a:pPr>
            <a:r>
              <a:rPr lang="en-US" sz="1600" b="0" i="0" u="none" strike="noStrike" cap="none">
                <a:solidFill>
                  <a:srgbClr val="3F3F3F"/>
                </a:solidFill>
                <a:latin typeface="Open Sans"/>
                <a:ea typeface="Open Sans"/>
                <a:cs typeface="Open Sans"/>
                <a:sym typeface="Open Sans"/>
              </a:rPr>
              <a:t>1. Read the slide title</a:t>
            </a:r>
            <a:endParaRPr/>
          </a:p>
          <a:p>
            <a:pPr marL="0" marR="0" lvl="0" indent="0" algn="l" rtl="0">
              <a:lnSpc>
                <a:spcPct val="150000"/>
              </a:lnSpc>
              <a:spcBef>
                <a:spcPts val="0"/>
              </a:spcBef>
              <a:spcAft>
                <a:spcPts val="0"/>
              </a:spcAft>
              <a:buClr>
                <a:srgbClr val="3F3F3F"/>
              </a:buClr>
              <a:buSzPts val="1600"/>
              <a:buFont typeface="Arial"/>
              <a:buNone/>
            </a:pPr>
            <a:r>
              <a:rPr lang="en-US" sz="1600" b="0" i="0" u="none" strike="noStrike" cap="none">
                <a:solidFill>
                  <a:srgbClr val="3F3F3F"/>
                </a:solidFill>
                <a:latin typeface="Open Sans"/>
                <a:ea typeface="Open Sans"/>
                <a:cs typeface="Open Sans"/>
                <a:sym typeface="Open Sans"/>
              </a:rPr>
              <a:t>2. Read the line written in the blue box</a:t>
            </a:r>
            <a:endParaRPr/>
          </a:p>
          <a:p>
            <a:pPr marL="0" marR="0" lvl="0" indent="0" algn="l" rtl="0">
              <a:lnSpc>
                <a:spcPct val="150000"/>
              </a:lnSpc>
              <a:spcBef>
                <a:spcPts val="0"/>
              </a:spcBef>
              <a:spcAft>
                <a:spcPts val="0"/>
              </a:spcAft>
              <a:buClr>
                <a:srgbClr val="3F3F3F"/>
              </a:buClr>
              <a:buSzPts val="1600"/>
              <a:buFont typeface="Arial"/>
              <a:buNone/>
            </a:pPr>
            <a:r>
              <a:rPr lang="en-US" sz="1600" b="0" i="0" u="none" strike="noStrike" cap="none">
                <a:solidFill>
                  <a:srgbClr val="3F3F3F"/>
                </a:solidFill>
                <a:latin typeface="Open Sans"/>
                <a:ea typeface="Open Sans"/>
                <a:cs typeface="Open Sans"/>
                <a:sym typeface="Open Sans"/>
              </a:rPr>
              <a:t>3. Explain the following</a:t>
            </a:r>
            <a:endParaRPr/>
          </a:p>
          <a:p>
            <a:pPr marL="0" marR="0" lvl="0" indent="0" algn="l" rtl="0">
              <a:lnSpc>
                <a:spcPct val="150000"/>
              </a:lnSpc>
              <a:spcBef>
                <a:spcPts val="0"/>
              </a:spcBef>
              <a:spcAft>
                <a:spcPts val="0"/>
              </a:spcAft>
              <a:buClr>
                <a:srgbClr val="3F3F3F"/>
              </a:buClr>
              <a:buSzPts val="1600"/>
              <a:buFont typeface="Arial"/>
              <a:buNone/>
            </a:pPr>
            <a:r>
              <a:rPr lang="en-US" sz="1600" b="0" i="0" u="none" strike="noStrike" cap="none">
                <a:solidFill>
                  <a:srgbClr val="3F3F3F"/>
                </a:solidFill>
                <a:latin typeface="Open Sans"/>
                <a:ea typeface="Open Sans"/>
                <a:cs typeface="Open Sans"/>
                <a:sym typeface="Open Sans"/>
              </a:rPr>
              <a:t>a. Why importing file is always the first step to start</a:t>
            </a:r>
            <a:endParaRPr/>
          </a:p>
          <a:p>
            <a:pPr marL="0" marR="0" lvl="0" indent="0" algn="l" rtl="0">
              <a:lnSpc>
                <a:spcPct val="150000"/>
              </a:lnSpc>
              <a:spcBef>
                <a:spcPts val="0"/>
              </a:spcBef>
              <a:spcAft>
                <a:spcPts val="0"/>
              </a:spcAft>
              <a:buClr>
                <a:srgbClr val="3F3F3F"/>
              </a:buClr>
              <a:buSzPts val="1600"/>
              <a:buFont typeface="Arial"/>
              <a:buNone/>
            </a:pPr>
            <a:r>
              <a:rPr lang="en-US" sz="1600" b="0" i="0" u="none" strike="noStrike" cap="none">
                <a:solidFill>
                  <a:srgbClr val="3F3F3F"/>
                </a:solidFill>
                <a:latin typeface="Open Sans"/>
                <a:ea typeface="Open Sans"/>
                <a:cs typeface="Open Sans"/>
                <a:sym typeface="Open Sans"/>
              </a:rPr>
              <a:t>b. The significance of path to file</a:t>
            </a:r>
            <a:endParaRPr/>
          </a:p>
          <a:p>
            <a:pPr marL="0" marR="0" lvl="0" indent="0" algn="l" rtl="0">
              <a:lnSpc>
                <a:spcPct val="150000"/>
              </a:lnSpc>
              <a:spcBef>
                <a:spcPts val="0"/>
              </a:spcBef>
              <a:spcAft>
                <a:spcPts val="0"/>
              </a:spcAft>
              <a:buClr>
                <a:srgbClr val="3F3F3F"/>
              </a:buClr>
              <a:buSzPts val="1600"/>
              <a:buFont typeface="Arial"/>
              <a:buNone/>
            </a:pPr>
            <a:endParaRPr sz="1600" b="0" i="0" u="none" strike="noStrike" cap="none">
              <a:solidFill>
                <a:srgbClr val="3F3F3F"/>
              </a:solidFill>
              <a:latin typeface="Open Sans"/>
              <a:ea typeface="Open Sans"/>
              <a:cs typeface="Open Sans"/>
              <a:sym typeface="Open Sans"/>
            </a:endParaRPr>
          </a:p>
          <a:p>
            <a:pPr marL="0" marR="0" lvl="0" indent="0" algn="l" rtl="0">
              <a:lnSpc>
                <a:spcPct val="150000"/>
              </a:lnSpc>
              <a:spcBef>
                <a:spcPts val="0"/>
              </a:spcBef>
              <a:spcAft>
                <a:spcPts val="0"/>
              </a:spcAft>
              <a:buClr>
                <a:srgbClr val="3F3F3F"/>
              </a:buClr>
              <a:buSzPts val="1600"/>
              <a:buFont typeface="Arial"/>
              <a:buNone/>
            </a:pPr>
            <a:r>
              <a:rPr lang="en-US" sz="1600" b="0">
                <a:solidFill>
                  <a:srgbClr val="3F3F3F"/>
                </a:solidFill>
                <a:latin typeface="Open Sans"/>
                <a:ea typeface="Open Sans"/>
                <a:cs typeface="Open Sans"/>
                <a:sym typeface="Open Sans"/>
              </a:rPr>
              <a:t>Estimated Duration (45 seconds)</a:t>
            </a:r>
            <a:endParaRPr/>
          </a:p>
        </p:txBody>
      </p:sp>
      <p:sp>
        <p:nvSpPr>
          <p:cNvPr id="2356" name="Google Shape;2356;p101:notes"/>
          <p:cNvSpPr txBox="1">
            <a:spLocks noGrp="1"/>
          </p:cNvSpPr>
          <p:nvPr>
            <p:ph type="sldNum" idx="12"/>
          </p:nvPr>
        </p:nvSpPr>
        <p:spPr>
          <a:xfrm>
            <a:off x="3884612"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300"/>
              <a:buFont typeface="Calibri"/>
              <a:buNone/>
            </a:pPr>
            <a:fld id="{00000000-1234-1234-1234-123412341234}" type="slidenum">
              <a:rPr lang="en-US" sz="1200" b="0" i="0" u="none" strike="noStrike" cap="none">
                <a:solidFill>
                  <a:schemeClr val="dk1"/>
                </a:solidFill>
                <a:latin typeface="Calibri"/>
                <a:ea typeface="Calibri"/>
                <a:cs typeface="Calibri"/>
                <a:sym typeface="Calibri"/>
              </a:rPr>
              <a:t>62</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4"/>
        <p:cNvGrpSpPr/>
        <p:nvPr/>
      </p:nvGrpSpPr>
      <p:grpSpPr>
        <a:xfrm>
          <a:off x="0" y="0"/>
          <a:ext cx="0" cy="0"/>
          <a:chOff x="0" y="0"/>
          <a:chExt cx="0" cy="0"/>
        </a:xfrm>
      </p:grpSpPr>
      <p:sp>
        <p:nvSpPr>
          <p:cNvPr id="2365" name="Google Shape;2365;p10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66" name="Google Shape;2366;p10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Clr>
                <a:srgbClr val="3F3F3F"/>
              </a:buClr>
              <a:buSzPts val="1600"/>
              <a:buFont typeface="Arial"/>
              <a:buNone/>
            </a:pPr>
            <a:endParaRPr/>
          </a:p>
        </p:txBody>
      </p:sp>
      <p:sp>
        <p:nvSpPr>
          <p:cNvPr id="2367" name="Google Shape;2367;p102:notes"/>
          <p:cNvSpPr txBox="1">
            <a:spLocks noGrp="1"/>
          </p:cNvSpPr>
          <p:nvPr>
            <p:ph type="sldNum" idx="12"/>
          </p:nvPr>
        </p:nvSpPr>
        <p:spPr>
          <a:xfrm>
            <a:off x="3884612"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300"/>
              <a:buFont typeface="Calibri"/>
              <a:buNone/>
            </a:pPr>
            <a:fld id="{00000000-1234-1234-1234-123412341234}" type="slidenum">
              <a:rPr lang="en-US" sz="1200" b="0" i="0" u="none" strike="noStrike" cap="none">
                <a:solidFill>
                  <a:schemeClr val="dk1"/>
                </a:solidFill>
                <a:latin typeface="Calibri"/>
                <a:ea typeface="Calibri"/>
                <a:cs typeface="Calibri"/>
                <a:sym typeface="Calibri"/>
              </a:rPr>
              <a:t>63</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3"/>
        <p:cNvGrpSpPr/>
        <p:nvPr/>
      </p:nvGrpSpPr>
      <p:grpSpPr>
        <a:xfrm>
          <a:off x="0" y="0"/>
          <a:ext cx="0" cy="0"/>
          <a:chOff x="0" y="0"/>
          <a:chExt cx="0" cy="0"/>
        </a:xfrm>
      </p:grpSpPr>
      <p:sp>
        <p:nvSpPr>
          <p:cNvPr id="2374" name="Google Shape;2374;p10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75" name="Google Shape;2375;p10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Clr>
                <a:srgbClr val="3F3F3F"/>
              </a:buClr>
              <a:buSzPts val="1600"/>
              <a:buFont typeface="Arial"/>
              <a:buNone/>
            </a:pPr>
            <a:endParaRPr/>
          </a:p>
        </p:txBody>
      </p:sp>
      <p:sp>
        <p:nvSpPr>
          <p:cNvPr id="2376" name="Google Shape;2376;p103:notes"/>
          <p:cNvSpPr txBox="1">
            <a:spLocks noGrp="1"/>
          </p:cNvSpPr>
          <p:nvPr>
            <p:ph type="sldNum" idx="12"/>
          </p:nvPr>
        </p:nvSpPr>
        <p:spPr>
          <a:xfrm>
            <a:off x="3884612"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300"/>
              <a:buFont typeface="Calibri"/>
              <a:buNone/>
            </a:pPr>
            <a:fld id="{00000000-1234-1234-1234-123412341234}" type="slidenum">
              <a:rPr lang="en-US" sz="1200" b="0" i="0" u="none" strike="noStrike" cap="none">
                <a:solidFill>
                  <a:schemeClr val="dk1"/>
                </a:solidFill>
                <a:latin typeface="Calibri"/>
                <a:ea typeface="Calibri"/>
                <a:cs typeface="Calibri"/>
                <a:sym typeface="Calibri"/>
              </a:rPr>
              <a:t>64</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4"/>
        <p:cNvGrpSpPr/>
        <p:nvPr/>
      </p:nvGrpSpPr>
      <p:grpSpPr>
        <a:xfrm>
          <a:off x="0" y="0"/>
          <a:ext cx="0" cy="0"/>
          <a:chOff x="0" y="0"/>
          <a:chExt cx="0" cy="0"/>
        </a:xfrm>
      </p:grpSpPr>
      <p:sp>
        <p:nvSpPr>
          <p:cNvPr id="2385" name="Google Shape;2385;p10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86" name="Google Shape;2386;p10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Clr>
                <a:srgbClr val="3F3F3F"/>
              </a:buClr>
              <a:buSzPts val="1600"/>
              <a:buFont typeface="Arial"/>
              <a:buNone/>
            </a:pPr>
            <a:endParaRPr/>
          </a:p>
        </p:txBody>
      </p:sp>
      <p:sp>
        <p:nvSpPr>
          <p:cNvPr id="2387" name="Google Shape;2387;p104:notes"/>
          <p:cNvSpPr txBox="1">
            <a:spLocks noGrp="1"/>
          </p:cNvSpPr>
          <p:nvPr>
            <p:ph type="sldNum" idx="12"/>
          </p:nvPr>
        </p:nvSpPr>
        <p:spPr>
          <a:xfrm>
            <a:off x="3884612"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300"/>
              <a:buFont typeface="Calibri"/>
              <a:buNone/>
            </a:pPr>
            <a:fld id="{00000000-1234-1234-1234-123412341234}" type="slidenum">
              <a:rPr lang="en-US" sz="1200" b="0" i="0" u="none" strike="noStrike" cap="none">
                <a:solidFill>
                  <a:schemeClr val="dk1"/>
                </a:solidFill>
                <a:latin typeface="Calibri"/>
                <a:ea typeface="Calibri"/>
                <a:cs typeface="Calibri"/>
                <a:sym typeface="Calibri"/>
              </a:rPr>
              <a:t>65</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3"/>
        <p:cNvGrpSpPr/>
        <p:nvPr/>
      </p:nvGrpSpPr>
      <p:grpSpPr>
        <a:xfrm>
          <a:off x="0" y="0"/>
          <a:ext cx="0" cy="0"/>
          <a:chOff x="0" y="0"/>
          <a:chExt cx="0" cy="0"/>
        </a:xfrm>
      </p:grpSpPr>
      <p:sp>
        <p:nvSpPr>
          <p:cNvPr id="2394" name="Google Shape;2394;p10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95" name="Google Shape;2395;p10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Clr>
                <a:srgbClr val="3F3F3F"/>
              </a:buClr>
              <a:buSzPts val="1600"/>
              <a:buFont typeface="Arial"/>
              <a:buNone/>
            </a:pPr>
            <a:endParaRPr/>
          </a:p>
        </p:txBody>
      </p:sp>
      <p:sp>
        <p:nvSpPr>
          <p:cNvPr id="2396" name="Google Shape;2396;p105:notes"/>
          <p:cNvSpPr txBox="1">
            <a:spLocks noGrp="1"/>
          </p:cNvSpPr>
          <p:nvPr>
            <p:ph type="sldNum" idx="12"/>
          </p:nvPr>
        </p:nvSpPr>
        <p:spPr>
          <a:xfrm>
            <a:off x="3884612"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300"/>
              <a:buFont typeface="Calibri"/>
              <a:buNone/>
            </a:pPr>
            <a:fld id="{00000000-1234-1234-1234-123412341234}" type="slidenum">
              <a:rPr lang="en-US" sz="1200" b="0" i="0" u="none" strike="noStrike" cap="none">
                <a:solidFill>
                  <a:schemeClr val="dk1"/>
                </a:solidFill>
                <a:latin typeface="Calibri"/>
                <a:ea typeface="Calibri"/>
                <a:cs typeface="Calibri"/>
                <a:sym typeface="Calibri"/>
              </a:rPr>
              <a:t>66</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2"/>
        <p:cNvGrpSpPr/>
        <p:nvPr/>
      </p:nvGrpSpPr>
      <p:grpSpPr>
        <a:xfrm>
          <a:off x="0" y="0"/>
          <a:ext cx="0" cy="0"/>
          <a:chOff x="0" y="0"/>
          <a:chExt cx="0" cy="0"/>
        </a:xfrm>
      </p:grpSpPr>
      <p:sp>
        <p:nvSpPr>
          <p:cNvPr id="2403" name="Google Shape;2403;p10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04" name="Google Shape;2404;p10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Clr>
                <a:srgbClr val="3F3F3F"/>
              </a:buClr>
              <a:buSzPts val="1600"/>
              <a:buFont typeface="Arial"/>
              <a:buNone/>
            </a:pPr>
            <a:endParaRPr/>
          </a:p>
        </p:txBody>
      </p:sp>
      <p:sp>
        <p:nvSpPr>
          <p:cNvPr id="2405" name="Google Shape;2405;p106:notes"/>
          <p:cNvSpPr txBox="1">
            <a:spLocks noGrp="1"/>
          </p:cNvSpPr>
          <p:nvPr>
            <p:ph type="sldNum" idx="12"/>
          </p:nvPr>
        </p:nvSpPr>
        <p:spPr>
          <a:xfrm>
            <a:off x="3884612"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300"/>
              <a:buFont typeface="Calibri"/>
              <a:buNone/>
            </a:pPr>
            <a:fld id="{00000000-1234-1234-1234-123412341234}" type="slidenum">
              <a:rPr lang="en-US" sz="1200" b="0" i="0" u="none" strike="noStrike" cap="none">
                <a:solidFill>
                  <a:schemeClr val="dk1"/>
                </a:solidFill>
                <a:latin typeface="Calibri"/>
                <a:ea typeface="Calibri"/>
                <a:cs typeface="Calibri"/>
                <a:sym typeface="Calibri"/>
              </a:rPr>
              <a:t>67</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1"/>
        <p:cNvGrpSpPr/>
        <p:nvPr/>
      </p:nvGrpSpPr>
      <p:grpSpPr>
        <a:xfrm>
          <a:off x="0" y="0"/>
          <a:ext cx="0" cy="0"/>
          <a:chOff x="0" y="0"/>
          <a:chExt cx="0" cy="0"/>
        </a:xfrm>
      </p:grpSpPr>
      <p:sp>
        <p:nvSpPr>
          <p:cNvPr id="2412" name="Google Shape;2412;p10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13" name="Google Shape;2413;p10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Clr>
                <a:srgbClr val="3F3F3F"/>
              </a:buClr>
              <a:buSzPts val="1600"/>
              <a:buFont typeface="Arial"/>
              <a:buNone/>
            </a:pPr>
            <a:endParaRPr/>
          </a:p>
        </p:txBody>
      </p:sp>
      <p:sp>
        <p:nvSpPr>
          <p:cNvPr id="2414" name="Google Shape;2414;p107:notes"/>
          <p:cNvSpPr txBox="1">
            <a:spLocks noGrp="1"/>
          </p:cNvSpPr>
          <p:nvPr>
            <p:ph type="sldNum" idx="12"/>
          </p:nvPr>
        </p:nvSpPr>
        <p:spPr>
          <a:xfrm>
            <a:off x="3884612"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300"/>
              <a:buFont typeface="Calibri"/>
              <a:buNone/>
            </a:pPr>
            <a:fld id="{00000000-1234-1234-1234-123412341234}" type="slidenum">
              <a:rPr lang="en-US" sz="1200" b="0" i="0" u="none" strike="noStrike" cap="none">
                <a:solidFill>
                  <a:schemeClr val="dk1"/>
                </a:solidFill>
                <a:latin typeface="Calibri"/>
                <a:ea typeface="Calibri"/>
                <a:cs typeface="Calibri"/>
                <a:sym typeface="Calibri"/>
              </a:rPr>
              <a:t>68</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0"/>
        <p:cNvGrpSpPr/>
        <p:nvPr/>
      </p:nvGrpSpPr>
      <p:grpSpPr>
        <a:xfrm>
          <a:off x="0" y="0"/>
          <a:ext cx="0" cy="0"/>
          <a:chOff x="0" y="0"/>
          <a:chExt cx="0" cy="0"/>
        </a:xfrm>
      </p:grpSpPr>
      <p:sp>
        <p:nvSpPr>
          <p:cNvPr id="2421" name="Google Shape;2421;p10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22" name="Google Shape;2422;p10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Clr>
                <a:srgbClr val="3F3F3F"/>
              </a:buClr>
              <a:buSzPts val="1600"/>
              <a:buFont typeface="Arial"/>
              <a:buNone/>
            </a:pPr>
            <a:endParaRPr/>
          </a:p>
        </p:txBody>
      </p:sp>
      <p:sp>
        <p:nvSpPr>
          <p:cNvPr id="2423" name="Google Shape;2423;p108:notes"/>
          <p:cNvSpPr txBox="1">
            <a:spLocks noGrp="1"/>
          </p:cNvSpPr>
          <p:nvPr>
            <p:ph type="sldNum" idx="12"/>
          </p:nvPr>
        </p:nvSpPr>
        <p:spPr>
          <a:xfrm>
            <a:off x="3884612"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300"/>
              <a:buFont typeface="Calibri"/>
              <a:buNone/>
            </a:pPr>
            <a:fld id="{00000000-1234-1234-1234-123412341234}" type="slidenum">
              <a:rPr lang="en-US" sz="1200" b="0" i="0" u="none" strike="noStrike" cap="none">
                <a:solidFill>
                  <a:schemeClr val="dk1"/>
                </a:solidFill>
                <a:latin typeface="Calibri"/>
                <a:ea typeface="Calibri"/>
                <a:cs typeface="Calibri"/>
                <a:sym typeface="Calibri"/>
              </a:rPr>
              <a:t>69</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p6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5" name="Google Shape;395;p65:notes"/>
          <p:cNvSpPr txBox="1">
            <a:spLocks noGrp="1"/>
          </p:cNvSpPr>
          <p:nvPr>
            <p:ph type="body" idx="1"/>
          </p:nvPr>
        </p:nvSpPr>
        <p:spPr>
          <a:xfrm>
            <a:off x="685800" y="4400550"/>
            <a:ext cx="5486399" cy="3600450"/>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Clr>
                <a:srgbClr val="3F3F3F"/>
              </a:buClr>
              <a:buSzPts val="1600"/>
              <a:buFont typeface="Arial"/>
              <a:buNone/>
            </a:pPr>
            <a:endParaRPr/>
          </a:p>
        </p:txBody>
      </p:sp>
      <p:sp>
        <p:nvSpPr>
          <p:cNvPr id="396" name="Google Shape;396;p65:notes"/>
          <p:cNvSpPr txBox="1">
            <a:spLocks noGrp="1"/>
          </p:cNvSpPr>
          <p:nvPr>
            <p:ph type="sldNum" idx="12"/>
          </p:nvPr>
        </p:nvSpPr>
        <p:spPr>
          <a:xfrm>
            <a:off x="3884612" y="8685213"/>
            <a:ext cx="2971799" cy="458786"/>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300"/>
              <a:buFont typeface="Calibri"/>
              <a:buNone/>
            </a:pPr>
            <a:fld id="{00000000-1234-1234-1234-123412341234}" type="slidenum">
              <a:rPr lang="en-US" sz="1200" b="0" i="0" u="none" strike="noStrike" cap="none">
                <a:solidFill>
                  <a:schemeClr val="dk1"/>
                </a:solidFill>
                <a:latin typeface="Calibri"/>
                <a:ea typeface="Calibri"/>
                <a:cs typeface="Calibri"/>
                <a:sym typeface="Calibri"/>
              </a:rPr>
              <a:t>7</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9"/>
        <p:cNvGrpSpPr/>
        <p:nvPr/>
      </p:nvGrpSpPr>
      <p:grpSpPr>
        <a:xfrm>
          <a:off x="0" y="0"/>
          <a:ext cx="0" cy="0"/>
          <a:chOff x="0" y="0"/>
          <a:chExt cx="0" cy="0"/>
        </a:xfrm>
      </p:grpSpPr>
      <p:sp>
        <p:nvSpPr>
          <p:cNvPr id="2430" name="Google Shape;2430;p10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31" name="Google Shape;2431;p10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Clr>
                <a:srgbClr val="3F3F3F"/>
              </a:buClr>
              <a:buSzPts val="1600"/>
              <a:buFont typeface="Arial"/>
              <a:buNone/>
            </a:pPr>
            <a:endParaRPr/>
          </a:p>
        </p:txBody>
      </p:sp>
      <p:sp>
        <p:nvSpPr>
          <p:cNvPr id="2432" name="Google Shape;2432;p109:notes"/>
          <p:cNvSpPr txBox="1">
            <a:spLocks noGrp="1"/>
          </p:cNvSpPr>
          <p:nvPr>
            <p:ph type="sldNum" idx="12"/>
          </p:nvPr>
        </p:nvSpPr>
        <p:spPr>
          <a:xfrm>
            <a:off x="3884612"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300"/>
              <a:buFont typeface="Calibri"/>
              <a:buNone/>
            </a:pPr>
            <a:fld id="{00000000-1234-1234-1234-123412341234}" type="slidenum">
              <a:rPr lang="en-US" sz="1200" b="0" i="0" u="none" strike="noStrike" cap="none">
                <a:solidFill>
                  <a:schemeClr val="dk1"/>
                </a:solidFill>
                <a:latin typeface="Calibri"/>
                <a:ea typeface="Calibri"/>
                <a:cs typeface="Calibri"/>
                <a:sym typeface="Calibri"/>
              </a:rPr>
              <a:t>70</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9"/>
        <p:cNvGrpSpPr/>
        <p:nvPr/>
      </p:nvGrpSpPr>
      <p:grpSpPr>
        <a:xfrm>
          <a:off x="0" y="0"/>
          <a:ext cx="0" cy="0"/>
          <a:chOff x="0" y="0"/>
          <a:chExt cx="0" cy="0"/>
        </a:xfrm>
      </p:grpSpPr>
      <p:sp>
        <p:nvSpPr>
          <p:cNvPr id="2440" name="Google Shape;2440;p1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41" name="Google Shape;2441;p11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Clr>
                <a:srgbClr val="3F3F3F"/>
              </a:buClr>
              <a:buSzPts val="1600"/>
              <a:buFont typeface="Arial"/>
              <a:buNone/>
            </a:pPr>
            <a:endParaRPr/>
          </a:p>
        </p:txBody>
      </p:sp>
      <p:sp>
        <p:nvSpPr>
          <p:cNvPr id="2442" name="Google Shape;2442;p110:notes"/>
          <p:cNvSpPr txBox="1">
            <a:spLocks noGrp="1"/>
          </p:cNvSpPr>
          <p:nvPr>
            <p:ph type="sldNum" idx="12"/>
          </p:nvPr>
        </p:nvSpPr>
        <p:spPr>
          <a:xfrm>
            <a:off x="3884612"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300"/>
              <a:buFont typeface="Calibri"/>
              <a:buNone/>
            </a:pPr>
            <a:fld id="{00000000-1234-1234-1234-123412341234}" type="slidenum">
              <a:rPr lang="en-US" sz="1200" b="0" i="0" u="none" strike="noStrike" cap="none">
                <a:solidFill>
                  <a:schemeClr val="dk1"/>
                </a:solidFill>
                <a:latin typeface="Calibri"/>
                <a:ea typeface="Calibri"/>
                <a:cs typeface="Calibri"/>
                <a:sym typeface="Calibri"/>
              </a:rPr>
              <a:t>71</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7"/>
        <p:cNvGrpSpPr/>
        <p:nvPr/>
      </p:nvGrpSpPr>
      <p:grpSpPr>
        <a:xfrm>
          <a:off x="0" y="0"/>
          <a:ext cx="0" cy="0"/>
          <a:chOff x="0" y="0"/>
          <a:chExt cx="0" cy="0"/>
        </a:xfrm>
      </p:grpSpPr>
      <p:sp>
        <p:nvSpPr>
          <p:cNvPr id="2448" name="Google Shape;2448;p1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49" name="Google Shape;2449;p11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Clr>
                <a:srgbClr val="3F3F3F"/>
              </a:buClr>
              <a:buSzPts val="1600"/>
              <a:buFont typeface="Arial"/>
              <a:buNone/>
            </a:pPr>
            <a:endParaRPr/>
          </a:p>
        </p:txBody>
      </p:sp>
      <p:sp>
        <p:nvSpPr>
          <p:cNvPr id="2450" name="Google Shape;2450;p111:notes"/>
          <p:cNvSpPr txBox="1">
            <a:spLocks noGrp="1"/>
          </p:cNvSpPr>
          <p:nvPr>
            <p:ph type="sldNum" idx="12"/>
          </p:nvPr>
        </p:nvSpPr>
        <p:spPr>
          <a:xfrm>
            <a:off x="3884612"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300"/>
              <a:buFont typeface="Calibri"/>
              <a:buNone/>
            </a:pPr>
            <a:fld id="{00000000-1234-1234-1234-123412341234}" type="slidenum">
              <a:rPr lang="en-US" sz="1200" b="0" i="0" u="none" strike="noStrike" cap="none">
                <a:solidFill>
                  <a:schemeClr val="dk1"/>
                </a:solidFill>
                <a:latin typeface="Calibri"/>
                <a:ea typeface="Calibri"/>
                <a:cs typeface="Calibri"/>
                <a:sym typeface="Calibri"/>
              </a:rPr>
              <a:t>72</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7"/>
        <p:cNvGrpSpPr/>
        <p:nvPr/>
      </p:nvGrpSpPr>
      <p:grpSpPr>
        <a:xfrm>
          <a:off x="0" y="0"/>
          <a:ext cx="0" cy="0"/>
          <a:chOff x="0" y="0"/>
          <a:chExt cx="0" cy="0"/>
        </a:xfrm>
      </p:grpSpPr>
      <p:sp>
        <p:nvSpPr>
          <p:cNvPr id="2458" name="Google Shape;2458;p1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59" name="Google Shape;2459;p11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Clr>
                <a:srgbClr val="3F3F3F"/>
              </a:buClr>
              <a:buSzPts val="1600"/>
              <a:buFont typeface="Arial"/>
              <a:buNone/>
            </a:pPr>
            <a:endParaRPr/>
          </a:p>
        </p:txBody>
      </p:sp>
      <p:sp>
        <p:nvSpPr>
          <p:cNvPr id="2460" name="Google Shape;2460;p112:notes"/>
          <p:cNvSpPr txBox="1">
            <a:spLocks noGrp="1"/>
          </p:cNvSpPr>
          <p:nvPr>
            <p:ph type="sldNum" idx="12"/>
          </p:nvPr>
        </p:nvSpPr>
        <p:spPr>
          <a:xfrm>
            <a:off x="3884612"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300"/>
              <a:buFont typeface="Calibri"/>
              <a:buNone/>
            </a:pPr>
            <a:fld id="{00000000-1234-1234-1234-123412341234}" type="slidenum">
              <a:rPr lang="en-US" sz="1200" b="0" i="0" u="none" strike="noStrike" cap="none">
                <a:solidFill>
                  <a:schemeClr val="dk1"/>
                </a:solidFill>
                <a:latin typeface="Calibri"/>
                <a:ea typeface="Calibri"/>
                <a:cs typeface="Calibri"/>
                <a:sym typeface="Calibri"/>
              </a:rPr>
              <a:t>73</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5"/>
        <p:cNvGrpSpPr/>
        <p:nvPr/>
      </p:nvGrpSpPr>
      <p:grpSpPr>
        <a:xfrm>
          <a:off x="0" y="0"/>
          <a:ext cx="0" cy="0"/>
          <a:chOff x="0" y="0"/>
          <a:chExt cx="0" cy="0"/>
        </a:xfrm>
      </p:grpSpPr>
      <p:sp>
        <p:nvSpPr>
          <p:cNvPr id="2466" name="Google Shape;2466;p1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67" name="Google Shape;2467;p11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Clr>
                <a:srgbClr val="3F3F3F"/>
              </a:buClr>
              <a:buSzPts val="1600"/>
              <a:buFont typeface="Arial"/>
              <a:buNone/>
            </a:pPr>
            <a:endParaRPr/>
          </a:p>
        </p:txBody>
      </p:sp>
      <p:sp>
        <p:nvSpPr>
          <p:cNvPr id="2468" name="Google Shape;2468;p113:notes"/>
          <p:cNvSpPr txBox="1">
            <a:spLocks noGrp="1"/>
          </p:cNvSpPr>
          <p:nvPr>
            <p:ph type="sldNum" idx="12"/>
          </p:nvPr>
        </p:nvSpPr>
        <p:spPr>
          <a:xfrm>
            <a:off x="3884612"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300"/>
              <a:buFont typeface="Calibri"/>
              <a:buNone/>
            </a:pPr>
            <a:fld id="{00000000-1234-1234-1234-123412341234}" type="slidenum">
              <a:rPr lang="en-US" sz="1200" b="0" i="0" u="none" strike="noStrike" cap="none">
                <a:solidFill>
                  <a:schemeClr val="dk1"/>
                </a:solidFill>
                <a:latin typeface="Calibri"/>
                <a:ea typeface="Calibri"/>
                <a:cs typeface="Calibri"/>
                <a:sym typeface="Calibri"/>
              </a:rPr>
              <a:t>74</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4"/>
        <p:cNvGrpSpPr/>
        <p:nvPr/>
      </p:nvGrpSpPr>
      <p:grpSpPr>
        <a:xfrm>
          <a:off x="0" y="0"/>
          <a:ext cx="0" cy="0"/>
          <a:chOff x="0" y="0"/>
          <a:chExt cx="0" cy="0"/>
        </a:xfrm>
      </p:grpSpPr>
      <p:sp>
        <p:nvSpPr>
          <p:cNvPr id="2475" name="Google Shape;2475;p1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76" name="Google Shape;2476;p11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Clr>
                <a:srgbClr val="3F3F3F"/>
              </a:buClr>
              <a:buSzPts val="1600"/>
              <a:buFont typeface="Arial"/>
              <a:buNone/>
            </a:pPr>
            <a:endParaRPr/>
          </a:p>
        </p:txBody>
      </p:sp>
      <p:sp>
        <p:nvSpPr>
          <p:cNvPr id="2477" name="Google Shape;2477;p114:notes"/>
          <p:cNvSpPr txBox="1">
            <a:spLocks noGrp="1"/>
          </p:cNvSpPr>
          <p:nvPr>
            <p:ph type="sldNum" idx="12"/>
          </p:nvPr>
        </p:nvSpPr>
        <p:spPr>
          <a:xfrm>
            <a:off x="3884612"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300"/>
              <a:buFont typeface="Calibri"/>
              <a:buNone/>
            </a:pPr>
            <a:fld id="{00000000-1234-1234-1234-123412341234}" type="slidenum">
              <a:rPr lang="en-US" sz="1200" b="0" i="0" u="none" strike="noStrike" cap="none">
                <a:solidFill>
                  <a:schemeClr val="dk1"/>
                </a:solidFill>
                <a:latin typeface="Calibri"/>
                <a:ea typeface="Calibri"/>
                <a:cs typeface="Calibri"/>
                <a:sym typeface="Calibri"/>
              </a:rPr>
              <a:t>75</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3"/>
        <p:cNvGrpSpPr/>
        <p:nvPr/>
      </p:nvGrpSpPr>
      <p:grpSpPr>
        <a:xfrm>
          <a:off x="0" y="0"/>
          <a:ext cx="0" cy="0"/>
          <a:chOff x="0" y="0"/>
          <a:chExt cx="0" cy="0"/>
        </a:xfrm>
      </p:grpSpPr>
      <p:sp>
        <p:nvSpPr>
          <p:cNvPr id="2484" name="Google Shape;2484;p1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85" name="Google Shape;2485;p11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Clr>
                <a:srgbClr val="3F3F3F"/>
              </a:buClr>
              <a:buSzPts val="1600"/>
              <a:buFont typeface="Arial"/>
              <a:buNone/>
            </a:pPr>
            <a:endParaRPr/>
          </a:p>
        </p:txBody>
      </p:sp>
      <p:sp>
        <p:nvSpPr>
          <p:cNvPr id="2486" name="Google Shape;2486;p115:notes"/>
          <p:cNvSpPr txBox="1">
            <a:spLocks noGrp="1"/>
          </p:cNvSpPr>
          <p:nvPr>
            <p:ph type="sldNum" idx="12"/>
          </p:nvPr>
        </p:nvSpPr>
        <p:spPr>
          <a:xfrm>
            <a:off x="3884612"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300"/>
              <a:buFont typeface="Calibri"/>
              <a:buNone/>
            </a:pPr>
            <a:fld id="{00000000-1234-1234-1234-123412341234}" type="slidenum">
              <a:rPr lang="en-US" sz="1200" b="0" i="0" u="none" strike="noStrike" cap="none">
                <a:solidFill>
                  <a:schemeClr val="dk1"/>
                </a:solidFill>
                <a:latin typeface="Calibri"/>
                <a:ea typeface="Calibri"/>
                <a:cs typeface="Calibri"/>
                <a:sym typeface="Calibri"/>
              </a:rPr>
              <a:t>76</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4"/>
        <p:cNvGrpSpPr/>
        <p:nvPr/>
      </p:nvGrpSpPr>
      <p:grpSpPr>
        <a:xfrm>
          <a:off x="0" y="0"/>
          <a:ext cx="0" cy="0"/>
          <a:chOff x="0" y="0"/>
          <a:chExt cx="0" cy="0"/>
        </a:xfrm>
      </p:grpSpPr>
      <p:sp>
        <p:nvSpPr>
          <p:cNvPr id="2495" name="Google Shape;2495;p1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96" name="Google Shape;2496;p11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Clr>
                <a:srgbClr val="3F3F3F"/>
              </a:buClr>
              <a:buSzPts val="1600"/>
              <a:buFont typeface="Arial"/>
              <a:buNone/>
            </a:pPr>
            <a:endParaRPr/>
          </a:p>
        </p:txBody>
      </p:sp>
      <p:sp>
        <p:nvSpPr>
          <p:cNvPr id="2497" name="Google Shape;2497;p116:notes"/>
          <p:cNvSpPr txBox="1">
            <a:spLocks noGrp="1"/>
          </p:cNvSpPr>
          <p:nvPr>
            <p:ph type="sldNum" idx="12"/>
          </p:nvPr>
        </p:nvSpPr>
        <p:spPr>
          <a:xfrm>
            <a:off x="3884612"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300"/>
              <a:buFont typeface="Calibri"/>
              <a:buNone/>
            </a:pPr>
            <a:fld id="{00000000-1234-1234-1234-123412341234}" type="slidenum">
              <a:rPr lang="en-US" sz="1200" b="0" i="0" u="none" strike="noStrike" cap="none">
                <a:solidFill>
                  <a:schemeClr val="dk1"/>
                </a:solidFill>
                <a:latin typeface="Calibri"/>
                <a:ea typeface="Calibri"/>
                <a:cs typeface="Calibri"/>
                <a:sym typeface="Calibri"/>
              </a:rPr>
              <a:t>77</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8"/>
        <p:cNvGrpSpPr/>
        <p:nvPr/>
      </p:nvGrpSpPr>
      <p:grpSpPr>
        <a:xfrm>
          <a:off x="0" y="0"/>
          <a:ext cx="0" cy="0"/>
          <a:chOff x="0" y="0"/>
          <a:chExt cx="0" cy="0"/>
        </a:xfrm>
      </p:grpSpPr>
      <p:sp>
        <p:nvSpPr>
          <p:cNvPr id="2519" name="Google Shape;2519;p11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600"/>
              <a:buFont typeface="Open Sans"/>
              <a:buNone/>
            </a:pPr>
            <a:endParaRPr/>
          </a:p>
        </p:txBody>
      </p:sp>
      <p:sp>
        <p:nvSpPr>
          <p:cNvPr id="2520" name="Google Shape;2520;p1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3"/>
        <p:cNvGrpSpPr/>
        <p:nvPr/>
      </p:nvGrpSpPr>
      <p:grpSpPr>
        <a:xfrm>
          <a:off x="0" y="0"/>
          <a:ext cx="0" cy="0"/>
          <a:chOff x="0" y="0"/>
          <a:chExt cx="0" cy="0"/>
        </a:xfrm>
      </p:grpSpPr>
      <p:sp>
        <p:nvSpPr>
          <p:cNvPr id="2524" name="Google Shape;2524;p1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25" name="Google Shape;2525;p11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Clr>
                <a:srgbClr val="3F3F3F"/>
              </a:buClr>
              <a:buSzPts val="1600"/>
              <a:buFont typeface="Arial"/>
              <a:buNone/>
            </a:pPr>
            <a:endParaRPr/>
          </a:p>
        </p:txBody>
      </p:sp>
      <p:sp>
        <p:nvSpPr>
          <p:cNvPr id="2526" name="Google Shape;2526;p118:notes"/>
          <p:cNvSpPr txBox="1">
            <a:spLocks noGrp="1"/>
          </p:cNvSpPr>
          <p:nvPr>
            <p:ph type="sldNum" idx="12"/>
          </p:nvPr>
        </p:nvSpPr>
        <p:spPr>
          <a:xfrm>
            <a:off x="3884612"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300"/>
              <a:buFont typeface="Calibri"/>
              <a:buNone/>
            </a:pPr>
            <a:fld id="{00000000-1234-1234-1234-123412341234}" type="slidenum">
              <a:rPr lang="en-US" sz="1200" b="0" i="0" u="none" strike="noStrike" cap="none">
                <a:solidFill>
                  <a:schemeClr val="dk1"/>
                </a:solidFill>
                <a:latin typeface="Calibri"/>
                <a:ea typeface="Calibri"/>
                <a:cs typeface="Calibri"/>
                <a:sym typeface="Calibri"/>
              </a:rPr>
              <a:t>79</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p6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8" name="Google Shape;418;p66:notes"/>
          <p:cNvSpPr txBox="1">
            <a:spLocks noGrp="1"/>
          </p:cNvSpPr>
          <p:nvPr>
            <p:ph type="body" idx="1"/>
          </p:nvPr>
        </p:nvSpPr>
        <p:spPr>
          <a:xfrm>
            <a:off x="685800" y="4400550"/>
            <a:ext cx="5486399" cy="3600450"/>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Clr>
                <a:srgbClr val="3F3F3F"/>
              </a:buClr>
              <a:buSzPts val="1600"/>
              <a:buFont typeface="Arial"/>
              <a:buNone/>
            </a:pPr>
            <a:endParaRPr/>
          </a:p>
        </p:txBody>
      </p:sp>
      <p:sp>
        <p:nvSpPr>
          <p:cNvPr id="419" name="Google Shape;419;p66:notes"/>
          <p:cNvSpPr txBox="1">
            <a:spLocks noGrp="1"/>
          </p:cNvSpPr>
          <p:nvPr>
            <p:ph type="sldNum" idx="12"/>
          </p:nvPr>
        </p:nvSpPr>
        <p:spPr>
          <a:xfrm>
            <a:off x="3884612" y="8685213"/>
            <a:ext cx="2971799" cy="458786"/>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300"/>
              <a:buFont typeface="Calibri"/>
              <a:buNone/>
            </a:pPr>
            <a:fld id="{00000000-1234-1234-1234-123412341234}" type="slidenum">
              <a:rPr lang="en-US" sz="1200" b="0" i="0" u="none" strike="noStrike" cap="none">
                <a:solidFill>
                  <a:schemeClr val="dk1"/>
                </a:solidFill>
                <a:latin typeface="Calibri"/>
                <a:ea typeface="Calibri"/>
                <a:cs typeface="Calibri"/>
                <a:sym typeface="Calibri"/>
              </a:rPr>
              <a:t>8</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3"/>
        <p:cNvGrpSpPr/>
        <p:nvPr/>
      </p:nvGrpSpPr>
      <p:grpSpPr>
        <a:xfrm>
          <a:off x="0" y="0"/>
          <a:ext cx="0" cy="0"/>
          <a:chOff x="0" y="0"/>
          <a:chExt cx="0" cy="0"/>
        </a:xfrm>
      </p:grpSpPr>
      <p:sp>
        <p:nvSpPr>
          <p:cNvPr id="2534" name="Google Shape;2534;p1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35" name="Google Shape;2535;p11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endParaRPr sz="1200"/>
          </a:p>
        </p:txBody>
      </p:sp>
      <p:sp>
        <p:nvSpPr>
          <p:cNvPr id="2536" name="Google Shape;2536;p11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n-US" sz="1200" b="0" i="0" u="none" strike="noStrike" cap="none">
                <a:solidFill>
                  <a:schemeClr val="dk1"/>
                </a:solidFill>
                <a:latin typeface="Calibri"/>
                <a:ea typeface="Calibri"/>
                <a:cs typeface="Calibri"/>
                <a:sym typeface="Calibri"/>
              </a:rPr>
              <a:t>80</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1"/>
        <p:cNvGrpSpPr/>
        <p:nvPr/>
      </p:nvGrpSpPr>
      <p:grpSpPr>
        <a:xfrm>
          <a:off x="0" y="0"/>
          <a:ext cx="0" cy="0"/>
          <a:chOff x="0" y="0"/>
          <a:chExt cx="0" cy="0"/>
        </a:xfrm>
      </p:grpSpPr>
      <p:sp>
        <p:nvSpPr>
          <p:cNvPr id="2542" name="Google Shape;2542;p2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Calibri"/>
              <a:buNone/>
            </a:pPr>
            <a:endParaRPr/>
          </a:p>
        </p:txBody>
      </p:sp>
      <p:sp>
        <p:nvSpPr>
          <p:cNvPr id="2543" name="Google Shape;2543;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5"/>
        <p:cNvGrpSpPr/>
        <p:nvPr/>
      </p:nvGrpSpPr>
      <p:grpSpPr>
        <a:xfrm>
          <a:off x="0" y="0"/>
          <a:ext cx="0" cy="0"/>
          <a:chOff x="0" y="0"/>
          <a:chExt cx="0" cy="0"/>
        </a:xfrm>
      </p:grpSpPr>
      <p:sp>
        <p:nvSpPr>
          <p:cNvPr id="2546" name="Google Shape;2546;p2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600"/>
              <a:buFont typeface="Calibri"/>
              <a:buNone/>
            </a:pPr>
            <a:endParaRPr/>
          </a:p>
        </p:txBody>
      </p:sp>
      <p:sp>
        <p:nvSpPr>
          <p:cNvPr id="2547" name="Google Shape;2547;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5"/>
        <p:cNvGrpSpPr/>
        <p:nvPr/>
      </p:nvGrpSpPr>
      <p:grpSpPr>
        <a:xfrm>
          <a:off x="0" y="0"/>
          <a:ext cx="0" cy="0"/>
          <a:chOff x="0" y="0"/>
          <a:chExt cx="0" cy="0"/>
        </a:xfrm>
      </p:grpSpPr>
      <p:sp>
        <p:nvSpPr>
          <p:cNvPr id="2556" name="Google Shape;2556;p2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600"/>
              <a:buFont typeface="Calibri"/>
              <a:buNone/>
            </a:pPr>
            <a:endParaRPr/>
          </a:p>
        </p:txBody>
      </p:sp>
      <p:sp>
        <p:nvSpPr>
          <p:cNvPr id="2557" name="Google Shape;2557;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7"/>
        <p:cNvGrpSpPr/>
        <p:nvPr/>
      </p:nvGrpSpPr>
      <p:grpSpPr>
        <a:xfrm>
          <a:off x="0" y="0"/>
          <a:ext cx="0" cy="0"/>
          <a:chOff x="0" y="0"/>
          <a:chExt cx="0" cy="0"/>
        </a:xfrm>
      </p:grpSpPr>
      <p:sp>
        <p:nvSpPr>
          <p:cNvPr id="2568" name="Google Shape;2568;p3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600"/>
              <a:buFont typeface="Calibri"/>
              <a:buNone/>
            </a:pPr>
            <a:endParaRPr/>
          </a:p>
        </p:txBody>
      </p:sp>
      <p:sp>
        <p:nvSpPr>
          <p:cNvPr id="2569" name="Google Shape;2569;p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7"/>
        <p:cNvGrpSpPr/>
        <p:nvPr/>
      </p:nvGrpSpPr>
      <p:grpSpPr>
        <a:xfrm>
          <a:off x="0" y="0"/>
          <a:ext cx="0" cy="0"/>
          <a:chOff x="0" y="0"/>
          <a:chExt cx="0" cy="0"/>
        </a:xfrm>
      </p:grpSpPr>
      <p:sp>
        <p:nvSpPr>
          <p:cNvPr id="2578" name="Google Shape;2578;p3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600"/>
              <a:buFont typeface="Calibri"/>
              <a:buNone/>
            </a:pPr>
            <a:endParaRPr/>
          </a:p>
        </p:txBody>
      </p:sp>
      <p:sp>
        <p:nvSpPr>
          <p:cNvPr id="2579" name="Google Shape;2579;p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9"/>
        <p:cNvGrpSpPr/>
        <p:nvPr/>
      </p:nvGrpSpPr>
      <p:grpSpPr>
        <a:xfrm>
          <a:off x="0" y="0"/>
          <a:ext cx="0" cy="0"/>
          <a:chOff x="0" y="0"/>
          <a:chExt cx="0" cy="0"/>
        </a:xfrm>
      </p:grpSpPr>
      <p:sp>
        <p:nvSpPr>
          <p:cNvPr id="2590" name="Google Shape;2590;p12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600"/>
              <a:buFont typeface="Calibri"/>
              <a:buNone/>
            </a:pPr>
            <a:endParaRPr/>
          </a:p>
        </p:txBody>
      </p:sp>
      <p:sp>
        <p:nvSpPr>
          <p:cNvPr id="2591" name="Google Shape;2591;p1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9"/>
        <p:cNvGrpSpPr/>
        <p:nvPr/>
      </p:nvGrpSpPr>
      <p:grpSpPr>
        <a:xfrm>
          <a:off x="0" y="0"/>
          <a:ext cx="0" cy="0"/>
          <a:chOff x="0" y="0"/>
          <a:chExt cx="0" cy="0"/>
        </a:xfrm>
      </p:grpSpPr>
      <p:sp>
        <p:nvSpPr>
          <p:cNvPr id="2600" name="Google Shape;2600;p12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600"/>
              <a:buFont typeface="Calibri"/>
              <a:buNone/>
            </a:pPr>
            <a:endParaRPr/>
          </a:p>
        </p:txBody>
      </p:sp>
      <p:sp>
        <p:nvSpPr>
          <p:cNvPr id="2601" name="Google Shape;2601;p1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1"/>
        <p:cNvGrpSpPr/>
        <p:nvPr/>
      </p:nvGrpSpPr>
      <p:grpSpPr>
        <a:xfrm>
          <a:off x="0" y="0"/>
          <a:ext cx="0" cy="0"/>
          <a:chOff x="0" y="0"/>
          <a:chExt cx="0" cy="0"/>
        </a:xfrm>
      </p:grpSpPr>
      <p:sp>
        <p:nvSpPr>
          <p:cNvPr id="2612" name="Google Shape;2612;p12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600"/>
              <a:buFont typeface="Calibri"/>
              <a:buNone/>
            </a:pPr>
            <a:endParaRPr/>
          </a:p>
        </p:txBody>
      </p:sp>
      <p:sp>
        <p:nvSpPr>
          <p:cNvPr id="2613" name="Google Shape;2613;p1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1"/>
        <p:cNvGrpSpPr/>
        <p:nvPr/>
      </p:nvGrpSpPr>
      <p:grpSpPr>
        <a:xfrm>
          <a:off x="0" y="0"/>
          <a:ext cx="0" cy="0"/>
          <a:chOff x="0" y="0"/>
          <a:chExt cx="0" cy="0"/>
        </a:xfrm>
      </p:grpSpPr>
      <p:sp>
        <p:nvSpPr>
          <p:cNvPr id="2622" name="Google Shape;2622;p12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600"/>
              <a:buFont typeface="Calibri"/>
              <a:buNone/>
            </a:pPr>
            <a:endParaRPr/>
          </a:p>
        </p:txBody>
      </p:sp>
      <p:sp>
        <p:nvSpPr>
          <p:cNvPr id="2623" name="Google Shape;2623;p1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Google Shape;433;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34" name="Google Shape;434;p5:notes"/>
          <p:cNvSpPr txBox="1">
            <a:spLocks noGrp="1"/>
          </p:cNvSpPr>
          <p:nvPr>
            <p:ph type="body" idx="1"/>
          </p:nvPr>
        </p:nvSpPr>
        <p:spPr>
          <a:xfrm>
            <a:off x="685800" y="4400550"/>
            <a:ext cx="5486399" cy="3600450"/>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Clr>
                <a:srgbClr val="3F3F3F"/>
              </a:buClr>
              <a:buSzPts val="1600"/>
              <a:buFont typeface="Arial"/>
              <a:buNone/>
            </a:pPr>
            <a:endParaRPr/>
          </a:p>
        </p:txBody>
      </p:sp>
      <p:sp>
        <p:nvSpPr>
          <p:cNvPr id="435" name="Google Shape;435;p5:notes"/>
          <p:cNvSpPr txBox="1">
            <a:spLocks noGrp="1"/>
          </p:cNvSpPr>
          <p:nvPr>
            <p:ph type="sldNum" idx="12"/>
          </p:nvPr>
        </p:nvSpPr>
        <p:spPr>
          <a:xfrm>
            <a:off x="3884612" y="8685213"/>
            <a:ext cx="2971799" cy="458786"/>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300"/>
              <a:buFont typeface="Calibri"/>
              <a:buNone/>
            </a:pPr>
            <a:fld id="{00000000-1234-1234-1234-123412341234}" type="slidenum">
              <a:rPr lang="en-US" sz="1200" b="0" i="0" u="none" strike="noStrike" cap="none">
                <a:solidFill>
                  <a:schemeClr val="dk1"/>
                </a:solidFill>
                <a:latin typeface="Calibri"/>
                <a:ea typeface="Calibri"/>
                <a:cs typeface="Calibri"/>
                <a:sym typeface="Calibri"/>
              </a:rPr>
              <a:t>9</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3"/>
        <p:cNvGrpSpPr/>
        <p:nvPr/>
      </p:nvGrpSpPr>
      <p:grpSpPr>
        <a:xfrm>
          <a:off x="0" y="0"/>
          <a:ext cx="0" cy="0"/>
          <a:chOff x="0" y="0"/>
          <a:chExt cx="0" cy="0"/>
        </a:xfrm>
      </p:grpSpPr>
      <p:sp>
        <p:nvSpPr>
          <p:cNvPr id="2634" name="Google Shape;2634;p12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600"/>
              <a:buFont typeface="Calibri"/>
              <a:buNone/>
            </a:pPr>
            <a:endParaRPr/>
          </a:p>
        </p:txBody>
      </p:sp>
      <p:sp>
        <p:nvSpPr>
          <p:cNvPr id="2635" name="Google Shape;2635;p1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3"/>
        <p:cNvGrpSpPr/>
        <p:nvPr/>
      </p:nvGrpSpPr>
      <p:grpSpPr>
        <a:xfrm>
          <a:off x="0" y="0"/>
          <a:ext cx="0" cy="0"/>
          <a:chOff x="0" y="0"/>
          <a:chExt cx="0" cy="0"/>
        </a:xfrm>
      </p:grpSpPr>
      <p:sp>
        <p:nvSpPr>
          <p:cNvPr id="2644" name="Google Shape;2644;p12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600"/>
              <a:buFont typeface="Calibri"/>
              <a:buNone/>
            </a:pPr>
            <a:endParaRPr/>
          </a:p>
        </p:txBody>
      </p:sp>
      <p:sp>
        <p:nvSpPr>
          <p:cNvPr id="2645" name="Google Shape;2645;p1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5"/>
        <p:cNvGrpSpPr/>
        <p:nvPr/>
      </p:nvGrpSpPr>
      <p:grpSpPr>
        <a:xfrm>
          <a:off x="0" y="0"/>
          <a:ext cx="0" cy="0"/>
          <a:chOff x="0" y="0"/>
          <a:chExt cx="0" cy="0"/>
        </a:xfrm>
      </p:grpSpPr>
      <p:sp>
        <p:nvSpPr>
          <p:cNvPr id="2656" name="Google Shape;2656;p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a:p>
        </p:txBody>
      </p:sp>
      <p:sp>
        <p:nvSpPr>
          <p:cNvPr id="2657" name="Google Shape;2657;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7.png"/></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19.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2.png"/><Relationship Id="rId1" Type="http://schemas.openxmlformats.org/officeDocument/2006/relationships/slideMaster" Target="../slideMasters/slideMaster1.xml"/><Relationship Id="rId4" Type="http://schemas.openxmlformats.org/officeDocument/2006/relationships/image" Target="../media/image19.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23.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11.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Course Name">
  <p:cSld name="Course Name">
    <p:spTree>
      <p:nvGrpSpPr>
        <p:cNvPr id="1" name="Shape 15"/>
        <p:cNvGrpSpPr/>
        <p:nvPr/>
      </p:nvGrpSpPr>
      <p:grpSpPr>
        <a:xfrm>
          <a:off x="0" y="0"/>
          <a:ext cx="0" cy="0"/>
          <a:chOff x="0" y="0"/>
          <a:chExt cx="0" cy="0"/>
        </a:xfrm>
      </p:grpSpPr>
      <p:pic>
        <p:nvPicPr>
          <p:cNvPr id="16" name="Google Shape;16;p34"/>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17" name="Google Shape;17;p34"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18" name="Google Shape;18;p34"/>
          <p:cNvSpPr txBox="1">
            <a:spLocks noGrp="1"/>
          </p:cNvSpPr>
          <p:nvPr>
            <p:ph type="body" idx="1"/>
          </p:nvPr>
        </p:nvSpPr>
        <p:spPr>
          <a:xfrm>
            <a:off x="8724737" y="4114800"/>
            <a:ext cx="6960049" cy="914400"/>
          </a:xfrm>
          <a:prstGeom prst="rect">
            <a:avLst/>
          </a:prstGeom>
          <a:noFill/>
          <a:ln>
            <a:noFill/>
          </a:ln>
        </p:spPr>
        <p:txBody>
          <a:bodyPr spcFirstLastPara="1" wrap="square" lIns="91425" tIns="91425" rIns="91425" bIns="91425" anchor="t" anchorCtr="0">
            <a:noAutofit/>
          </a:bodyPr>
          <a:lstStyle>
            <a:lvl1pPr marL="457200" lvl="0" indent="-228600" algn="l">
              <a:lnSpc>
                <a:spcPct val="100000"/>
              </a:lnSpc>
              <a:spcBef>
                <a:spcPts val="1333"/>
              </a:spcBef>
              <a:spcAft>
                <a:spcPts val="0"/>
              </a:spcAft>
              <a:buClr>
                <a:schemeClr val="lt1"/>
              </a:buClr>
              <a:buSzPts val="2800"/>
              <a:buNone/>
              <a:defRPr sz="2800" b="1">
                <a:solidFill>
                  <a:schemeClr val="lt1"/>
                </a:solidFill>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2_Objectives">
  <p:cSld name="2_Objectives">
    <p:spTree>
      <p:nvGrpSpPr>
        <p:cNvPr id="1" name="Shape 84"/>
        <p:cNvGrpSpPr/>
        <p:nvPr/>
      </p:nvGrpSpPr>
      <p:grpSpPr>
        <a:xfrm>
          <a:off x="0" y="0"/>
          <a:ext cx="0" cy="0"/>
          <a:chOff x="0" y="0"/>
          <a:chExt cx="0" cy="0"/>
        </a:xfrm>
      </p:grpSpPr>
      <p:pic>
        <p:nvPicPr>
          <p:cNvPr id="85" name="Google Shape;85;p43"/>
          <p:cNvPicPr preferRelativeResize="0"/>
          <p:nvPr/>
        </p:nvPicPr>
        <p:blipFill rotWithShape="1">
          <a:blip r:embed="rId2">
            <a:alphaModFix/>
          </a:blip>
          <a:srcRect/>
          <a:stretch/>
        </p:blipFill>
        <p:spPr>
          <a:xfrm>
            <a:off x="0" y="0"/>
            <a:ext cx="16256000" cy="9144000"/>
          </a:xfrm>
          <a:prstGeom prst="rect">
            <a:avLst/>
          </a:prstGeom>
          <a:noFill/>
          <a:ln>
            <a:noFill/>
          </a:ln>
        </p:spPr>
      </p:pic>
      <p:sp>
        <p:nvSpPr>
          <p:cNvPr id="86" name="Google Shape;86;p43"/>
          <p:cNvSpPr/>
          <p:nvPr/>
        </p:nvSpPr>
        <p:spPr>
          <a:xfrm>
            <a:off x="0" y="1242017"/>
            <a:ext cx="3426096" cy="7253472"/>
          </a:xfrm>
          <a:prstGeom prst="rect">
            <a:avLst/>
          </a:prstGeom>
          <a:solidFill>
            <a:srgbClr val="5AC7DB"/>
          </a:solidFill>
          <a:ln>
            <a:noFill/>
          </a:ln>
        </p:spPr>
        <p:txBody>
          <a:bodyPr spcFirstLastPara="1" wrap="square" lIns="117500" tIns="58750" rIns="117500" bIns="58750" anchor="ctr" anchorCtr="0">
            <a:noAutofit/>
          </a:bodyPr>
          <a:lstStyle/>
          <a:p>
            <a:pPr marL="0" marR="0" lvl="0" indent="0" algn="ctr" rtl="0">
              <a:lnSpc>
                <a:spcPct val="100000"/>
              </a:lnSpc>
              <a:spcBef>
                <a:spcPts val="0"/>
              </a:spcBef>
              <a:spcAft>
                <a:spcPts val="0"/>
              </a:spcAft>
              <a:buClr>
                <a:schemeClr val="dk1"/>
              </a:buClr>
              <a:buSzPts val="1480"/>
              <a:buFont typeface="Calibri"/>
              <a:buNone/>
            </a:pPr>
            <a:endParaRPr sz="1480" b="0" i="0" u="none" strike="noStrike" cap="none">
              <a:solidFill>
                <a:schemeClr val="lt1"/>
              </a:solidFill>
              <a:latin typeface="Calibri"/>
              <a:ea typeface="Calibri"/>
              <a:cs typeface="Calibri"/>
              <a:sym typeface="Calibri"/>
            </a:endParaRPr>
          </a:p>
        </p:txBody>
      </p:sp>
      <p:sp>
        <p:nvSpPr>
          <p:cNvPr id="87" name="Google Shape;87;p43"/>
          <p:cNvSpPr txBox="1">
            <a:spLocks noGrp="1"/>
          </p:cNvSpPr>
          <p:nvPr>
            <p:ph type="body" idx="1"/>
          </p:nvPr>
        </p:nvSpPr>
        <p:spPr>
          <a:xfrm>
            <a:off x="5014335" y="2931743"/>
            <a:ext cx="8946988" cy="586248"/>
          </a:xfrm>
          <a:prstGeom prst="rect">
            <a:avLst/>
          </a:prstGeom>
          <a:noFill/>
          <a:ln>
            <a:noFill/>
          </a:ln>
        </p:spPr>
        <p:txBody>
          <a:bodyPr spcFirstLastPara="1" wrap="square" lIns="91425" tIns="91425" rIns="91425" bIns="91425" anchor="t" anchorCtr="0">
            <a:normAutofit/>
          </a:bodyPr>
          <a:lstStyle>
            <a:lvl1pPr marL="457200" marR="0" lvl="0" indent="-228600" algn="l">
              <a:lnSpc>
                <a:spcPct val="100000"/>
              </a:lnSpc>
              <a:spcBef>
                <a:spcPts val="1000"/>
              </a:spcBef>
              <a:spcAft>
                <a:spcPts val="0"/>
              </a:spcAft>
              <a:buClr>
                <a:srgbClr val="3F3F3F"/>
              </a:buClr>
              <a:buSzPts val="2200"/>
              <a:buFont typeface="Arial"/>
              <a:buNone/>
              <a:defRPr sz="2200" b="0" i="0" u="none" strike="noStrike" cap="none">
                <a:solidFill>
                  <a:srgbClr val="3F3F3F"/>
                </a:solidFill>
                <a:latin typeface="Open Sans"/>
                <a:ea typeface="Open Sans"/>
                <a:cs typeface="Open Sans"/>
                <a:sym typeface="Open Sans"/>
              </a:defRPr>
            </a:lvl1pPr>
            <a:lvl2pPr marL="914400" marR="0" lvl="1" indent="-431800" algn="l">
              <a:lnSpc>
                <a:spcPct val="90000"/>
              </a:lnSpc>
              <a:spcBef>
                <a:spcPts val="667"/>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2pPr>
            <a:lvl3pPr marL="1371600" marR="0" lvl="2" indent="-395858" algn="l">
              <a:lnSpc>
                <a:spcPct val="90000"/>
              </a:lnSpc>
              <a:spcBef>
                <a:spcPts val="667"/>
              </a:spcBef>
              <a:spcAft>
                <a:spcPts val="0"/>
              </a:spcAft>
              <a:buClr>
                <a:schemeClr val="dk1"/>
              </a:buClr>
              <a:buSzPts val="2634"/>
              <a:buFont typeface="Arial"/>
              <a:buChar char="•"/>
              <a:defRPr sz="2667" b="0" i="0" u="none" strike="noStrike" cap="none">
                <a:solidFill>
                  <a:schemeClr val="dk1"/>
                </a:solidFill>
                <a:latin typeface="Calibri"/>
                <a:ea typeface="Calibri"/>
                <a:cs typeface="Calibri"/>
                <a:sym typeface="Calibri"/>
              </a:defRPr>
            </a:lvl3pPr>
            <a:lvl4pPr marL="1828800" marR="0" lvl="3"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4pPr>
            <a:lvl5pPr marL="2286000" marR="0" lvl="4"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5pPr>
            <a:lvl6pPr marL="2743200" marR="0" lvl="5"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6pPr>
            <a:lvl7pPr marL="3200400" marR="0" lvl="6"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7pPr>
            <a:lvl8pPr marL="3657600" marR="0" lvl="7"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8pPr>
            <a:lvl9pPr marL="4114800" marR="0" lvl="8"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9pPr>
          </a:lstStyle>
          <a:p>
            <a:endParaRPr/>
          </a:p>
        </p:txBody>
      </p:sp>
      <p:sp>
        <p:nvSpPr>
          <p:cNvPr id="88" name="Google Shape;88;p43"/>
          <p:cNvSpPr txBox="1">
            <a:spLocks noGrp="1"/>
          </p:cNvSpPr>
          <p:nvPr>
            <p:ph type="body" idx="2"/>
          </p:nvPr>
        </p:nvSpPr>
        <p:spPr>
          <a:xfrm>
            <a:off x="5014335" y="3775010"/>
            <a:ext cx="8946988" cy="586248"/>
          </a:xfrm>
          <a:prstGeom prst="rect">
            <a:avLst/>
          </a:prstGeom>
          <a:noFill/>
          <a:ln>
            <a:noFill/>
          </a:ln>
        </p:spPr>
        <p:txBody>
          <a:bodyPr spcFirstLastPara="1" wrap="square" lIns="91425" tIns="91425" rIns="91425" bIns="91425" anchor="t" anchorCtr="0">
            <a:normAutofit/>
          </a:bodyPr>
          <a:lstStyle>
            <a:lvl1pPr marL="457200" marR="0" lvl="0" indent="-228600" algn="l">
              <a:lnSpc>
                <a:spcPct val="100000"/>
              </a:lnSpc>
              <a:spcBef>
                <a:spcPts val="1000"/>
              </a:spcBef>
              <a:spcAft>
                <a:spcPts val="0"/>
              </a:spcAft>
              <a:buClr>
                <a:srgbClr val="3F3F3F"/>
              </a:buClr>
              <a:buSzPts val="2200"/>
              <a:buFont typeface="Arial"/>
              <a:buNone/>
              <a:defRPr sz="2200" b="0" i="0" u="none" strike="noStrike" cap="none">
                <a:solidFill>
                  <a:srgbClr val="3F3F3F"/>
                </a:solidFill>
                <a:latin typeface="Open Sans"/>
                <a:ea typeface="Open Sans"/>
                <a:cs typeface="Open Sans"/>
                <a:sym typeface="Open Sans"/>
              </a:defRPr>
            </a:lvl1pPr>
            <a:lvl2pPr marL="914400" marR="0" lvl="1" indent="-431800" algn="l">
              <a:lnSpc>
                <a:spcPct val="90000"/>
              </a:lnSpc>
              <a:spcBef>
                <a:spcPts val="667"/>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2pPr>
            <a:lvl3pPr marL="1371600" marR="0" lvl="2" indent="-395858" algn="l">
              <a:lnSpc>
                <a:spcPct val="90000"/>
              </a:lnSpc>
              <a:spcBef>
                <a:spcPts val="667"/>
              </a:spcBef>
              <a:spcAft>
                <a:spcPts val="0"/>
              </a:spcAft>
              <a:buClr>
                <a:schemeClr val="dk1"/>
              </a:buClr>
              <a:buSzPts val="2634"/>
              <a:buFont typeface="Arial"/>
              <a:buChar char="•"/>
              <a:defRPr sz="2667" b="0" i="0" u="none" strike="noStrike" cap="none">
                <a:solidFill>
                  <a:schemeClr val="dk1"/>
                </a:solidFill>
                <a:latin typeface="Calibri"/>
                <a:ea typeface="Calibri"/>
                <a:cs typeface="Calibri"/>
                <a:sym typeface="Calibri"/>
              </a:defRPr>
            </a:lvl3pPr>
            <a:lvl4pPr marL="1828800" marR="0" lvl="3"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4pPr>
            <a:lvl5pPr marL="2286000" marR="0" lvl="4"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5pPr>
            <a:lvl6pPr marL="2743200" marR="0" lvl="5"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6pPr>
            <a:lvl7pPr marL="3200400" marR="0" lvl="6"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7pPr>
            <a:lvl8pPr marL="3657600" marR="0" lvl="7"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8pPr>
            <a:lvl9pPr marL="4114800" marR="0" lvl="8"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9pPr>
          </a:lstStyle>
          <a:p>
            <a:endParaRPr/>
          </a:p>
        </p:txBody>
      </p:sp>
      <p:sp>
        <p:nvSpPr>
          <p:cNvPr id="89" name="Google Shape;89;p43"/>
          <p:cNvSpPr txBox="1">
            <a:spLocks noGrp="1"/>
          </p:cNvSpPr>
          <p:nvPr>
            <p:ph type="body" idx="3"/>
          </p:nvPr>
        </p:nvSpPr>
        <p:spPr>
          <a:xfrm>
            <a:off x="5014335" y="4618276"/>
            <a:ext cx="8946988" cy="586248"/>
          </a:xfrm>
          <a:prstGeom prst="rect">
            <a:avLst/>
          </a:prstGeom>
          <a:noFill/>
          <a:ln>
            <a:noFill/>
          </a:ln>
        </p:spPr>
        <p:txBody>
          <a:bodyPr spcFirstLastPara="1" wrap="square" lIns="91425" tIns="91425" rIns="91425" bIns="91425" anchor="t" anchorCtr="0">
            <a:normAutofit/>
          </a:bodyPr>
          <a:lstStyle>
            <a:lvl1pPr marL="457200" marR="0" lvl="0" indent="-228600" algn="l">
              <a:lnSpc>
                <a:spcPct val="100000"/>
              </a:lnSpc>
              <a:spcBef>
                <a:spcPts val="1000"/>
              </a:spcBef>
              <a:spcAft>
                <a:spcPts val="0"/>
              </a:spcAft>
              <a:buClr>
                <a:srgbClr val="3F3F3F"/>
              </a:buClr>
              <a:buSzPts val="2200"/>
              <a:buFont typeface="Arial"/>
              <a:buNone/>
              <a:defRPr sz="2200" b="0" i="0" u="none" strike="noStrike" cap="none">
                <a:solidFill>
                  <a:srgbClr val="3F3F3F"/>
                </a:solidFill>
                <a:latin typeface="Open Sans"/>
                <a:ea typeface="Open Sans"/>
                <a:cs typeface="Open Sans"/>
                <a:sym typeface="Open Sans"/>
              </a:defRPr>
            </a:lvl1pPr>
            <a:lvl2pPr marL="914400" marR="0" lvl="1" indent="-431800" algn="l">
              <a:lnSpc>
                <a:spcPct val="90000"/>
              </a:lnSpc>
              <a:spcBef>
                <a:spcPts val="667"/>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2pPr>
            <a:lvl3pPr marL="1371600" marR="0" lvl="2" indent="-395858" algn="l">
              <a:lnSpc>
                <a:spcPct val="90000"/>
              </a:lnSpc>
              <a:spcBef>
                <a:spcPts val="667"/>
              </a:spcBef>
              <a:spcAft>
                <a:spcPts val="0"/>
              </a:spcAft>
              <a:buClr>
                <a:schemeClr val="dk1"/>
              </a:buClr>
              <a:buSzPts val="2634"/>
              <a:buFont typeface="Arial"/>
              <a:buChar char="•"/>
              <a:defRPr sz="2667" b="0" i="0" u="none" strike="noStrike" cap="none">
                <a:solidFill>
                  <a:schemeClr val="dk1"/>
                </a:solidFill>
                <a:latin typeface="Calibri"/>
                <a:ea typeface="Calibri"/>
                <a:cs typeface="Calibri"/>
                <a:sym typeface="Calibri"/>
              </a:defRPr>
            </a:lvl3pPr>
            <a:lvl4pPr marL="1828800" marR="0" lvl="3"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4pPr>
            <a:lvl5pPr marL="2286000" marR="0" lvl="4"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5pPr>
            <a:lvl6pPr marL="2743200" marR="0" lvl="5"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6pPr>
            <a:lvl7pPr marL="3200400" marR="0" lvl="6"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7pPr>
            <a:lvl8pPr marL="3657600" marR="0" lvl="7"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8pPr>
            <a:lvl9pPr marL="4114800" marR="0" lvl="8"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9pPr>
          </a:lstStyle>
          <a:p>
            <a:endParaRPr/>
          </a:p>
        </p:txBody>
      </p:sp>
      <p:sp>
        <p:nvSpPr>
          <p:cNvPr id="90" name="Google Shape;90;p43"/>
          <p:cNvSpPr txBox="1">
            <a:spLocks noGrp="1"/>
          </p:cNvSpPr>
          <p:nvPr>
            <p:ph type="body" idx="4"/>
          </p:nvPr>
        </p:nvSpPr>
        <p:spPr>
          <a:xfrm>
            <a:off x="5014335" y="5461542"/>
            <a:ext cx="8946988" cy="586248"/>
          </a:xfrm>
          <a:prstGeom prst="rect">
            <a:avLst/>
          </a:prstGeom>
          <a:noFill/>
          <a:ln>
            <a:noFill/>
          </a:ln>
        </p:spPr>
        <p:txBody>
          <a:bodyPr spcFirstLastPara="1" wrap="square" lIns="91425" tIns="91425" rIns="91425" bIns="91425" anchor="t" anchorCtr="0">
            <a:normAutofit/>
          </a:bodyPr>
          <a:lstStyle>
            <a:lvl1pPr marL="457200" marR="0" lvl="0" indent="-228600" algn="l">
              <a:lnSpc>
                <a:spcPct val="100000"/>
              </a:lnSpc>
              <a:spcBef>
                <a:spcPts val="1000"/>
              </a:spcBef>
              <a:spcAft>
                <a:spcPts val="0"/>
              </a:spcAft>
              <a:buClr>
                <a:srgbClr val="3F3F3F"/>
              </a:buClr>
              <a:buSzPts val="2200"/>
              <a:buFont typeface="Arial"/>
              <a:buNone/>
              <a:defRPr sz="2200" b="0" i="0" u="none" strike="noStrike" cap="none">
                <a:solidFill>
                  <a:srgbClr val="3F3F3F"/>
                </a:solidFill>
                <a:latin typeface="Open Sans"/>
                <a:ea typeface="Open Sans"/>
                <a:cs typeface="Open Sans"/>
                <a:sym typeface="Open Sans"/>
              </a:defRPr>
            </a:lvl1pPr>
            <a:lvl2pPr marL="914400" marR="0" lvl="1" indent="-431800" algn="l">
              <a:lnSpc>
                <a:spcPct val="90000"/>
              </a:lnSpc>
              <a:spcBef>
                <a:spcPts val="667"/>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2pPr>
            <a:lvl3pPr marL="1371600" marR="0" lvl="2" indent="-395858" algn="l">
              <a:lnSpc>
                <a:spcPct val="90000"/>
              </a:lnSpc>
              <a:spcBef>
                <a:spcPts val="667"/>
              </a:spcBef>
              <a:spcAft>
                <a:spcPts val="0"/>
              </a:spcAft>
              <a:buClr>
                <a:schemeClr val="dk1"/>
              </a:buClr>
              <a:buSzPts val="2634"/>
              <a:buFont typeface="Arial"/>
              <a:buChar char="•"/>
              <a:defRPr sz="2667" b="0" i="0" u="none" strike="noStrike" cap="none">
                <a:solidFill>
                  <a:schemeClr val="dk1"/>
                </a:solidFill>
                <a:latin typeface="Calibri"/>
                <a:ea typeface="Calibri"/>
                <a:cs typeface="Calibri"/>
                <a:sym typeface="Calibri"/>
              </a:defRPr>
            </a:lvl3pPr>
            <a:lvl4pPr marL="1828800" marR="0" lvl="3"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4pPr>
            <a:lvl5pPr marL="2286000" marR="0" lvl="4"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5pPr>
            <a:lvl6pPr marL="2743200" marR="0" lvl="5"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6pPr>
            <a:lvl7pPr marL="3200400" marR="0" lvl="6"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7pPr>
            <a:lvl8pPr marL="3657600" marR="0" lvl="7"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8pPr>
            <a:lvl9pPr marL="4114800" marR="0" lvl="8" indent="-381000" algn="l">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9pPr>
          </a:lstStyle>
          <a:p>
            <a:endParaRPr/>
          </a:p>
        </p:txBody>
      </p:sp>
      <p:pic>
        <p:nvPicPr>
          <p:cNvPr id="91" name="Google Shape;91;p43"/>
          <p:cNvPicPr preferRelativeResize="0"/>
          <p:nvPr/>
        </p:nvPicPr>
        <p:blipFill rotWithShape="1">
          <a:blip r:embed="rId3">
            <a:alphaModFix/>
          </a:blip>
          <a:srcRect/>
          <a:stretch/>
        </p:blipFill>
        <p:spPr>
          <a:xfrm>
            <a:off x="6510683" y="885620"/>
            <a:ext cx="3234635" cy="253919"/>
          </a:xfrm>
          <a:prstGeom prst="rect">
            <a:avLst/>
          </a:prstGeom>
          <a:noFill/>
          <a:ln>
            <a:noFill/>
          </a:ln>
        </p:spPr>
      </p:pic>
      <p:sp>
        <p:nvSpPr>
          <p:cNvPr id="92" name="Google Shape;92;p43"/>
          <p:cNvSpPr txBox="1"/>
          <p:nvPr/>
        </p:nvSpPr>
        <p:spPr>
          <a:xfrm>
            <a:off x="0" y="415147"/>
            <a:ext cx="16256001" cy="58477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3F3F3F"/>
              </a:buClr>
              <a:buSzPts val="800"/>
              <a:buFont typeface="Open Sans ExtraBold"/>
              <a:buNone/>
            </a:pPr>
            <a:r>
              <a:rPr lang="en-US" sz="3200" b="0" i="0" u="none" strike="noStrike" cap="none">
                <a:solidFill>
                  <a:srgbClr val="3F3F3F"/>
                </a:solidFill>
                <a:latin typeface="Open Sans ExtraBold"/>
                <a:ea typeface="Open Sans ExtraBold"/>
                <a:cs typeface="Open Sans ExtraBold"/>
                <a:sym typeface="Open Sans ExtraBold"/>
              </a:rPr>
              <a:t>Concepts Covered</a:t>
            </a:r>
            <a:endParaRPr sz="1400" b="0" i="0" u="none" strike="noStrike" cap="none">
              <a:solidFill>
                <a:srgbClr val="000000"/>
              </a:solidFill>
              <a:latin typeface="Arial"/>
              <a:ea typeface="Arial"/>
              <a:cs typeface="Arial"/>
              <a:sym typeface="Arial"/>
            </a:endParaRPr>
          </a:p>
        </p:txBody>
      </p:sp>
      <p:grpSp>
        <p:nvGrpSpPr>
          <p:cNvPr id="93" name="Google Shape;93;p43"/>
          <p:cNvGrpSpPr/>
          <p:nvPr/>
        </p:nvGrpSpPr>
        <p:grpSpPr>
          <a:xfrm>
            <a:off x="-6322" y="-31262"/>
            <a:ext cx="16256000" cy="130963"/>
            <a:chOff x="0" y="474414"/>
            <a:chExt cx="7908924" cy="61411"/>
          </a:xfrm>
        </p:grpSpPr>
        <p:sp>
          <p:nvSpPr>
            <p:cNvPr id="94" name="Google Shape;94;p43"/>
            <p:cNvSpPr/>
            <p:nvPr/>
          </p:nvSpPr>
          <p:spPr>
            <a:xfrm>
              <a:off x="0" y="474414"/>
              <a:ext cx="711993" cy="61411"/>
            </a:xfrm>
            <a:prstGeom prst="rect">
              <a:avLst/>
            </a:prstGeom>
            <a:solidFill>
              <a:srgbClr val="FAC36F"/>
            </a:solidFill>
            <a:ln>
              <a:noFill/>
            </a:ln>
          </p:spPr>
          <p:txBody>
            <a:bodyPr spcFirstLastPara="1" wrap="square" lIns="57150" tIns="28575" rIns="57150" bIns="28575" anchor="ctr" anchorCtr="0">
              <a:noAutofit/>
            </a:bodyPr>
            <a:lstStyle/>
            <a:p>
              <a:pPr marL="0" marR="0" lvl="0" indent="0" algn="ctr" rtl="0">
                <a:lnSpc>
                  <a:spcPct val="100000"/>
                </a:lnSpc>
                <a:spcBef>
                  <a:spcPts val="0"/>
                </a:spcBef>
                <a:spcAft>
                  <a:spcPts val="0"/>
                </a:spcAft>
                <a:buClr>
                  <a:schemeClr val="dk1"/>
                </a:buClr>
                <a:buSzPts val="1480"/>
                <a:buFont typeface="Calibri"/>
                <a:buNone/>
              </a:pPr>
              <a:endParaRPr sz="1480" b="0" i="0" u="none" strike="noStrike" cap="none">
                <a:solidFill>
                  <a:schemeClr val="lt1"/>
                </a:solidFill>
                <a:latin typeface="Calibri"/>
                <a:ea typeface="Calibri"/>
                <a:cs typeface="Calibri"/>
                <a:sym typeface="Calibri"/>
              </a:endParaRPr>
            </a:p>
          </p:txBody>
        </p:sp>
        <p:sp>
          <p:nvSpPr>
            <p:cNvPr id="95" name="Google Shape;95;p43"/>
            <p:cNvSpPr/>
            <p:nvPr/>
          </p:nvSpPr>
          <p:spPr>
            <a:xfrm>
              <a:off x="711993" y="474414"/>
              <a:ext cx="3455194" cy="61411"/>
            </a:xfrm>
            <a:prstGeom prst="rect">
              <a:avLst/>
            </a:prstGeom>
            <a:solidFill>
              <a:srgbClr val="F69E66"/>
            </a:solidFill>
            <a:ln>
              <a:noFill/>
            </a:ln>
          </p:spPr>
          <p:txBody>
            <a:bodyPr spcFirstLastPara="1" wrap="square" lIns="57150" tIns="28575" rIns="57150" bIns="28575" anchor="ctr" anchorCtr="0">
              <a:noAutofit/>
            </a:bodyPr>
            <a:lstStyle/>
            <a:p>
              <a:pPr marL="0" marR="0" lvl="0" indent="0" algn="ctr" rtl="0">
                <a:lnSpc>
                  <a:spcPct val="100000"/>
                </a:lnSpc>
                <a:spcBef>
                  <a:spcPts val="0"/>
                </a:spcBef>
                <a:spcAft>
                  <a:spcPts val="0"/>
                </a:spcAft>
                <a:buClr>
                  <a:schemeClr val="dk1"/>
                </a:buClr>
                <a:buSzPts val="1480"/>
                <a:buFont typeface="Calibri"/>
                <a:buNone/>
              </a:pPr>
              <a:endParaRPr sz="1480" b="0" i="0" u="none" strike="noStrike" cap="none">
                <a:solidFill>
                  <a:schemeClr val="lt1"/>
                </a:solidFill>
                <a:latin typeface="Calibri"/>
                <a:ea typeface="Calibri"/>
                <a:cs typeface="Calibri"/>
                <a:sym typeface="Calibri"/>
              </a:endParaRPr>
            </a:p>
          </p:txBody>
        </p:sp>
        <p:sp>
          <p:nvSpPr>
            <p:cNvPr id="96" name="Google Shape;96;p43"/>
            <p:cNvSpPr/>
            <p:nvPr/>
          </p:nvSpPr>
          <p:spPr>
            <a:xfrm>
              <a:off x="4167187" y="474414"/>
              <a:ext cx="683418" cy="61411"/>
            </a:xfrm>
            <a:prstGeom prst="rect">
              <a:avLst/>
            </a:prstGeom>
            <a:solidFill>
              <a:srgbClr val="F38573"/>
            </a:solidFill>
            <a:ln>
              <a:noFill/>
            </a:ln>
          </p:spPr>
          <p:txBody>
            <a:bodyPr spcFirstLastPara="1" wrap="square" lIns="57150" tIns="28575" rIns="57150" bIns="28575" anchor="ctr" anchorCtr="0">
              <a:noAutofit/>
            </a:bodyPr>
            <a:lstStyle/>
            <a:p>
              <a:pPr marL="0" marR="0" lvl="0" indent="0" algn="ctr" rtl="0">
                <a:lnSpc>
                  <a:spcPct val="100000"/>
                </a:lnSpc>
                <a:spcBef>
                  <a:spcPts val="0"/>
                </a:spcBef>
                <a:spcAft>
                  <a:spcPts val="0"/>
                </a:spcAft>
                <a:buClr>
                  <a:schemeClr val="dk1"/>
                </a:buClr>
                <a:buSzPts val="1480"/>
                <a:buFont typeface="Calibri"/>
                <a:buNone/>
              </a:pPr>
              <a:endParaRPr sz="1480" b="0" i="0" u="none" strike="noStrike" cap="none">
                <a:solidFill>
                  <a:schemeClr val="lt1"/>
                </a:solidFill>
                <a:latin typeface="Calibri"/>
                <a:ea typeface="Calibri"/>
                <a:cs typeface="Calibri"/>
                <a:sym typeface="Calibri"/>
              </a:endParaRPr>
            </a:p>
          </p:txBody>
        </p:sp>
        <p:sp>
          <p:nvSpPr>
            <p:cNvPr id="97" name="Google Shape;97;p43"/>
            <p:cNvSpPr/>
            <p:nvPr/>
          </p:nvSpPr>
          <p:spPr>
            <a:xfrm>
              <a:off x="4850605" y="474414"/>
              <a:ext cx="228600" cy="61411"/>
            </a:xfrm>
            <a:prstGeom prst="rect">
              <a:avLst/>
            </a:prstGeom>
            <a:solidFill>
              <a:srgbClr val="FAC36F"/>
            </a:solidFill>
            <a:ln>
              <a:noFill/>
            </a:ln>
          </p:spPr>
          <p:txBody>
            <a:bodyPr spcFirstLastPara="1" wrap="square" lIns="57150" tIns="28575" rIns="57150" bIns="28575" anchor="ctr" anchorCtr="0">
              <a:noAutofit/>
            </a:bodyPr>
            <a:lstStyle/>
            <a:p>
              <a:pPr marL="0" marR="0" lvl="0" indent="0" algn="ctr" rtl="0">
                <a:lnSpc>
                  <a:spcPct val="100000"/>
                </a:lnSpc>
                <a:spcBef>
                  <a:spcPts val="0"/>
                </a:spcBef>
                <a:spcAft>
                  <a:spcPts val="0"/>
                </a:spcAft>
                <a:buClr>
                  <a:schemeClr val="dk1"/>
                </a:buClr>
                <a:buSzPts val="1480"/>
                <a:buFont typeface="Calibri"/>
                <a:buNone/>
              </a:pPr>
              <a:endParaRPr sz="1480" b="0" i="0" u="none" strike="noStrike" cap="none">
                <a:solidFill>
                  <a:schemeClr val="lt1"/>
                </a:solidFill>
                <a:latin typeface="Calibri"/>
                <a:ea typeface="Calibri"/>
                <a:cs typeface="Calibri"/>
                <a:sym typeface="Calibri"/>
              </a:endParaRPr>
            </a:p>
          </p:txBody>
        </p:sp>
        <p:sp>
          <p:nvSpPr>
            <p:cNvPr id="98" name="Google Shape;98;p43"/>
            <p:cNvSpPr/>
            <p:nvPr/>
          </p:nvSpPr>
          <p:spPr>
            <a:xfrm>
              <a:off x="5079205" y="474414"/>
              <a:ext cx="80962" cy="61411"/>
            </a:xfrm>
            <a:prstGeom prst="rect">
              <a:avLst/>
            </a:prstGeom>
            <a:solidFill>
              <a:schemeClr val="lt1"/>
            </a:solidFill>
            <a:ln>
              <a:noFill/>
            </a:ln>
          </p:spPr>
          <p:txBody>
            <a:bodyPr spcFirstLastPara="1" wrap="square" lIns="57150" tIns="28575" rIns="57150" bIns="28575" anchor="ctr" anchorCtr="0">
              <a:noAutofit/>
            </a:bodyPr>
            <a:lstStyle/>
            <a:p>
              <a:pPr marL="0" marR="0" lvl="0" indent="0" algn="ctr" rtl="0">
                <a:lnSpc>
                  <a:spcPct val="100000"/>
                </a:lnSpc>
                <a:spcBef>
                  <a:spcPts val="0"/>
                </a:spcBef>
                <a:spcAft>
                  <a:spcPts val="0"/>
                </a:spcAft>
                <a:buClr>
                  <a:schemeClr val="dk1"/>
                </a:buClr>
                <a:buSzPts val="1480"/>
                <a:buFont typeface="Calibri"/>
                <a:buNone/>
              </a:pPr>
              <a:endParaRPr sz="1480" b="0" i="0" u="none" strike="noStrike" cap="none">
                <a:solidFill>
                  <a:schemeClr val="lt1"/>
                </a:solidFill>
                <a:latin typeface="Calibri"/>
                <a:ea typeface="Calibri"/>
                <a:cs typeface="Calibri"/>
                <a:sym typeface="Calibri"/>
              </a:endParaRPr>
            </a:p>
          </p:txBody>
        </p:sp>
        <p:sp>
          <p:nvSpPr>
            <p:cNvPr id="99" name="Google Shape;99;p43"/>
            <p:cNvSpPr/>
            <p:nvPr/>
          </p:nvSpPr>
          <p:spPr>
            <a:xfrm>
              <a:off x="5160169" y="474414"/>
              <a:ext cx="812005" cy="61411"/>
            </a:xfrm>
            <a:prstGeom prst="rect">
              <a:avLst/>
            </a:prstGeom>
            <a:solidFill>
              <a:srgbClr val="9CDAEB"/>
            </a:solidFill>
            <a:ln>
              <a:noFill/>
            </a:ln>
          </p:spPr>
          <p:txBody>
            <a:bodyPr spcFirstLastPara="1" wrap="square" lIns="57150" tIns="28575" rIns="57150" bIns="28575" anchor="ctr" anchorCtr="0">
              <a:noAutofit/>
            </a:bodyPr>
            <a:lstStyle/>
            <a:p>
              <a:pPr marL="0" marR="0" lvl="0" indent="0" algn="ctr" rtl="0">
                <a:lnSpc>
                  <a:spcPct val="100000"/>
                </a:lnSpc>
                <a:spcBef>
                  <a:spcPts val="0"/>
                </a:spcBef>
                <a:spcAft>
                  <a:spcPts val="0"/>
                </a:spcAft>
                <a:buClr>
                  <a:schemeClr val="dk1"/>
                </a:buClr>
                <a:buSzPts val="1480"/>
                <a:buFont typeface="Calibri"/>
                <a:buNone/>
              </a:pPr>
              <a:endParaRPr sz="1480" b="0" i="0" u="none" strike="noStrike" cap="none">
                <a:solidFill>
                  <a:schemeClr val="lt1"/>
                </a:solidFill>
                <a:latin typeface="Calibri"/>
                <a:ea typeface="Calibri"/>
                <a:cs typeface="Calibri"/>
                <a:sym typeface="Calibri"/>
              </a:endParaRPr>
            </a:p>
          </p:txBody>
        </p:sp>
        <p:sp>
          <p:nvSpPr>
            <p:cNvPr id="100" name="Google Shape;100;p43"/>
            <p:cNvSpPr/>
            <p:nvPr/>
          </p:nvSpPr>
          <p:spPr>
            <a:xfrm>
              <a:off x="5972175" y="474414"/>
              <a:ext cx="1936749" cy="61411"/>
            </a:xfrm>
            <a:prstGeom prst="rect">
              <a:avLst/>
            </a:prstGeom>
            <a:solidFill>
              <a:srgbClr val="3F97C0"/>
            </a:solidFill>
            <a:ln>
              <a:noFill/>
            </a:ln>
          </p:spPr>
          <p:txBody>
            <a:bodyPr spcFirstLastPara="1" wrap="square" lIns="57150" tIns="28575" rIns="57150" bIns="28575" anchor="ctr" anchorCtr="0">
              <a:noAutofit/>
            </a:bodyPr>
            <a:lstStyle/>
            <a:p>
              <a:pPr marL="0" marR="0" lvl="0" indent="0" algn="ctr" rtl="0">
                <a:lnSpc>
                  <a:spcPct val="100000"/>
                </a:lnSpc>
                <a:spcBef>
                  <a:spcPts val="0"/>
                </a:spcBef>
                <a:spcAft>
                  <a:spcPts val="0"/>
                </a:spcAft>
                <a:buClr>
                  <a:schemeClr val="dk1"/>
                </a:buClr>
                <a:buSzPts val="1480"/>
                <a:buFont typeface="Calibri"/>
                <a:buNone/>
              </a:pPr>
              <a:endParaRPr sz="1480" b="0" i="0" u="none" strike="noStrike" cap="none">
                <a:solidFill>
                  <a:schemeClr val="lt1"/>
                </a:solidFill>
                <a:latin typeface="Calibri"/>
                <a:ea typeface="Calibri"/>
                <a:cs typeface="Calibri"/>
                <a:sym typeface="Calibri"/>
              </a:endParaRPr>
            </a:p>
          </p:txBody>
        </p:sp>
      </p:grpSp>
      <p:pic>
        <p:nvPicPr>
          <p:cNvPr id="101" name="Google Shape;101;p43"/>
          <p:cNvPicPr preferRelativeResize="0"/>
          <p:nvPr/>
        </p:nvPicPr>
        <p:blipFill rotWithShape="1">
          <a:blip r:embed="rId4">
            <a:alphaModFix/>
          </a:blip>
          <a:srcRect/>
          <a:stretch/>
        </p:blipFill>
        <p:spPr>
          <a:xfrm>
            <a:off x="575515" y="3731221"/>
            <a:ext cx="2275064" cy="2275064"/>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ontent">
  <p:cSld name="Content">
    <p:spTree>
      <p:nvGrpSpPr>
        <p:cNvPr id="1" name="Shape 102"/>
        <p:cNvGrpSpPr/>
        <p:nvPr/>
      </p:nvGrpSpPr>
      <p:grpSpPr>
        <a:xfrm>
          <a:off x="0" y="0"/>
          <a:ext cx="0" cy="0"/>
          <a:chOff x="0" y="0"/>
          <a:chExt cx="0" cy="0"/>
        </a:xfrm>
      </p:grpSpPr>
      <p:pic>
        <p:nvPicPr>
          <p:cNvPr id="103" name="Google Shape;103;p44"/>
          <p:cNvPicPr preferRelativeResize="0"/>
          <p:nvPr/>
        </p:nvPicPr>
        <p:blipFill rotWithShape="1">
          <a:blip r:embed="rId2">
            <a:alphaModFix/>
          </a:blip>
          <a:srcRect/>
          <a:stretch/>
        </p:blipFill>
        <p:spPr>
          <a:xfrm>
            <a:off x="0" y="0"/>
            <a:ext cx="16256000" cy="9144000"/>
          </a:xfrm>
          <a:prstGeom prst="rect">
            <a:avLst/>
          </a:prstGeom>
          <a:noFill/>
          <a:ln>
            <a:noFill/>
          </a:ln>
        </p:spPr>
      </p:pic>
      <p:sp>
        <p:nvSpPr>
          <p:cNvPr id="104" name="Google Shape;104;p44"/>
          <p:cNvSpPr txBox="1">
            <a:spLocks noGrp="1"/>
          </p:cNvSpPr>
          <p:nvPr>
            <p:ph type="title"/>
          </p:nvPr>
        </p:nvSpPr>
        <p:spPr>
          <a:xfrm>
            <a:off x="3079" y="319676"/>
            <a:ext cx="16258030" cy="665045"/>
          </a:xfrm>
          <a:prstGeom prst="rect">
            <a:avLst/>
          </a:prstGeom>
          <a:noFill/>
          <a:ln>
            <a:noFill/>
          </a:ln>
        </p:spPr>
        <p:txBody>
          <a:bodyPr spcFirstLastPara="1" wrap="square" lIns="91425" tIns="91425" rIns="91425" bIns="91425" anchor="ctr" anchorCtr="0">
            <a:normAutofit/>
          </a:bodyPr>
          <a:lstStyle>
            <a:lvl1pPr marR="0" lvl="0" algn="ctr">
              <a:lnSpc>
                <a:spcPct val="90000"/>
              </a:lnSpc>
              <a:spcBef>
                <a:spcPts val="0"/>
              </a:spcBef>
              <a:spcAft>
                <a:spcPts val="0"/>
              </a:spcAft>
              <a:buClr>
                <a:srgbClr val="3F3F3F"/>
              </a:buClr>
              <a:buSzPts val="3200"/>
              <a:buFont typeface="Open Sans ExtraBold"/>
              <a:buNone/>
              <a:defRPr sz="3200" b="0" i="0" u="none" strike="noStrike" cap="none">
                <a:solidFill>
                  <a:srgbClr val="3F3F3F"/>
                </a:solidFill>
                <a:latin typeface="Open Sans ExtraBold"/>
                <a:ea typeface="Open Sans ExtraBold"/>
                <a:cs typeface="Open Sans ExtraBold"/>
                <a:sym typeface="Open Sans ExtraBold"/>
              </a:defRPr>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KC1">
  <p:cSld name="KC112">
    <p:spTree>
      <p:nvGrpSpPr>
        <p:cNvPr id="1" name="Shape 105"/>
        <p:cNvGrpSpPr/>
        <p:nvPr/>
      </p:nvGrpSpPr>
      <p:grpSpPr>
        <a:xfrm>
          <a:off x="0" y="0"/>
          <a:ext cx="0" cy="0"/>
          <a:chOff x="0" y="0"/>
          <a:chExt cx="0" cy="0"/>
        </a:xfrm>
      </p:grpSpPr>
      <p:sp>
        <p:nvSpPr>
          <p:cNvPr id="106" name="Google Shape;106;p45"/>
          <p:cNvSpPr/>
          <p:nvPr/>
        </p:nvSpPr>
        <p:spPr>
          <a:xfrm>
            <a:off x="489443" y="681006"/>
            <a:ext cx="1698902" cy="1722178"/>
          </a:xfrm>
          <a:prstGeom prst="rect">
            <a:avLst/>
          </a:prstGeom>
          <a:solidFill>
            <a:srgbClr val="9CDAEB"/>
          </a:solidFill>
          <a:ln>
            <a:noFill/>
          </a:ln>
        </p:spPr>
        <p:txBody>
          <a:bodyPr spcFirstLastPara="1" wrap="square" lIns="117500" tIns="58750" rIns="117500" bIns="58750" anchor="ctr" anchorCtr="0">
            <a:noAutofit/>
          </a:bodyPr>
          <a:lstStyle/>
          <a:p>
            <a:pPr marL="0" marR="0" lvl="0" indent="0" algn="ctr" rtl="0">
              <a:lnSpc>
                <a:spcPct val="100000"/>
              </a:lnSpc>
              <a:spcBef>
                <a:spcPts val="0"/>
              </a:spcBef>
              <a:spcAft>
                <a:spcPts val="0"/>
              </a:spcAft>
              <a:buClr>
                <a:schemeClr val="dk1"/>
              </a:buClr>
              <a:buSzPts val="1480"/>
              <a:buFont typeface="Calibri"/>
              <a:buNone/>
            </a:pPr>
            <a:endParaRPr sz="1480" b="0" i="0" u="none" strike="noStrike" cap="none">
              <a:solidFill>
                <a:srgbClr val="3F3F3F"/>
              </a:solidFill>
              <a:latin typeface="Arial"/>
              <a:ea typeface="Arial"/>
              <a:cs typeface="Arial"/>
              <a:sym typeface="Arial"/>
            </a:endParaRPr>
          </a:p>
        </p:txBody>
      </p:sp>
      <p:sp>
        <p:nvSpPr>
          <p:cNvPr id="107" name="Google Shape;107;p45"/>
          <p:cNvSpPr/>
          <p:nvPr/>
        </p:nvSpPr>
        <p:spPr>
          <a:xfrm>
            <a:off x="489443" y="681006"/>
            <a:ext cx="15376232" cy="1722178"/>
          </a:xfrm>
          <a:prstGeom prst="rect">
            <a:avLst/>
          </a:prstGeom>
          <a:noFill/>
          <a:ln w="25400" cap="flat" cmpd="sng">
            <a:solidFill>
              <a:srgbClr val="C55A1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67"/>
              <a:buFont typeface="Calibri"/>
              <a:buNone/>
            </a:pPr>
            <a:endParaRPr sz="2467" b="0" i="0" u="none" strike="noStrike" cap="none">
              <a:solidFill>
                <a:srgbClr val="3F3F3F"/>
              </a:solidFill>
              <a:latin typeface="Arial"/>
              <a:ea typeface="Arial"/>
              <a:cs typeface="Arial"/>
              <a:sym typeface="Arial"/>
            </a:endParaRPr>
          </a:p>
        </p:txBody>
      </p:sp>
      <p:sp>
        <p:nvSpPr>
          <p:cNvPr id="108" name="Google Shape;108;p45"/>
          <p:cNvSpPr txBox="1">
            <a:spLocks noGrp="1"/>
          </p:cNvSpPr>
          <p:nvPr>
            <p:ph type="body" idx="1"/>
          </p:nvPr>
        </p:nvSpPr>
        <p:spPr>
          <a:xfrm>
            <a:off x="2310168" y="836032"/>
            <a:ext cx="13391132" cy="1424965"/>
          </a:xfrm>
          <a:prstGeom prst="rect">
            <a:avLst/>
          </a:prstGeom>
          <a:noFill/>
          <a:ln>
            <a:noFill/>
          </a:ln>
        </p:spPr>
        <p:txBody>
          <a:bodyPr spcFirstLastPara="1" wrap="square" lIns="91425" tIns="45700" rIns="91425" bIns="45700" anchor="ctr" anchorCtr="0">
            <a:normAutofit/>
          </a:bodyPr>
          <a:lstStyle>
            <a:lvl1pPr marL="457200" marR="0" lvl="0" indent="-228600" algn="l">
              <a:lnSpc>
                <a:spcPct val="90000"/>
              </a:lnSpc>
              <a:spcBef>
                <a:spcPts val="1333"/>
              </a:spcBef>
              <a:spcAft>
                <a:spcPts val="0"/>
              </a:spcAft>
              <a:buClr>
                <a:srgbClr val="3F3F3F"/>
              </a:buClr>
              <a:buSzPts val="2400"/>
              <a:buFont typeface="Arial"/>
              <a:buNone/>
              <a:defRPr sz="24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cxnSp>
        <p:nvCxnSpPr>
          <p:cNvPr id="109" name="Google Shape;109;p45"/>
          <p:cNvCxnSpPr/>
          <p:nvPr/>
        </p:nvCxnSpPr>
        <p:spPr>
          <a:xfrm>
            <a:off x="2188345" y="681006"/>
            <a:ext cx="0" cy="1722178"/>
          </a:xfrm>
          <a:prstGeom prst="straightConnector1">
            <a:avLst/>
          </a:prstGeom>
          <a:noFill/>
          <a:ln w="9525" cap="flat" cmpd="sng">
            <a:solidFill>
              <a:srgbClr val="C55A11"/>
            </a:solidFill>
            <a:prstDash val="solid"/>
            <a:round/>
            <a:headEnd type="none" w="sm" len="sm"/>
            <a:tailEnd type="none" w="sm" len="sm"/>
          </a:ln>
        </p:spPr>
      </p:cxnSp>
      <p:pic>
        <p:nvPicPr>
          <p:cNvPr id="110" name="Google Shape;110;p45"/>
          <p:cNvPicPr preferRelativeResize="0"/>
          <p:nvPr/>
        </p:nvPicPr>
        <p:blipFill rotWithShape="1">
          <a:blip r:embed="rId2">
            <a:alphaModFix/>
          </a:blip>
          <a:srcRect/>
          <a:stretch/>
        </p:blipFill>
        <p:spPr>
          <a:xfrm>
            <a:off x="13872981" y="3839774"/>
            <a:ext cx="1969447" cy="1679647"/>
          </a:xfrm>
          <a:prstGeom prst="rect">
            <a:avLst/>
          </a:prstGeom>
          <a:noFill/>
          <a:ln>
            <a:noFill/>
          </a:ln>
        </p:spPr>
      </p:pic>
      <p:sp>
        <p:nvSpPr>
          <p:cNvPr id="111" name="Google Shape;111;p45"/>
          <p:cNvSpPr txBox="1"/>
          <p:nvPr/>
        </p:nvSpPr>
        <p:spPr>
          <a:xfrm>
            <a:off x="489805" y="860718"/>
            <a:ext cx="1698904" cy="707886"/>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3F3F3F"/>
              </a:buClr>
              <a:buSzPts val="2000"/>
              <a:buFont typeface="Open Sans ExtraBold"/>
              <a:buNone/>
            </a:pPr>
            <a:r>
              <a:rPr lang="en-US" sz="2000" b="0" i="0" u="none" strike="noStrike" cap="none">
                <a:solidFill>
                  <a:srgbClr val="3F3F3F"/>
                </a:solidFill>
                <a:latin typeface="Open Sans ExtraBold"/>
                <a:ea typeface="Open Sans ExtraBold"/>
                <a:cs typeface="Open Sans ExtraBold"/>
                <a:sym typeface="Open Sans ExtraBold"/>
              </a:rPr>
              <a:t>Knowledge Check</a:t>
            </a:r>
            <a:endParaRPr sz="1800" b="0" i="0" u="none" strike="noStrike" cap="none">
              <a:solidFill>
                <a:schemeClr val="dk1"/>
              </a:solidFill>
              <a:latin typeface="Calibri"/>
              <a:ea typeface="Calibri"/>
              <a:cs typeface="Calibri"/>
              <a:sym typeface="Calibri"/>
            </a:endParaRPr>
          </a:p>
        </p:txBody>
      </p:sp>
      <p:sp>
        <p:nvSpPr>
          <p:cNvPr id="112" name="Google Shape;112;p45"/>
          <p:cNvSpPr txBox="1"/>
          <p:nvPr/>
        </p:nvSpPr>
        <p:spPr>
          <a:xfrm>
            <a:off x="1664103" y="2865944"/>
            <a:ext cx="666212" cy="46166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3F3F3F"/>
              </a:buClr>
              <a:buSzPts val="2400"/>
              <a:buFont typeface="Open Sans"/>
              <a:buNone/>
            </a:pPr>
            <a:r>
              <a:rPr lang="en-US" sz="2400" b="0" i="0" u="none" strike="noStrike" cap="none">
                <a:solidFill>
                  <a:srgbClr val="3F3F3F"/>
                </a:solidFill>
                <a:latin typeface="Open Sans"/>
                <a:ea typeface="Open Sans"/>
                <a:cs typeface="Open Sans"/>
                <a:sym typeface="Open Sans"/>
              </a:rPr>
              <a:t>a.</a:t>
            </a:r>
            <a:endParaRPr sz="1800" b="0" i="0" u="none" strike="noStrike" cap="none">
              <a:solidFill>
                <a:schemeClr val="dk1"/>
              </a:solidFill>
              <a:latin typeface="Calibri"/>
              <a:ea typeface="Calibri"/>
              <a:cs typeface="Calibri"/>
              <a:sym typeface="Calibri"/>
            </a:endParaRPr>
          </a:p>
        </p:txBody>
      </p:sp>
      <p:sp>
        <p:nvSpPr>
          <p:cNvPr id="113" name="Google Shape;113;p45"/>
          <p:cNvSpPr txBox="1"/>
          <p:nvPr/>
        </p:nvSpPr>
        <p:spPr>
          <a:xfrm>
            <a:off x="1664102" y="3687042"/>
            <a:ext cx="665642" cy="46166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3F3F3F"/>
              </a:buClr>
              <a:buSzPts val="2400"/>
              <a:buFont typeface="Open Sans"/>
              <a:buNone/>
            </a:pPr>
            <a:r>
              <a:rPr lang="en-US" sz="2400" b="0" i="0" u="none" strike="noStrike" cap="none">
                <a:solidFill>
                  <a:srgbClr val="3F3F3F"/>
                </a:solidFill>
                <a:latin typeface="Open Sans"/>
                <a:ea typeface="Open Sans"/>
                <a:cs typeface="Open Sans"/>
                <a:sym typeface="Open Sans"/>
              </a:rPr>
              <a:t>b.</a:t>
            </a:r>
            <a:endParaRPr sz="1800" b="0" i="0" u="none" strike="noStrike" cap="none">
              <a:solidFill>
                <a:schemeClr val="dk1"/>
              </a:solidFill>
              <a:latin typeface="Calibri"/>
              <a:ea typeface="Calibri"/>
              <a:cs typeface="Calibri"/>
              <a:sym typeface="Calibri"/>
            </a:endParaRPr>
          </a:p>
        </p:txBody>
      </p:sp>
      <p:sp>
        <p:nvSpPr>
          <p:cNvPr id="114" name="Google Shape;114;p45"/>
          <p:cNvSpPr txBox="1"/>
          <p:nvPr/>
        </p:nvSpPr>
        <p:spPr>
          <a:xfrm>
            <a:off x="1664102" y="4508139"/>
            <a:ext cx="623378" cy="46166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3F3F3F"/>
              </a:buClr>
              <a:buSzPts val="2400"/>
              <a:buFont typeface="Open Sans"/>
              <a:buNone/>
            </a:pPr>
            <a:r>
              <a:rPr lang="en-US" sz="2400" b="0" i="0" u="none" strike="noStrike" cap="none">
                <a:solidFill>
                  <a:srgbClr val="3F3F3F"/>
                </a:solidFill>
                <a:latin typeface="Open Sans"/>
                <a:ea typeface="Open Sans"/>
                <a:cs typeface="Open Sans"/>
                <a:sym typeface="Open Sans"/>
              </a:rPr>
              <a:t>c.</a:t>
            </a:r>
            <a:endParaRPr sz="1800" b="0" i="0" u="none" strike="noStrike" cap="none">
              <a:solidFill>
                <a:schemeClr val="dk1"/>
              </a:solidFill>
              <a:latin typeface="Calibri"/>
              <a:ea typeface="Calibri"/>
              <a:cs typeface="Calibri"/>
              <a:sym typeface="Calibri"/>
            </a:endParaRPr>
          </a:p>
        </p:txBody>
      </p:sp>
      <p:sp>
        <p:nvSpPr>
          <p:cNvPr id="115" name="Google Shape;115;p45"/>
          <p:cNvSpPr txBox="1"/>
          <p:nvPr/>
        </p:nvSpPr>
        <p:spPr>
          <a:xfrm>
            <a:off x="1664103" y="5329236"/>
            <a:ext cx="666212" cy="46166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3F3F3F"/>
              </a:buClr>
              <a:buSzPts val="2400"/>
              <a:buFont typeface="Open Sans"/>
              <a:buNone/>
            </a:pPr>
            <a:r>
              <a:rPr lang="en-US" sz="2400" b="0" i="0" u="none" strike="noStrike" cap="none">
                <a:solidFill>
                  <a:srgbClr val="3F3F3F"/>
                </a:solidFill>
                <a:latin typeface="Open Sans"/>
                <a:ea typeface="Open Sans"/>
                <a:cs typeface="Open Sans"/>
                <a:sym typeface="Open Sans"/>
              </a:rPr>
              <a:t>d.</a:t>
            </a:r>
            <a:endParaRPr sz="1800" b="0" i="0" u="none" strike="noStrike" cap="none">
              <a:solidFill>
                <a:schemeClr val="dk1"/>
              </a:solidFill>
              <a:latin typeface="Calibri"/>
              <a:ea typeface="Calibri"/>
              <a:cs typeface="Calibri"/>
              <a:sym typeface="Calibri"/>
            </a:endParaRPr>
          </a:p>
        </p:txBody>
      </p:sp>
      <p:sp>
        <p:nvSpPr>
          <p:cNvPr id="116" name="Google Shape;116;p45"/>
          <p:cNvSpPr txBox="1">
            <a:spLocks noGrp="1"/>
          </p:cNvSpPr>
          <p:nvPr>
            <p:ph type="body" idx="2"/>
          </p:nvPr>
        </p:nvSpPr>
        <p:spPr>
          <a:xfrm>
            <a:off x="2329744" y="2821716"/>
            <a:ext cx="11250640" cy="70171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rgbClr val="3F3F3F"/>
              </a:buClr>
              <a:buSzPts val="2800"/>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7" name="Google Shape;117;p45"/>
          <p:cNvSpPr txBox="1">
            <a:spLocks noGrp="1"/>
          </p:cNvSpPr>
          <p:nvPr>
            <p:ph type="body" idx="3"/>
          </p:nvPr>
        </p:nvSpPr>
        <p:spPr>
          <a:xfrm>
            <a:off x="2329744" y="3642321"/>
            <a:ext cx="11250640" cy="70171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rgbClr val="3F3F3F"/>
              </a:buClr>
              <a:buSzPts val="2800"/>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8" name="Google Shape;118;p45"/>
          <p:cNvSpPr txBox="1">
            <a:spLocks noGrp="1"/>
          </p:cNvSpPr>
          <p:nvPr>
            <p:ph type="body" idx="4"/>
          </p:nvPr>
        </p:nvSpPr>
        <p:spPr>
          <a:xfrm>
            <a:off x="2329744" y="4462926"/>
            <a:ext cx="11250640" cy="70171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rgbClr val="3F3F3F"/>
              </a:buClr>
              <a:buSzPts val="2800"/>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9" name="Google Shape;119;p45"/>
          <p:cNvSpPr txBox="1">
            <a:spLocks noGrp="1"/>
          </p:cNvSpPr>
          <p:nvPr>
            <p:ph type="body" idx="5"/>
          </p:nvPr>
        </p:nvSpPr>
        <p:spPr>
          <a:xfrm>
            <a:off x="2329744" y="5283531"/>
            <a:ext cx="11250640" cy="70171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rgbClr val="3F3F3F"/>
              </a:buClr>
              <a:buSzPts val="2800"/>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grpSp>
        <p:nvGrpSpPr>
          <p:cNvPr id="120" name="Google Shape;120;p45"/>
          <p:cNvGrpSpPr/>
          <p:nvPr/>
        </p:nvGrpSpPr>
        <p:grpSpPr>
          <a:xfrm>
            <a:off x="-6322" y="-31264"/>
            <a:ext cx="16256000" cy="130964"/>
            <a:chOff x="0" y="474414"/>
            <a:chExt cx="7908925" cy="61412"/>
          </a:xfrm>
        </p:grpSpPr>
        <p:sp>
          <p:nvSpPr>
            <p:cNvPr id="121" name="Google Shape;121;p45"/>
            <p:cNvSpPr/>
            <p:nvPr/>
          </p:nvSpPr>
          <p:spPr>
            <a:xfrm>
              <a:off x="0" y="474414"/>
              <a:ext cx="711994" cy="61412"/>
            </a:xfrm>
            <a:prstGeom prst="rect">
              <a:avLst/>
            </a:prstGeom>
            <a:solidFill>
              <a:srgbClr val="FAC36F"/>
            </a:solidFill>
            <a:ln>
              <a:noFill/>
            </a:ln>
          </p:spPr>
          <p:txBody>
            <a:bodyPr spcFirstLastPara="1" wrap="square" lIns="57150" tIns="28575" rIns="57150" bIns="28575" anchor="ctr" anchorCtr="0">
              <a:noAutofit/>
            </a:bodyPr>
            <a:lstStyle/>
            <a:p>
              <a:pPr marL="0" marR="0" lvl="0" indent="0" algn="ctr" rtl="0">
                <a:lnSpc>
                  <a:spcPct val="100000"/>
                </a:lnSpc>
                <a:spcBef>
                  <a:spcPts val="0"/>
                </a:spcBef>
                <a:spcAft>
                  <a:spcPts val="0"/>
                </a:spcAft>
                <a:buClr>
                  <a:schemeClr val="dk1"/>
                </a:buClr>
                <a:buSzPts val="1480"/>
                <a:buFont typeface="Calibri"/>
                <a:buNone/>
              </a:pPr>
              <a:endParaRPr sz="1480" b="0" i="0" u="none" strike="noStrike" cap="none">
                <a:solidFill>
                  <a:srgbClr val="3F3F3F"/>
                </a:solidFill>
                <a:latin typeface="Arial"/>
                <a:ea typeface="Arial"/>
                <a:cs typeface="Arial"/>
                <a:sym typeface="Arial"/>
              </a:endParaRPr>
            </a:p>
          </p:txBody>
        </p:sp>
        <p:sp>
          <p:nvSpPr>
            <p:cNvPr id="122" name="Google Shape;122;p45"/>
            <p:cNvSpPr/>
            <p:nvPr/>
          </p:nvSpPr>
          <p:spPr>
            <a:xfrm>
              <a:off x="711993" y="474414"/>
              <a:ext cx="3455195" cy="61412"/>
            </a:xfrm>
            <a:prstGeom prst="rect">
              <a:avLst/>
            </a:prstGeom>
            <a:solidFill>
              <a:srgbClr val="F69E66"/>
            </a:solidFill>
            <a:ln>
              <a:noFill/>
            </a:ln>
          </p:spPr>
          <p:txBody>
            <a:bodyPr spcFirstLastPara="1" wrap="square" lIns="57150" tIns="28575" rIns="57150" bIns="28575" anchor="ctr" anchorCtr="0">
              <a:noAutofit/>
            </a:bodyPr>
            <a:lstStyle/>
            <a:p>
              <a:pPr marL="0" marR="0" lvl="0" indent="0" algn="ctr" rtl="0">
                <a:lnSpc>
                  <a:spcPct val="100000"/>
                </a:lnSpc>
                <a:spcBef>
                  <a:spcPts val="0"/>
                </a:spcBef>
                <a:spcAft>
                  <a:spcPts val="0"/>
                </a:spcAft>
                <a:buClr>
                  <a:schemeClr val="dk1"/>
                </a:buClr>
                <a:buSzPts val="1480"/>
                <a:buFont typeface="Calibri"/>
                <a:buNone/>
              </a:pPr>
              <a:endParaRPr sz="1480" b="0" i="0" u="none" strike="noStrike" cap="none">
                <a:solidFill>
                  <a:srgbClr val="3F3F3F"/>
                </a:solidFill>
                <a:latin typeface="Arial"/>
                <a:ea typeface="Arial"/>
                <a:cs typeface="Arial"/>
                <a:sym typeface="Arial"/>
              </a:endParaRPr>
            </a:p>
          </p:txBody>
        </p:sp>
        <p:sp>
          <p:nvSpPr>
            <p:cNvPr id="123" name="Google Shape;123;p45"/>
            <p:cNvSpPr/>
            <p:nvPr/>
          </p:nvSpPr>
          <p:spPr>
            <a:xfrm>
              <a:off x="4167188" y="474414"/>
              <a:ext cx="683418" cy="61412"/>
            </a:xfrm>
            <a:prstGeom prst="rect">
              <a:avLst/>
            </a:prstGeom>
            <a:solidFill>
              <a:srgbClr val="F38573"/>
            </a:solidFill>
            <a:ln>
              <a:noFill/>
            </a:ln>
          </p:spPr>
          <p:txBody>
            <a:bodyPr spcFirstLastPara="1" wrap="square" lIns="57150" tIns="28575" rIns="57150" bIns="28575" anchor="ctr" anchorCtr="0">
              <a:noAutofit/>
            </a:bodyPr>
            <a:lstStyle/>
            <a:p>
              <a:pPr marL="0" marR="0" lvl="0" indent="0" algn="ctr" rtl="0">
                <a:lnSpc>
                  <a:spcPct val="100000"/>
                </a:lnSpc>
                <a:spcBef>
                  <a:spcPts val="0"/>
                </a:spcBef>
                <a:spcAft>
                  <a:spcPts val="0"/>
                </a:spcAft>
                <a:buClr>
                  <a:schemeClr val="dk1"/>
                </a:buClr>
                <a:buSzPts val="1480"/>
                <a:buFont typeface="Calibri"/>
                <a:buNone/>
              </a:pPr>
              <a:endParaRPr sz="1480" b="0" i="0" u="none" strike="noStrike" cap="none">
                <a:solidFill>
                  <a:srgbClr val="3F3F3F"/>
                </a:solidFill>
                <a:latin typeface="Arial"/>
                <a:ea typeface="Arial"/>
                <a:cs typeface="Arial"/>
                <a:sym typeface="Arial"/>
              </a:endParaRPr>
            </a:p>
          </p:txBody>
        </p:sp>
        <p:sp>
          <p:nvSpPr>
            <p:cNvPr id="124" name="Google Shape;124;p45"/>
            <p:cNvSpPr/>
            <p:nvPr/>
          </p:nvSpPr>
          <p:spPr>
            <a:xfrm>
              <a:off x="4850606" y="474414"/>
              <a:ext cx="228600" cy="61412"/>
            </a:xfrm>
            <a:prstGeom prst="rect">
              <a:avLst/>
            </a:prstGeom>
            <a:solidFill>
              <a:srgbClr val="FAC36F"/>
            </a:solidFill>
            <a:ln>
              <a:noFill/>
            </a:ln>
          </p:spPr>
          <p:txBody>
            <a:bodyPr spcFirstLastPara="1" wrap="square" lIns="57150" tIns="28575" rIns="57150" bIns="28575" anchor="ctr" anchorCtr="0">
              <a:noAutofit/>
            </a:bodyPr>
            <a:lstStyle/>
            <a:p>
              <a:pPr marL="0" marR="0" lvl="0" indent="0" algn="ctr" rtl="0">
                <a:lnSpc>
                  <a:spcPct val="100000"/>
                </a:lnSpc>
                <a:spcBef>
                  <a:spcPts val="0"/>
                </a:spcBef>
                <a:spcAft>
                  <a:spcPts val="0"/>
                </a:spcAft>
                <a:buClr>
                  <a:schemeClr val="dk1"/>
                </a:buClr>
                <a:buSzPts val="1480"/>
                <a:buFont typeface="Calibri"/>
                <a:buNone/>
              </a:pPr>
              <a:endParaRPr sz="1480" b="0" i="0" u="none" strike="noStrike" cap="none">
                <a:solidFill>
                  <a:srgbClr val="3F3F3F"/>
                </a:solidFill>
                <a:latin typeface="Arial"/>
                <a:ea typeface="Arial"/>
                <a:cs typeface="Arial"/>
                <a:sym typeface="Arial"/>
              </a:endParaRPr>
            </a:p>
          </p:txBody>
        </p:sp>
        <p:sp>
          <p:nvSpPr>
            <p:cNvPr id="125" name="Google Shape;125;p45"/>
            <p:cNvSpPr/>
            <p:nvPr/>
          </p:nvSpPr>
          <p:spPr>
            <a:xfrm>
              <a:off x="5079206" y="474414"/>
              <a:ext cx="80963" cy="61412"/>
            </a:xfrm>
            <a:prstGeom prst="rect">
              <a:avLst/>
            </a:prstGeom>
            <a:solidFill>
              <a:schemeClr val="lt1"/>
            </a:solidFill>
            <a:ln>
              <a:noFill/>
            </a:ln>
          </p:spPr>
          <p:txBody>
            <a:bodyPr spcFirstLastPara="1" wrap="square" lIns="57150" tIns="28575" rIns="57150" bIns="28575" anchor="ctr" anchorCtr="0">
              <a:noAutofit/>
            </a:bodyPr>
            <a:lstStyle/>
            <a:p>
              <a:pPr marL="0" marR="0" lvl="0" indent="0" algn="ctr" rtl="0">
                <a:lnSpc>
                  <a:spcPct val="100000"/>
                </a:lnSpc>
                <a:spcBef>
                  <a:spcPts val="0"/>
                </a:spcBef>
                <a:spcAft>
                  <a:spcPts val="0"/>
                </a:spcAft>
                <a:buClr>
                  <a:schemeClr val="dk1"/>
                </a:buClr>
                <a:buSzPts val="1480"/>
                <a:buFont typeface="Calibri"/>
                <a:buNone/>
              </a:pPr>
              <a:endParaRPr sz="1480" b="0" i="0" u="none" strike="noStrike" cap="none">
                <a:solidFill>
                  <a:srgbClr val="3F3F3F"/>
                </a:solidFill>
                <a:latin typeface="Arial"/>
                <a:ea typeface="Arial"/>
                <a:cs typeface="Arial"/>
                <a:sym typeface="Arial"/>
              </a:endParaRPr>
            </a:p>
          </p:txBody>
        </p:sp>
        <p:sp>
          <p:nvSpPr>
            <p:cNvPr id="126" name="Google Shape;126;p45"/>
            <p:cNvSpPr/>
            <p:nvPr/>
          </p:nvSpPr>
          <p:spPr>
            <a:xfrm>
              <a:off x="5160169" y="474414"/>
              <a:ext cx="812006" cy="61412"/>
            </a:xfrm>
            <a:prstGeom prst="rect">
              <a:avLst/>
            </a:prstGeom>
            <a:solidFill>
              <a:srgbClr val="9CDAEB"/>
            </a:solidFill>
            <a:ln>
              <a:noFill/>
            </a:ln>
          </p:spPr>
          <p:txBody>
            <a:bodyPr spcFirstLastPara="1" wrap="square" lIns="57150" tIns="28575" rIns="57150" bIns="28575" anchor="ctr" anchorCtr="0">
              <a:noAutofit/>
            </a:bodyPr>
            <a:lstStyle/>
            <a:p>
              <a:pPr marL="0" marR="0" lvl="0" indent="0" algn="ctr" rtl="0">
                <a:lnSpc>
                  <a:spcPct val="100000"/>
                </a:lnSpc>
                <a:spcBef>
                  <a:spcPts val="0"/>
                </a:spcBef>
                <a:spcAft>
                  <a:spcPts val="0"/>
                </a:spcAft>
                <a:buClr>
                  <a:schemeClr val="dk1"/>
                </a:buClr>
                <a:buSzPts val="1480"/>
                <a:buFont typeface="Calibri"/>
                <a:buNone/>
              </a:pPr>
              <a:endParaRPr sz="1480" b="0" i="0" u="none" strike="noStrike" cap="none">
                <a:solidFill>
                  <a:srgbClr val="3F3F3F"/>
                </a:solidFill>
                <a:latin typeface="Arial"/>
                <a:ea typeface="Arial"/>
                <a:cs typeface="Arial"/>
                <a:sym typeface="Arial"/>
              </a:endParaRPr>
            </a:p>
          </p:txBody>
        </p:sp>
        <p:sp>
          <p:nvSpPr>
            <p:cNvPr id="127" name="Google Shape;127;p45"/>
            <p:cNvSpPr/>
            <p:nvPr/>
          </p:nvSpPr>
          <p:spPr>
            <a:xfrm>
              <a:off x="5972175" y="474414"/>
              <a:ext cx="1936750" cy="61412"/>
            </a:xfrm>
            <a:prstGeom prst="rect">
              <a:avLst/>
            </a:prstGeom>
            <a:solidFill>
              <a:srgbClr val="3F97C0"/>
            </a:solidFill>
            <a:ln>
              <a:noFill/>
            </a:ln>
          </p:spPr>
          <p:txBody>
            <a:bodyPr spcFirstLastPara="1" wrap="square" lIns="57150" tIns="28575" rIns="57150" bIns="28575" anchor="ctr" anchorCtr="0">
              <a:noAutofit/>
            </a:bodyPr>
            <a:lstStyle/>
            <a:p>
              <a:pPr marL="0" marR="0" lvl="0" indent="0" algn="ctr" rtl="0">
                <a:lnSpc>
                  <a:spcPct val="100000"/>
                </a:lnSpc>
                <a:spcBef>
                  <a:spcPts val="0"/>
                </a:spcBef>
                <a:spcAft>
                  <a:spcPts val="0"/>
                </a:spcAft>
                <a:buClr>
                  <a:schemeClr val="dk1"/>
                </a:buClr>
                <a:buSzPts val="1480"/>
                <a:buFont typeface="Calibri"/>
                <a:buNone/>
              </a:pPr>
              <a:endParaRPr sz="1480" b="0" i="0" u="none" strike="noStrike" cap="none">
                <a:solidFill>
                  <a:srgbClr val="3F3F3F"/>
                </a:solidFill>
                <a:latin typeface="Arial"/>
                <a:ea typeface="Arial"/>
                <a:cs typeface="Arial"/>
                <a:sym typeface="Arial"/>
              </a:endParaRPr>
            </a:p>
          </p:txBody>
        </p:sp>
      </p:grpSp>
      <p:sp>
        <p:nvSpPr>
          <p:cNvPr id="128" name="Google Shape;128;p45"/>
          <p:cNvSpPr txBox="1">
            <a:spLocks noGrp="1"/>
          </p:cNvSpPr>
          <p:nvPr>
            <p:ph type="body" idx="6"/>
          </p:nvPr>
        </p:nvSpPr>
        <p:spPr>
          <a:xfrm>
            <a:off x="495095" y="1588560"/>
            <a:ext cx="1693250" cy="537078"/>
          </a:xfrm>
          <a:prstGeom prst="rect">
            <a:avLst/>
          </a:prstGeom>
          <a:noFill/>
          <a:ln>
            <a:noFill/>
          </a:ln>
        </p:spPr>
        <p:txBody>
          <a:bodyPr spcFirstLastPara="1" wrap="square" lIns="91425" tIns="45700" rIns="91425" bIns="45700" anchor="ctr" anchorCtr="0">
            <a:normAutofit/>
          </a:bodyPr>
          <a:lstStyle>
            <a:lvl1pPr marL="457200" lvl="0" indent="-228600" algn="ctr">
              <a:lnSpc>
                <a:spcPct val="90000"/>
              </a:lnSpc>
              <a:spcBef>
                <a:spcPts val="1000"/>
              </a:spcBef>
              <a:spcAft>
                <a:spcPts val="0"/>
              </a:spcAft>
              <a:buClr>
                <a:srgbClr val="3F3F3F"/>
              </a:buClr>
              <a:buSzPts val="2800"/>
              <a:buNone/>
              <a:defRPr sz="2000">
                <a:solidFill>
                  <a:srgbClr val="3F3F3F"/>
                </a:solidFill>
                <a:latin typeface="Open Sans ExtraBold"/>
                <a:ea typeface="Open Sans ExtraBold"/>
                <a:cs typeface="Open Sans ExtraBold"/>
                <a:sym typeface="Open Sans ExtraBold"/>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KC_1A">
  <p:cSld name="KC_1A12">
    <p:spTree>
      <p:nvGrpSpPr>
        <p:cNvPr id="1" name="Shape 129"/>
        <p:cNvGrpSpPr/>
        <p:nvPr/>
      </p:nvGrpSpPr>
      <p:grpSpPr>
        <a:xfrm>
          <a:off x="0" y="0"/>
          <a:ext cx="0" cy="0"/>
          <a:chOff x="0" y="0"/>
          <a:chExt cx="0" cy="0"/>
        </a:xfrm>
      </p:grpSpPr>
      <p:sp>
        <p:nvSpPr>
          <p:cNvPr id="130" name="Google Shape;130;p46"/>
          <p:cNvSpPr/>
          <p:nvPr/>
        </p:nvSpPr>
        <p:spPr>
          <a:xfrm>
            <a:off x="0" y="6789112"/>
            <a:ext cx="16313154" cy="2354888"/>
          </a:xfrm>
          <a:prstGeom prst="rect">
            <a:avLst/>
          </a:prstGeom>
          <a:gradFill>
            <a:gsLst>
              <a:gs pos="0">
                <a:srgbClr val="EEEEEE"/>
              </a:gs>
              <a:gs pos="100000">
                <a:srgbClr val="D9D9D9"/>
              </a:gs>
            </a:gsLst>
            <a:lin ang="5400000" scaled="0"/>
          </a:gra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877"/>
              <a:buFont typeface="Calibri"/>
              <a:buNone/>
            </a:pPr>
            <a:endParaRPr sz="2877" b="0" i="0" u="none" strike="noStrike" cap="none">
              <a:solidFill>
                <a:srgbClr val="3F3F3F"/>
              </a:solidFill>
              <a:latin typeface="Arial"/>
              <a:ea typeface="Arial"/>
              <a:cs typeface="Arial"/>
              <a:sym typeface="Arial"/>
            </a:endParaRPr>
          </a:p>
        </p:txBody>
      </p:sp>
      <p:sp>
        <p:nvSpPr>
          <p:cNvPr id="131" name="Google Shape;131;p46"/>
          <p:cNvSpPr/>
          <p:nvPr/>
        </p:nvSpPr>
        <p:spPr>
          <a:xfrm>
            <a:off x="489443" y="681006"/>
            <a:ext cx="1698902" cy="1722178"/>
          </a:xfrm>
          <a:prstGeom prst="rect">
            <a:avLst/>
          </a:prstGeom>
          <a:solidFill>
            <a:srgbClr val="9CDAEB"/>
          </a:solidFill>
          <a:ln>
            <a:noFill/>
          </a:ln>
        </p:spPr>
        <p:txBody>
          <a:bodyPr spcFirstLastPara="1" wrap="square" lIns="117500" tIns="58750" rIns="117500" bIns="58750" anchor="ctr" anchorCtr="0">
            <a:noAutofit/>
          </a:bodyPr>
          <a:lstStyle/>
          <a:p>
            <a:pPr marL="0" marR="0" lvl="0" indent="0" algn="ctr" rtl="0">
              <a:lnSpc>
                <a:spcPct val="100000"/>
              </a:lnSpc>
              <a:spcBef>
                <a:spcPts val="0"/>
              </a:spcBef>
              <a:spcAft>
                <a:spcPts val="0"/>
              </a:spcAft>
              <a:buClr>
                <a:schemeClr val="dk1"/>
              </a:buClr>
              <a:buSzPts val="1480"/>
              <a:buFont typeface="Calibri"/>
              <a:buNone/>
            </a:pPr>
            <a:endParaRPr sz="1480" b="0" i="0" u="none" strike="noStrike" cap="none">
              <a:solidFill>
                <a:srgbClr val="3F3F3F"/>
              </a:solidFill>
              <a:latin typeface="Arial"/>
              <a:ea typeface="Arial"/>
              <a:cs typeface="Arial"/>
              <a:sym typeface="Arial"/>
            </a:endParaRPr>
          </a:p>
        </p:txBody>
      </p:sp>
      <p:sp>
        <p:nvSpPr>
          <p:cNvPr id="132" name="Google Shape;132;p46"/>
          <p:cNvSpPr/>
          <p:nvPr/>
        </p:nvSpPr>
        <p:spPr>
          <a:xfrm>
            <a:off x="489443" y="681006"/>
            <a:ext cx="15376232" cy="1722178"/>
          </a:xfrm>
          <a:prstGeom prst="rect">
            <a:avLst/>
          </a:prstGeom>
          <a:noFill/>
          <a:ln w="25400" cap="flat" cmpd="sng">
            <a:solidFill>
              <a:srgbClr val="C55A1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67"/>
              <a:buFont typeface="Calibri"/>
              <a:buNone/>
            </a:pPr>
            <a:endParaRPr sz="2467" b="0" i="0" u="none" strike="noStrike" cap="none">
              <a:solidFill>
                <a:srgbClr val="3F3F3F"/>
              </a:solidFill>
              <a:latin typeface="Arial"/>
              <a:ea typeface="Arial"/>
              <a:cs typeface="Arial"/>
              <a:sym typeface="Arial"/>
            </a:endParaRPr>
          </a:p>
        </p:txBody>
      </p:sp>
      <p:sp>
        <p:nvSpPr>
          <p:cNvPr id="133" name="Google Shape;133;p46"/>
          <p:cNvSpPr txBox="1">
            <a:spLocks noGrp="1"/>
          </p:cNvSpPr>
          <p:nvPr>
            <p:ph type="body" idx="1"/>
          </p:nvPr>
        </p:nvSpPr>
        <p:spPr>
          <a:xfrm>
            <a:off x="2310168" y="836032"/>
            <a:ext cx="13391132" cy="1424965"/>
          </a:xfrm>
          <a:prstGeom prst="rect">
            <a:avLst/>
          </a:prstGeom>
          <a:noFill/>
          <a:ln>
            <a:noFill/>
          </a:ln>
        </p:spPr>
        <p:txBody>
          <a:bodyPr spcFirstLastPara="1" wrap="square" lIns="91425" tIns="45700" rIns="91425" bIns="45700" anchor="ctr" anchorCtr="0">
            <a:normAutofit/>
          </a:bodyPr>
          <a:lstStyle>
            <a:lvl1pPr marL="457200" marR="0" lvl="0" indent="-228600" algn="l">
              <a:lnSpc>
                <a:spcPct val="90000"/>
              </a:lnSpc>
              <a:spcBef>
                <a:spcPts val="1333"/>
              </a:spcBef>
              <a:spcAft>
                <a:spcPts val="0"/>
              </a:spcAft>
              <a:buClr>
                <a:srgbClr val="3F3F3F"/>
              </a:buClr>
              <a:buSzPts val="2400"/>
              <a:buFont typeface="Arial"/>
              <a:buNone/>
              <a:defRPr sz="24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cxnSp>
        <p:nvCxnSpPr>
          <p:cNvPr id="134" name="Google Shape;134;p46"/>
          <p:cNvCxnSpPr/>
          <p:nvPr/>
        </p:nvCxnSpPr>
        <p:spPr>
          <a:xfrm>
            <a:off x="2188345" y="681006"/>
            <a:ext cx="0" cy="1722178"/>
          </a:xfrm>
          <a:prstGeom prst="straightConnector1">
            <a:avLst/>
          </a:prstGeom>
          <a:noFill/>
          <a:ln w="9525" cap="flat" cmpd="sng">
            <a:solidFill>
              <a:srgbClr val="C55A11"/>
            </a:solidFill>
            <a:prstDash val="solid"/>
            <a:round/>
            <a:headEnd type="none" w="sm" len="sm"/>
            <a:tailEnd type="none" w="sm" len="sm"/>
          </a:ln>
        </p:spPr>
      </p:cxnSp>
      <p:sp>
        <p:nvSpPr>
          <p:cNvPr id="135" name="Google Shape;135;p46"/>
          <p:cNvSpPr txBox="1">
            <a:spLocks noGrp="1"/>
          </p:cNvSpPr>
          <p:nvPr>
            <p:ph type="body" idx="2"/>
          </p:nvPr>
        </p:nvSpPr>
        <p:spPr>
          <a:xfrm>
            <a:off x="489443" y="7435666"/>
            <a:ext cx="15375004" cy="1333852"/>
          </a:xfrm>
          <a:prstGeom prst="rect">
            <a:avLst/>
          </a:prstGeom>
          <a:noFill/>
          <a:ln>
            <a:noFill/>
          </a:ln>
        </p:spPr>
        <p:txBody>
          <a:bodyPr spcFirstLastPara="1" wrap="square" lIns="91425" tIns="45700" rIns="91425" bIns="45700" anchor="t" anchorCtr="0">
            <a:normAutofit/>
          </a:bodyPr>
          <a:lstStyle>
            <a:lvl1pPr marL="457200" lvl="0" indent="-228600" algn="l">
              <a:lnSpc>
                <a:spcPct val="150000"/>
              </a:lnSpc>
              <a:spcBef>
                <a:spcPts val="1000"/>
              </a:spcBef>
              <a:spcAft>
                <a:spcPts val="0"/>
              </a:spcAft>
              <a:buClr>
                <a:srgbClr val="3F3F3F"/>
              </a:buClr>
              <a:buSzPts val="2800"/>
              <a:buNone/>
              <a:defRPr sz="20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6" name="Google Shape;136;p46"/>
          <p:cNvSpPr txBox="1"/>
          <p:nvPr/>
        </p:nvSpPr>
        <p:spPr>
          <a:xfrm>
            <a:off x="489441" y="6870434"/>
            <a:ext cx="2749059"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3F3F3F"/>
              </a:buClr>
              <a:buSzPts val="2000"/>
              <a:buFont typeface="Open Sans"/>
              <a:buNone/>
            </a:pPr>
            <a:r>
              <a:rPr lang="en-US" sz="2000" b="0" i="0" u="none" strike="noStrike" cap="none">
                <a:solidFill>
                  <a:srgbClr val="3F3F3F"/>
                </a:solidFill>
                <a:latin typeface="Open Sans"/>
                <a:ea typeface="Open Sans"/>
                <a:cs typeface="Open Sans"/>
                <a:sym typeface="Open Sans"/>
              </a:rPr>
              <a:t>The correct answer is</a:t>
            </a:r>
            <a:endParaRPr sz="1800" b="0" i="0" u="none" strike="noStrike" cap="none">
              <a:solidFill>
                <a:schemeClr val="dk1"/>
              </a:solidFill>
              <a:latin typeface="Calibri"/>
              <a:ea typeface="Calibri"/>
              <a:cs typeface="Calibri"/>
              <a:sym typeface="Calibri"/>
            </a:endParaRPr>
          </a:p>
        </p:txBody>
      </p:sp>
      <p:cxnSp>
        <p:nvCxnSpPr>
          <p:cNvPr id="137" name="Google Shape;137;p46"/>
          <p:cNvCxnSpPr/>
          <p:nvPr/>
        </p:nvCxnSpPr>
        <p:spPr>
          <a:xfrm>
            <a:off x="396856" y="7371304"/>
            <a:ext cx="14514240" cy="0"/>
          </a:xfrm>
          <a:prstGeom prst="straightConnector1">
            <a:avLst/>
          </a:prstGeom>
          <a:noFill/>
          <a:ln w="12700" cap="flat" cmpd="sng">
            <a:solidFill>
              <a:schemeClr val="lt1"/>
            </a:solidFill>
            <a:prstDash val="solid"/>
            <a:round/>
            <a:headEnd type="none" w="sm" len="sm"/>
            <a:tailEnd type="none" w="sm" len="sm"/>
          </a:ln>
        </p:spPr>
      </p:cxnSp>
      <p:cxnSp>
        <p:nvCxnSpPr>
          <p:cNvPr id="138" name="Google Shape;138;p46"/>
          <p:cNvCxnSpPr/>
          <p:nvPr/>
        </p:nvCxnSpPr>
        <p:spPr>
          <a:xfrm>
            <a:off x="396854" y="7371304"/>
            <a:ext cx="15462286" cy="0"/>
          </a:xfrm>
          <a:prstGeom prst="straightConnector1">
            <a:avLst/>
          </a:prstGeom>
          <a:noFill/>
          <a:ln w="28575" cap="flat" cmpd="sng">
            <a:solidFill>
              <a:srgbClr val="CDCDCD"/>
            </a:solidFill>
            <a:prstDash val="solid"/>
            <a:round/>
            <a:headEnd type="none" w="sm" len="sm"/>
            <a:tailEnd type="none" w="sm" len="sm"/>
          </a:ln>
        </p:spPr>
      </p:cxnSp>
      <p:sp>
        <p:nvSpPr>
          <p:cNvPr id="139" name="Google Shape;139;p46"/>
          <p:cNvSpPr txBox="1">
            <a:spLocks noGrp="1"/>
          </p:cNvSpPr>
          <p:nvPr>
            <p:ph type="body" idx="3"/>
          </p:nvPr>
        </p:nvSpPr>
        <p:spPr>
          <a:xfrm>
            <a:off x="3662870" y="6760723"/>
            <a:ext cx="9022188" cy="619532"/>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rgbClr val="3C9F37"/>
              </a:buClr>
              <a:buSzPts val="2800"/>
              <a:buNone/>
              <a:defRPr sz="2000" b="1">
                <a:solidFill>
                  <a:srgbClr val="3C9F37"/>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grpSp>
        <p:nvGrpSpPr>
          <p:cNvPr id="140" name="Google Shape;140;p46"/>
          <p:cNvGrpSpPr/>
          <p:nvPr/>
        </p:nvGrpSpPr>
        <p:grpSpPr>
          <a:xfrm>
            <a:off x="-6322" y="-31264"/>
            <a:ext cx="16256000" cy="130964"/>
            <a:chOff x="0" y="474414"/>
            <a:chExt cx="7908925" cy="61412"/>
          </a:xfrm>
        </p:grpSpPr>
        <p:sp>
          <p:nvSpPr>
            <p:cNvPr id="141" name="Google Shape;141;p46"/>
            <p:cNvSpPr/>
            <p:nvPr/>
          </p:nvSpPr>
          <p:spPr>
            <a:xfrm>
              <a:off x="0" y="474414"/>
              <a:ext cx="711994" cy="61412"/>
            </a:xfrm>
            <a:prstGeom prst="rect">
              <a:avLst/>
            </a:prstGeom>
            <a:solidFill>
              <a:srgbClr val="FAC36F"/>
            </a:solidFill>
            <a:ln>
              <a:noFill/>
            </a:ln>
          </p:spPr>
          <p:txBody>
            <a:bodyPr spcFirstLastPara="1" wrap="square" lIns="57150" tIns="28575" rIns="57150" bIns="28575" anchor="ctr" anchorCtr="0">
              <a:noAutofit/>
            </a:bodyPr>
            <a:lstStyle/>
            <a:p>
              <a:pPr marL="0" marR="0" lvl="0" indent="0" algn="ctr" rtl="0">
                <a:lnSpc>
                  <a:spcPct val="100000"/>
                </a:lnSpc>
                <a:spcBef>
                  <a:spcPts val="0"/>
                </a:spcBef>
                <a:spcAft>
                  <a:spcPts val="0"/>
                </a:spcAft>
                <a:buClr>
                  <a:schemeClr val="dk1"/>
                </a:buClr>
                <a:buSzPts val="1480"/>
                <a:buFont typeface="Calibri"/>
                <a:buNone/>
              </a:pPr>
              <a:endParaRPr sz="1480" b="0" i="0" u="none" strike="noStrike" cap="none">
                <a:solidFill>
                  <a:srgbClr val="3F3F3F"/>
                </a:solidFill>
                <a:latin typeface="Arial"/>
                <a:ea typeface="Arial"/>
                <a:cs typeface="Arial"/>
                <a:sym typeface="Arial"/>
              </a:endParaRPr>
            </a:p>
          </p:txBody>
        </p:sp>
        <p:sp>
          <p:nvSpPr>
            <p:cNvPr id="142" name="Google Shape;142;p46"/>
            <p:cNvSpPr/>
            <p:nvPr/>
          </p:nvSpPr>
          <p:spPr>
            <a:xfrm>
              <a:off x="711993" y="474414"/>
              <a:ext cx="3455195" cy="61412"/>
            </a:xfrm>
            <a:prstGeom prst="rect">
              <a:avLst/>
            </a:prstGeom>
            <a:solidFill>
              <a:srgbClr val="F69E66"/>
            </a:solidFill>
            <a:ln>
              <a:noFill/>
            </a:ln>
          </p:spPr>
          <p:txBody>
            <a:bodyPr spcFirstLastPara="1" wrap="square" lIns="57150" tIns="28575" rIns="57150" bIns="28575" anchor="ctr" anchorCtr="0">
              <a:noAutofit/>
            </a:bodyPr>
            <a:lstStyle/>
            <a:p>
              <a:pPr marL="0" marR="0" lvl="0" indent="0" algn="ctr" rtl="0">
                <a:lnSpc>
                  <a:spcPct val="100000"/>
                </a:lnSpc>
                <a:spcBef>
                  <a:spcPts val="0"/>
                </a:spcBef>
                <a:spcAft>
                  <a:spcPts val="0"/>
                </a:spcAft>
                <a:buClr>
                  <a:schemeClr val="dk1"/>
                </a:buClr>
                <a:buSzPts val="1480"/>
                <a:buFont typeface="Calibri"/>
                <a:buNone/>
              </a:pPr>
              <a:endParaRPr sz="1480" b="0" i="0" u="none" strike="noStrike" cap="none">
                <a:solidFill>
                  <a:srgbClr val="3F3F3F"/>
                </a:solidFill>
                <a:latin typeface="Arial"/>
                <a:ea typeface="Arial"/>
                <a:cs typeface="Arial"/>
                <a:sym typeface="Arial"/>
              </a:endParaRPr>
            </a:p>
          </p:txBody>
        </p:sp>
        <p:sp>
          <p:nvSpPr>
            <p:cNvPr id="143" name="Google Shape;143;p46"/>
            <p:cNvSpPr/>
            <p:nvPr/>
          </p:nvSpPr>
          <p:spPr>
            <a:xfrm>
              <a:off x="4167188" y="474414"/>
              <a:ext cx="683418" cy="61412"/>
            </a:xfrm>
            <a:prstGeom prst="rect">
              <a:avLst/>
            </a:prstGeom>
            <a:solidFill>
              <a:srgbClr val="F38573"/>
            </a:solidFill>
            <a:ln>
              <a:noFill/>
            </a:ln>
          </p:spPr>
          <p:txBody>
            <a:bodyPr spcFirstLastPara="1" wrap="square" lIns="57150" tIns="28575" rIns="57150" bIns="28575" anchor="ctr" anchorCtr="0">
              <a:noAutofit/>
            </a:bodyPr>
            <a:lstStyle/>
            <a:p>
              <a:pPr marL="0" marR="0" lvl="0" indent="0" algn="ctr" rtl="0">
                <a:lnSpc>
                  <a:spcPct val="100000"/>
                </a:lnSpc>
                <a:spcBef>
                  <a:spcPts val="0"/>
                </a:spcBef>
                <a:spcAft>
                  <a:spcPts val="0"/>
                </a:spcAft>
                <a:buClr>
                  <a:schemeClr val="dk1"/>
                </a:buClr>
                <a:buSzPts val="1480"/>
                <a:buFont typeface="Calibri"/>
                <a:buNone/>
              </a:pPr>
              <a:endParaRPr sz="1480" b="0" i="0" u="none" strike="noStrike" cap="none">
                <a:solidFill>
                  <a:srgbClr val="3F3F3F"/>
                </a:solidFill>
                <a:latin typeface="Arial"/>
                <a:ea typeface="Arial"/>
                <a:cs typeface="Arial"/>
                <a:sym typeface="Arial"/>
              </a:endParaRPr>
            </a:p>
          </p:txBody>
        </p:sp>
        <p:sp>
          <p:nvSpPr>
            <p:cNvPr id="144" name="Google Shape;144;p46"/>
            <p:cNvSpPr/>
            <p:nvPr/>
          </p:nvSpPr>
          <p:spPr>
            <a:xfrm>
              <a:off x="4850606" y="474414"/>
              <a:ext cx="228600" cy="61412"/>
            </a:xfrm>
            <a:prstGeom prst="rect">
              <a:avLst/>
            </a:prstGeom>
            <a:solidFill>
              <a:srgbClr val="FAC36F"/>
            </a:solidFill>
            <a:ln>
              <a:noFill/>
            </a:ln>
          </p:spPr>
          <p:txBody>
            <a:bodyPr spcFirstLastPara="1" wrap="square" lIns="57150" tIns="28575" rIns="57150" bIns="28575" anchor="ctr" anchorCtr="0">
              <a:noAutofit/>
            </a:bodyPr>
            <a:lstStyle/>
            <a:p>
              <a:pPr marL="0" marR="0" lvl="0" indent="0" algn="ctr" rtl="0">
                <a:lnSpc>
                  <a:spcPct val="100000"/>
                </a:lnSpc>
                <a:spcBef>
                  <a:spcPts val="0"/>
                </a:spcBef>
                <a:spcAft>
                  <a:spcPts val="0"/>
                </a:spcAft>
                <a:buClr>
                  <a:schemeClr val="dk1"/>
                </a:buClr>
                <a:buSzPts val="1480"/>
                <a:buFont typeface="Calibri"/>
                <a:buNone/>
              </a:pPr>
              <a:endParaRPr sz="1480" b="0" i="0" u="none" strike="noStrike" cap="none">
                <a:solidFill>
                  <a:srgbClr val="3F3F3F"/>
                </a:solidFill>
                <a:latin typeface="Arial"/>
                <a:ea typeface="Arial"/>
                <a:cs typeface="Arial"/>
                <a:sym typeface="Arial"/>
              </a:endParaRPr>
            </a:p>
          </p:txBody>
        </p:sp>
        <p:sp>
          <p:nvSpPr>
            <p:cNvPr id="145" name="Google Shape;145;p46"/>
            <p:cNvSpPr/>
            <p:nvPr/>
          </p:nvSpPr>
          <p:spPr>
            <a:xfrm>
              <a:off x="5079206" y="474414"/>
              <a:ext cx="80963" cy="61412"/>
            </a:xfrm>
            <a:prstGeom prst="rect">
              <a:avLst/>
            </a:prstGeom>
            <a:solidFill>
              <a:schemeClr val="lt1"/>
            </a:solidFill>
            <a:ln>
              <a:noFill/>
            </a:ln>
          </p:spPr>
          <p:txBody>
            <a:bodyPr spcFirstLastPara="1" wrap="square" lIns="57150" tIns="28575" rIns="57150" bIns="28575" anchor="ctr" anchorCtr="0">
              <a:noAutofit/>
            </a:bodyPr>
            <a:lstStyle/>
            <a:p>
              <a:pPr marL="0" marR="0" lvl="0" indent="0" algn="ctr" rtl="0">
                <a:lnSpc>
                  <a:spcPct val="100000"/>
                </a:lnSpc>
                <a:spcBef>
                  <a:spcPts val="0"/>
                </a:spcBef>
                <a:spcAft>
                  <a:spcPts val="0"/>
                </a:spcAft>
                <a:buClr>
                  <a:schemeClr val="dk1"/>
                </a:buClr>
                <a:buSzPts val="1480"/>
                <a:buFont typeface="Calibri"/>
                <a:buNone/>
              </a:pPr>
              <a:endParaRPr sz="1480" b="0" i="0" u="none" strike="noStrike" cap="none">
                <a:solidFill>
                  <a:srgbClr val="3F3F3F"/>
                </a:solidFill>
                <a:latin typeface="Arial"/>
                <a:ea typeface="Arial"/>
                <a:cs typeface="Arial"/>
                <a:sym typeface="Arial"/>
              </a:endParaRPr>
            </a:p>
          </p:txBody>
        </p:sp>
        <p:sp>
          <p:nvSpPr>
            <p:cNvPr id="146" name="Google Shape;146;p46"/>
            <p:cNvSpPr/>
            <p:nvPr/>
          </p:nvSpPr>
          <p:spPr>
            <a:xfrm>
              <a:off x="5160169" y="474414"/>
              <a:ext cx="812006" cy="61412"/>
            </a:xfrm>
            <a:prstGeom prst="rect">
              <a:avLst/>
            </a:prstGeom>
            <a:solidFill>
              <a:srgbClr val="9CDAEB"/>
            </a:solidFill>
            <a:ln>
              <a:noFill/>
            </a:ln>
          </p:spPr>
          <p:txBody>
            <a:bodyPr spcFirstLastPara="1" wrap="square" lIns="57150" tIns="28575" rIns="57150" bIns="28575" anchor="ctr" anchorCtr="0">
              <a:noAutofit/>
            </a:bodyPr>
            <a:lstStyle/>
            <a:p>
              <a:pPr marL="0" marR="0" lvl="0" indent="0" algn="ctr" rtl="0">
                <a:lnSpc>
                  <a:spcPct val="100000"/>
                </a:lnSpc>
                <a:spcBef>
                  <a:spcPts val="0"/>
                </a:spcBef>
                <a:spcAft>
                  <a:spcPts val="0"/>
                </a:spcAft>
                <a:buClr>
                  <a:schemeClr val="dk1"/>
                </a:buClr>
                <a:buSzPts val="1480"/>
                <a:buFont typeface="Calibri"/>
                <a:buNone/>
              </a:pPr>
              <a:endParaRPr sz="1480" b="0" i="0" u="none" strike="noStrike" cap="none">
                <a:solidFill>
                  <a:srgbClr val="3F3F3F"/>
                </a:solidFill>
                <a:latin typeface="Arial"/>
                <a:ea typeface="Arial"/>
                <a:cs typeface="Arial"/>
                <a:sym typeface="Arial"/>
              </a:endParaRPr>
            </a:p>
          </p:txBody>
        </p:sp>
        <p:sp>
          <p:nvSpPr>
            <p:cNvPr id="147" name="Google Shape;147;p46"/>
            <p:cNvSpPr/>
            <p:nvPr/>
          </p:nvSpPr>
          <p:spPr>
            <a:xfrm>
              <a:off x="5972175" y="474414"/>
              <a:ext cx="1936750" cy="61412"/>
            </a:xfrm>
            <a:prstGeom prst="rect">
              <a:avLst/>
            </a:prstGeom>
            <a:solidFill>
              <a:srgbClr val="3F97C0"/>
            </a:solidFill>
            <a:ln>
              <a:noFill/>
            </a:ln>
          </p:spPr>
          <p:txBody>
            <a:bodyPr spcFirstLastPara="1" wrap="square" lIns="57150" tIns="28575" rIns="57150" bIns="28575" anchor="ctr" anchorCtr="0">
              <a:noAutofit/>
            </a:bodyPr>
            <a:lstStyle/>
            <a:p>
              <a:pPr marL="0" marR="0" lvl="0" indent="0" algn="ctr" rtl="0">
                <a:lnSpc>
                  <a:spcPct val="100000"/>
                </a:lnSpc>
                <a:spcBef>
                  <a:spcPts val="0"/>
                </a:spcBef>
                <a:spcAft>
                  <a:spcPts val="0"/>
                </a:spcAft>
                <a:buClr>
                  <a:schemeClr val="dk1"/>
                </a:buClr>
                <a:buSzPts val="1480"/>
                <a:buFont typeface="Calibri"/>
                <a:buNone/>
              </a:pPr>
              <a:endParaRPr sz="1480" b="0" i="0" u="none" strike="noStrike" cap="none">
                <a:solidFill>
                  <a:srgbClr val="3F3F3F"/>
                </a:solidFill>
                <a:latin typeface="Arial"/>
                <a:ea typeface="Arial"/>
                <a:cs typeface="Arial"/>
                <a:sym typeface="Arial"/>
              </a:endParaRPr>
            </a:p>
          </p:txBody>
        </p:sp>
      </p:grpSp>
      <p:pic>
        <p:nvPicPr>
          <p:cNvPr id="148" name="Google Shape;148;p46"/>
          <p:cNvPicPr preferRelativeResize="0"/>
          <p:nvPr/>
        </p:nvPicPr>
        <p:blipFill rotWithShape="1">
          <a:blip r:embed="rId2">
            <a:alphaModFix/>
          </a:blip>
          <a:srcRect t="90625"/>
          <a:stretch/>
        </p:blipFill>
        <p:spPr>
          <a:xfrm>
            <a:off x="293511" y="8286750"/>
            <a:ext cx="15668981" cy="857250"/>
          </a:xfrm>
          <a:prstGeom prst="rect">
            <a:avLst/>
          </a:prstGeom>
          <a:noFill/>
          <a:ln>
            <a:noFill/>
          </a:ln>
        </p:spPr>
      </p:pic>
      <p:sp>
        <p:nvSpPr>
          <p:cNvPr id="149" name="Google Shape;149;p46"/>
          <p:cNvSpPr txBox="1">
            <a:spLocks noGrp="1"/>
          </p:cNvSpPr>
          <p:nvPr>
            <p:ph type="body" idx="4"/>
          </p:nvPr>
        </p:nvSpPr>
        <p:spPr>
          <a:xfrm>
            <a:off x="495095" y="1588560"/>
            <a:ext cx="1693250" cy="537078"/>
          </a:xfrm>
          <a:prstGeom prst="rect">
            <a:avLst/>
          </a:prstGeom>
          <a:noFill/>
          <a:ln>
            <a:noFill/>
          </a:ln>
        </p:spPr>
        <p:txBody>
          <a:bodyPr spcFirstLastPara="1" wrap="square" lIns="91425" tIns="45700" rIns="91425" bIns="45700" anchor="ctr" anchorCtr="0">
            <a:normAutofit/>
          </a:bodyPr>
          <a:lstStyle>
            <a:lvl1pPr marL="457200" lvl="0" indent="-228600" algn="ctr">
              <a:lnSpc>
                <a:spcPct val="90000"/>
              </a:lnSpc>
              <a:spcBef>
                <a:spcPts val="1000"/>
              </a:spcBef>
              <a:spcAft>
                <a:spcPts val="0"/>
              </a:spcAft>
              <a:buClr>
                <a:srgbClr val="3F3F3F"/>
              </a:buClr>
              <a:buSzPts val="2800"/>
              <a:buNone/>
              <a:defRPr sz="2000">
                <a:solidFill>
                  <a:srgbClr val="3F3F3F"/>
                </a:solidFill>
                <a:latin typeface="Open Sans ExtraBold"/>
                <a:ea typeface="Open Sans ExtraBold"/>
                <a:cs typeface="Open Sans ExtraBold"/>
                <a:sym typeface="Open Sans ExtraBold"/>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150" name="Google Shape;150;p46"/>
          <p:cNvPicPr preferRelativeResize="0"/>
          <p:nvPr/>
        </p:nvPicPr>
        <p:blipFill rotWithShape="1">
          <a:blip r:embed="rId3">
            <a:alphaModFix/>
          </a:blip>
          <a:srcRect/>
          <a:stretch/>
        </p:blipFill>
        <p:spPr>
          <a:xfrm>
            <a:off x="13872981" y="3839774"/>
            <a:ext cx="1969447" cy="1679647"/>
          </a:xfrm>
          <a:prstGeom prst="rect">
            <a:avLst/>
          </a:prstGeom>
          <a:noFill/>
          <a:ln>
            <a:noFill/>
          </a:ln>
        </p:spPr>
      </p:pic>
      <p:sp>
        <p:nvSpPr>
          <p:cNvPr id="151" name="Google Shape;151;p46"/>
          <p:cNvSpPr txBox="1"/>
          <p:nvPr/>
        </p:nvSpPr>
        <p:spPr>
          <a:xfrm>
            <a:off x="1664103" y="2865944"/>
            <a:ext cx="666212" cy="46166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3F3F3F"/>
              </a:buClr>
              <a:buSzPts val="2400"/>
              <a:buFont typeface="Open Sans"/>
              <a:buNone/>
            </a:pPr>
            <a:r>
              <a:rPr lang="en-US" sz="2400" b="0" i="0" u="none" strike="noStrike" cap="none">
                <a:solidFill>
                  <a:srgbClr val="3F3F3F"/>
                </a:solidFill>
                <a:latin typeface="Open Sans"/>
                <a:ea typeface="Open Sans"/>
                <a:cs typeface="Open Sans"/>
                <a:sym typeface="Open Sans"/>
              </a:rPr>
              <a:t>a.</a:t>
            </a:r>
            <a:endParaRPr sz="1800" b="0" i="0" u="none" strike="noStrike" cap="none">
              <a:solidFill>
                <a:schemeClr val="dk1"/>
              </a:solidFill>
              <a:latin typeface="Calibri"/>
              <a:ea typeface="Calibri"/>
              <a:cs typeface="Calibri"/>
              <a:sym typeface="Calibri"/>
            </a:endParaRPr>
          </a:p>
        </p:txBody>
      </p:sp>
      <p:sp>
        <p:nvSpPr>
          <p:cNvPr id="152" name="Google Shape;152;p46"/>
          <p:cNvSpPr txBox="1"/>
          <p:nvPr/>
        </p:nvSpPr>
        <p:spPr>
          <a:xfrm>
            <a:off x="1664101" y="3687042"/>
            <a:ext cx="623379" cy="46166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3F3F3F"/>
              </a:buClr>
              <a:buSzPts val="2400"/>
              <a:buFont typeface="Open Sans"/>
              <a:buNone/>
            </a:pPr>
            <a:r>
              <a:rPr lang="en-US" sz="2400" b="0" i="0" u="none" strike="noStrike" cap="none">
                <a:solidFill>
                  <a:srgbClr val="3F3F3F"/>
                </a:solidFill>
                <a:latin typeface="Open Sans"/>
                <a:ea typeface="Open Sans"/>
                <a:cs typeface="Open Sans"/>
                <a:sym typeface="Open Sans"/>
              </a:rPr>
              <a:t>b.</a:t>
            </a:r>
            <a:endParaRPr sz="1800" b="0" i="0" u="none" strike="noStrike" cap="none">
              <a:solidFill>
                <a:schemeClr val="dk1"/>
              </a:solidFill>
              <a:latin typeface="Calibri"/>
              <a:ea typeface="Calibri"/>
              <a:cs typeface="Calibri"/>
              <a:sym typeface="Calibri"/>
            </a:endParaRPr>
          </a:p>
        </p:txBody>
      </p:sp>
      <p:sp>
        <p:nvSpPr>
          <p:cNvPr id="153" name="Google Shape;153;p46"/>
          <p:cNvSpPr txBox="1"/>
          <p:nvPr/>
        </p:nvSpPr>
        <p:spPr>
          <a:xfrm>
            <a:off x="1664102" y="4508139"/>
            <a:ext cx="623378" cy="46166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3F3F3F"/>
              </a:buClr>
              <a:buSzPts val="2400"/>
              <a:buFont typeface="Open Sans"/>
              <a:buNone/>
            </a:pPr>
            <a:r>
              <a:rPr lang="en-US" sz="2400" b="0" i="0" u="none" strike="noStrike" cap="none">
                <a:solidFill>
                  <a:srgbClr val="3F3F3F"/>
                </a:solidFill>
                <a:latin typeface="Open Sans"/>
                <a:ea typeface="Open Sans"/>
                <a:cs typeface="Open Sans"/>
                <a:sym typeface="Open Sans"/>
              </a:rPr>
              <a:t>c.</a:t>
            </a:r>
            <a:endParaRPr sz="1800" b="0" i="0" u="none" strike="noStrike" cap="none">
              <a:solidFill>
                <a:schemeClr val="dk1"/>
              </a:solidFill>
              <a:latin typeface="Calibri"/>
              <a:ea typeface="Calibri"/>
              <a:cs typeface="Calibri"/>
              <a:sym typeface="Calibri"/>
            </a:endParaRPr>
          </a:p>
        </p:txBody>
      </p:sp>
      <p:sp>
        <p:nvSpPr>
          <p:cNvPr id="154" name="Google Shape;154;p46"/>
          <p:cNvSpPr txBox="1"/>
          <p:nvPr/>
        </p:nvSpPr>
        <p:spPr>
          <a:xfrm>
            <a:off x="1664103" y="5329236"/>
            <a:ext cx="666212" cy="46166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3F3F3F"/>
              </a:buClr>
              <a:buSzPts val="2400"/>
              <a:buFont typeface="Open Sans"/>
              <a:buNone/>
            </a:pPr>
            <a:r>
              <a:rPr lang="en-US" sz="2400" b="0" i="0" u="none" strike="noStrike" cap="none">
                <a:solidFill>
                  <a:srgbClr val="3F3F3F"/>
                </a:solidFill>
                <a:latin typeface="Open Sans"/>
                <a:ea typeface="Open Sans"/>
                <a:cs typeface="Open Sans"/>
                <a:sym typeface="Open Sans"/>
              </a:rPr>
              <a:t>d.</a:t>
            </a:r>
            <a:endParaRPr sz="1800" b="0" i="0" u="none" strike="noStrike" cap="none">
              <a:solidFill>
                <a:schemeClr val="dk1"/>
              </a:solidFill>
              <a:latin typeface="Calibri"/>
              <a:ea typeface="Calibri"/>
              <a:cs typeface="Calibri"/>
              <a:sym typeface="Calibri"/>
            </a:endParaRPr>
          </a:p>
        </p:txBody>
      </p:sp>
      <p:sp>
        <p:nvSpPr>
          <p:cNvPr id="155" name="Google Shape;155;p46"/>
          <p:cNvSpPr txBox="1">
            <a:spLocks noGrp="1"/>
          </p:cNvSpPr>
          <p:nvPr>
            <p:ph type="body" idx="5"/>
          </p:nvPr>
        </p:nvSpPr>
        <p:spPr>
          <a:xfrm>
            <a:off x="2329744" y="2821716"/>
            <a:ext cx="11250640" cy="70171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rgbClr val="3F3F3F"/>
              </a:buClr>
              <a:buSzPts val="2800"/>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6" name="Google Shape;156;p46"/>
          <p:cNvSpPr txBox="1">
            <a:spLocks noGrp="1"/>
          </p:cNvSpPr>
          <p:nvPr>
            <p:ph type="body" idx="6"/>
          </p:nvPr>
        </p:nvSpPr>
        <p:spPr>
          <a:xfrm>
            <a:off x="2329744" y="3642321"/>
            <a:ext cx="11250640" cy="70171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rgbClr val="3F3F3F"/>
              </a:buClr>
              <a:buSzPts val="2800"/>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7" name="Google Shape;157;p46"/>
          <p:cNvSpPr txBox="1">
            <a:spLocks noGrp="1"/>
          </p:cNvSpPr>
          <p:nvPr>
            <p:ph type="body" idx="7"/>
          </p:nvPr>
        </p:nvSpPr>
        <p:spPr>
          <a:xfrm>
            <a:off x="2329744" y="4462926"/>
            <a:ext cx="11250640" cy="70171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rgbClr val="3F3F3F"/>
              </a:buClr>
              <a:buSzPts val="2800"/>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8" name="Google Shape;158;p46"/>
          <p:cNvSpPr txBox="1">
            <a:spLocks noGrp="1"/>
          </p:cNvSpPr>
          <p:nvPr>
            <p:ph type="body" idx="8"/>
          </p:nvPr>
        </p:nvSpPr>
        <p:spPr>
          <a:xfrm>
            <a:off x="2329744" y="5283531"/>
            <a:ext cx="11250640" cy="70171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rgbClr val="3F3F3F"/>
              </a:buClr>
              <a:buSzPts val="2800"/>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9" name="Google Shape;159;p46"/>
          <p:cNvSpPr txBox="1"/>
          <p:nvPr/>
        </p:nvSpPr>
        <p:spPr>
          <a:xfrm>
            <a:off x="489805" y="860718"/>
            <a:ext cx="1698904" cy="707886"/>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3F3F3F"/>
              </a:buClr>
              <a:buSzPts val="2000"/>
              <a:buFont typeface="Open Sans ExtraBold"/>
              <a:buNone/>
            </a:pPr>
            <a:r>
              <a:rPr lang="en-US" sz="2000" b="0" i="0" u="none" strike="noStrike" cap="none">
                <a:solidFill>
                  <a:srgbClr val="3F3F3F"/>
                </a:solidFill>
                <a:latin typeface="Open Sans ExtraBold"/>
                <a:ea typeface="Open Sans ExtraBold"/>
                <a:cs typeface="Open Sans ExtraBold"/>
                <a:sym typeface="Open Sans ExtraBold"/>
              </a:rPr>
              <a:t>Knowledge Check</a:t>
            </a:r>
            <a:endParaRPr sz="1800" b="0" i="0" u="none" strike="noStrike" cap="none">
              <a:solidFill>
                <a:schemeClr val="dk1"/>
              </a:solidFill>
              <a:latin typeface="Calibri"/>
              <a:ea typeface="Calibri"/>
              <a:cs typeface="Calibri"/>
              <a:sym typeface="Calibri"/>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Learning Objectives">
  <p:cSld name="Learning Objectives">
    <p:spTree>
      <p:nvGrpSpPr>
        <p:cNvPr id="1" name="Shape 160"/>
        <p:cNvGrpSpPr/>
        <p:nvPr/>
      </p:nvGrpSpPr>
      <p:grpSpPr>
        <a:xfrm>
          <a:off x="0" y="0"/>
          <a:ext cx="0" cy="0"/>
          <a:chOff x="0" y="0"/>
          <a:chExt cx="0" cy="0"/>
        </a:xfrm>
      </p:grpSpPr>
      <p:pic>
        <p:nvPicPr>
          <p:cNvPr id="161" name="Google Shape;161;p47"/>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162" name="Google Shape;162;p47"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163" name="Google Shape;163;p47"/>
          <p:cNvSpPr/>
          <p:nvPr/>
        </p:nvSpPr>
        <p:spPr>
          <a:xfrm>
            <a:off x="2747395" y="769174"/>
            <a:ext cx="4819925" cy="523220"/>
          </a:xfrm>
          <a:prstGeom prst="rect">
            <a:avLst/>
          </a:prstGeom>
          <a:noFill/>
          <a:ln>
            <a:noFill/>
          </a:ln>
        </p:spPr>
        <p:txBody>
          <a:bodyPr spcFirstLastPara="1" wrap="square" lIns="91425" tIns="45700" rIns="91425" bIns="45700" anchor="t" anchorCtr="0">
            <a:spAutoFit/>
          </a:bodyPr>
          <a:lstStyle/>
          <a:p>
            <a:pPr marL="457200" marR="0" lvl="0" indent="-228600" algn="ctr" rtl="0">
              <a:lnSpc>
                <a:spcPct val="100000"/>
              </a:lnSpc>
              <a:spcBef>
                <a:spcPts val="0"/>
              </a:spcBef>
              <a:spcAft>
                <a:spcPts val="0"/>
              </a:spcAft>
              <a:buClr>
                <a:srgbClr val="3F3F3F"/>
              </a:buClr>
              <a:buSzPts val="2200"/>
              <a:buFont typeface="Arial"/>
              <a:buNone/>
            </a:pPr>
            <a:r>
              <a:rPr lang="en-US" sz="2800" b="1" i="0" u="none" strike="noStrike" cap="none">
                <a:solidFill>
                  <a:srgbClr val="3F3F3F"/>
                </a:solidFill>
                <a:latin typeface="Open Sans"/>
                <a:ea typeface="Open Sans"/>
                <a:cs typeface="Open Sans"/>
                <a:sym typeface="Open Sans"/>
              </a:rPr>
              <a:t>Learning Objectives</a:t>
            </a:r>
            <a:endParaRPr sz="1800" b="0" i="0" u="none" strike="noStrike" cap="none">
              <a:solidFill>
                <a:schemeClr val="dk1"/>
              </a:solidFill>
              <a:latin typeface="Calibri"/>
              <a:ea typeface="Calibri"/>
              <a:cs typeface="Calibri"/>
              <a:sym typeface="Calibri"/>
            </a:endParaRPr>
          </a:p>
        </p:txBody>
      </p:sp>
      <p:pic>
        <p:nvPicPr>
          <p:cNvPr id="164" name="Google Shape;164;p47"/>
          <p:cNvPicPr preferRelativeResize="0"/>
          <p:nvPr/>
        </p:nvPicPr>
        <p:blipFill rotWithShape="1">
          <a:blip r:embed="rId4">
            <a:alphaModFix/>
          </a:blip>
          <a:srcRect/>
          <a:stretch/>
        </p:blipFill>
        <p:spPr>
          <a:xfrm>
            <a:off x="2870200" y="1186581"/>
            <a:ext cx="4819924" cy="365760"/>
          </a:xfrm>
          <a:prstGeom prst="rect">
            <a:avLst/>
          </a:prstGeom>
          <a:noFill/>
          <a:ln>
            <a:noFill/>
          </a:ln>
        </p:spPr>
      </p:pic>
      <p:sp>
        <p:nvSpPr>
          <p:cNvPr id="165" name="Google Shape;165;p47"/>
          <p:cNvSpPr txBox="1">
            <a:spLocks noGrp="1"/>
          </p:cNvSpPr>
          <p:nvPr>
            <p:ph type="body" idx="1"/>
          </p:nvPr>
        </p:nvSpPr>
        <p:spPr>
          <a:xfrm>
            <a:off x="1470660" y="2204378"/>
            <a:ext cx="8229600" cy="548640"/>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333"/>
              </a:spcBef>
              <a:spcAft>
                <a:spcPts val="0"/>
              </a:spcAft>
              <a:buClr>
                <a:srgbClr val="3F3F3F"/>
              </a:buClr>
              <a:buSzPts val="2200"/>
              <a:buNone/>
              <a:defRPr sz="2200">
                <a:solidFill>
                  <a:srgbClr val="3F3F3F"/>
                </a:solidFill>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166" name="Google Shape;166;p47"/>
          <p:cNvSpPr txBox="1">
            <a:spLocks noGrp="1"/>
          </p:cNvSpPr>
          <p:nvPr>
            <p:ph type="body" idx="2"/>
          </p:nvPr>
        </p:nvSpPr>
        <p:spPr>
          <a:xfrm>
            <a:off x="1470660" y="3377721"/>
            <a:ext cx="8229600" cy="548640"/>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333"/>
              </a:spcBef>
              <a:spcAft>
                <a:spcPts val="0"/>
              </a:spcAft>
              <a:buClr>
                <a:srgbClr val="3F3F3F"/>
              </a:buClr>
              <a:buSzPts val="2200"/>
              <a:buNone/>
              <a:defRPr sz="2200">
                <a:solidFill>
                  <a:srgbClr val="3F3F3F"/>
                </a:solidFill>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167" name="Google Shape;167;p47"/>
          <p:cNvSpPr txBox="1">
            <a:spLocks noGrp="1"/>
          </p:cNvSpPr>
          <p:nvPr>
            <p:ph type="body" idx="3"/>
          </p:nvPr>
        </p:nvSpPr>
        <p:spPr>
          <a:xfrm>
            <a:off x="1470660" y="4551064"/>
            <a:ext cx="8229600" cy="548640"/>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333"/>
              </a:spcBef>
              <a:spcAft>
                <a:spcPts val="0"/>
              </a:spcAft>
              <a:buClr>
                <a:srgbClr val="3F3F3F"/>
              </a:buClr>
              <a:buSzPts val="2200"/>
              <a:buNone/>
              <a:defRPr sz="2200">
                <a:solidFill>
                  <a:srgbClr val="3F3F3F"/>
                </a:solidFill>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168" name="Google Shape;168;p47"/>
          <p:cNvSpPr txBox="1">
            <a:spLocks noGrp="1"/>
          </p:cNvSpPr>
          <p:nvPr>
            <p:ph type="body" idx="4"/>
          </p:nvPr>
        </p:nvSpPr>
        <p:spPr>
          <a:xfrm>
            <a:off x="1470660" y="5724407"/>
            <a:ext cx="8229600" cy="548640"/>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333"/>
              </a:spcBef>
              <a:spcAft>
                <a:spcPts val="0"/>
              </a:spcAft>
              <a:buClr>
                <a:srgbClr val="3F3F3F"/>
              </a:buClr>
              <a:buSzPts val="2200"/>
              <a:buNone/>
              <a:defRPr sz="2200">
                <a:solidFill>
                  <a:srgbClr val="3F3F3F"/>
                </a:solidFill>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opic Name">
  <p:cSld name="Topic Name">
    <p:spTree>
      <p:nvGrpSpPr>
        <p:cNvPr id="1" name="Shape 169"/>
        <p:cNvGrpSpPr/>
        <p:nvPr/>
      </p:nvGrpSpPr>
      <p:grpSpPr>
        <a:xfrm>
          <a:off x="0" y="0"/>
          <a:ext cx="0" cy="0"/>
          <a:chOff x="0" y="0"/>
          <a:chExt cx="0" cy="0"/>
        </a:xfrm>
      </p:grpSpPr>
      <p:pic>
        <p:nvPicPr>
          <p:cNvPr id="170" name="Google Shape;170;p48"/>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171" name="Google Shape;171;p48"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pic>
        <p:nvPicPr>
          <p:cNvPr id="172" name="Google Shape;172;p48" descr="A close up of a logo&#10;&#10;Description automatically generated"/>
          <p:cNvPicPr preferRelativeResize="0"/>
          <p:nvPr/>
        </p:nvPicPr>
        <p:blipFill rotWithShape="1">
          <a:blip r:embed="rId4">
            <a:alphaModFix/>
          </a:blip>
          <a:srcRect/>
          <a:stretch/>
        </p:blipFill>
        <p:spPr>
          <a:xfrm>
            <a:off x="0" y="0"/>
            <a:ext cx="16256000" cy="9144000"/>
          </a:xfrm>
          <a:prstGeom prst="rect">
            <a:avLst/>
          </a:prstGeom>
          <a:noFill/>
          <a:ln>
            <a:noFill/>
          </a:ln>
        </p:spPr>
      </p:pic>
      <p:sp>
        <p:nvSpPr>
          <p:cNvPr id="173" name="Google Shape;173;p48"/>
          <p:cNvSpPr txBox="1">
            <a:spLocks noGrp="1"/>
          </p:cNvSpPr>
          <p:nvPr>
            <p:ph type="body" idx="1"/>
          </p:nvPr>
        </p:nvSpPr>
        <p:spPr>
          <a:xfrm>
            <a:off x="0" y="4114800"/>
            <a:ext cx="16256001" cy="914400"/>
          </a:xfrm>
          <a:prstGeom prst="rect">
            <a:avLst/>
          </a:prstGeom>
          <a:noFill/>
          <a:ln>
            <a:noFill/>
          </a:ln>
        </p:spPr>
        <p:txBody>
          <a:bodyPr spcFirstLastPara="1" wrap="square" lIns="91425" tIns="91425" rIns="91425" bIns="91425" anchor="t" anchorCtr="0">
            <a:noAutofit/>
          </a:bodyPr>
          <a:lstStyle>
            <a:lvl1pPr marL="457200" lvl="0" indent="-228600" algn="ctr">
              <a:lnSpc>
                <a:spcPct val="100000"/>
              </a:lnSpc>
              <a:spcBef>
                <a:spcPts val="1333"/>
              </a:spcBef>
              <a:spcAft>
                <a:spcPts val="0"/>
              </a:spcAft>
              <a:buClr>
                <a:schemeClr val="lt1"/>
              </a:buClr>
              <a:buSzPts val="2800"/>
              <a:buFont typeface="Arial"/>
              <a:buNone/>
              <a:defRPr sz="2800" b="1">
                <a:solidFill>
                  <a:schemeClr val="lt1"/>
                </a:solidFill>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Knowledge Check">
  <p:cSld name="Knowledge Check">
    <p:spTree>
      <p:nvGrpSpPr>
        <p:cNvPr id="1" name="Shape 174"/>
        <p:cNvGrpSpPr/>
        <p:nvPr/>
      </p:nvGrpSpPr>
      <p:grpSpPr>
        <a:xfrm>
          <a:off x="0" y="0"/>
          <a:ext cx="0" cy="0"/>
          <a:chOff x="0" y="0"/>
          <a:chExt cx="0" cy="0"/>
        </a:xfrm>
      </p:grpSpPr>
      <p:pic>
        <p:nvPicPr>
          <p:cNvPr id="175" name="Google Shape;175;p49"/>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176" name="Google Shape;176;p49"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177" name="Google Shape;177;p49"/>
          <p:cNvSpPr/>
          <p:nvPr/>
        </p:nvSpPr>
        <p:spPr>
          <a:xfrm>
            <a:off x="8128000" y="4310390"/>
            <a:ext cx="4819925" cy="430887"/>
          </a:xfrm>
          <a:prstGeom prst="rect">
            <a:avLst/>
          </a:prstGeom>
          <a:noFill/>
          <a:ln>
            <a:noFill/>
          </a:ln>
        </p:spPr>
        <p:txBody>
          <a:bodyPr spcFirstLastPara="1" wrap="square" lIns="91425" tIns="0" rIns="91425" bIns="0" anchor="t" anchorCtr="0">
            <a:spAutoFit/>
          </a:bodyPr>
          <a:lstStyle/>
          <a:p>
            <a:pPr marL="0" marR="0" lvl="0" indent="0" algn="ctr" rtl="0">
              <a:lnSpc>
                <a:spcPct val="100000"/>
              </a:lnSpc>
              <a:spcBef>
                <a:spcPts val="0"/>
              </a:spcBef>
              <a:spcAft>
                <a:spcPts val="0"/>
              </a:spcAft>
              <a:buClr>
                <a:srgbClr val="000000"/>
              </a:buClr>
              <a:buSzPts val="2800"/>
              <a:buFont typeface="Arial"/>
              <a:buNone/>
            </a:pPr>
            <a:r>
              <a:rPr lang="en-US" sz="2800" b="1" i="0" u="none" strike="noStrike" cap="none">
                <a:solidFill>
                  <a:schemeClr val="lt1"/>
                </a:solidFill>
                <a:latin typeface="Open Sans"/>
                <a:ea typeface="Open Sans"/>
                <a:cs typeface="Open Sans"/>
                <a:sym typeface="Open Sans"/>
              </a:rPr>
              <a:t>Knowledge Check</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1_quiz content">
  <p:cSld name="1_quiz content">
    <p:spTree>
      <p:nvGrpSpPr>
        <p:cNvPr id="1" name="Shape 178"/>
        <p:cNvGrpSpPr/>
        <p:nvPr/>
      </p:nvGrpSpPr>
      <p:grpSpPr>
        <a:xfrm>
          <a:off x="0" y="0"/>
          <a:ext cx="0" cy="0"/>
          <a:chOff x="0" y="0"/>
          <a:chExt cx="0" cy="0"/>
        </a:xfrm>
      </p:grpSpPr>
      <p:pic>
        <p:nvPicPr>
          <p:cNvPr id="179" name="Google Shape;179;p50"/>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180" name="Google Shape;180;p50"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181" name="Google Shape;181;p50"/>
          <p:cNvSpPr txBox="1"/>
          <p:nvPr/>
        </p:nvSpPr>
        <p:spPr>
          <a:xfrm>
            <a:off x="1280469" y="732325"/>
            <a:ext cx="1698904" cy="46166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2400"/>
              <a:buFont typeface="Arial"/>
              <a:buNone/>
            </a:pPr>
            <a:r>
              <a:rPr lang="en-US"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182" name="Google Shape;182;p50"/>
          <p:cNvSpPr txBox="1">
            <a:spLocks noGrp="1"/>
          </p:cNvSpPr>
          <p:nvPr>
            <p:ph type="body" idx="1"/>
          </p:nvPr>
        </p:nvSpPr>
        <p:spPr>
          <a:xfrm>
            <a:off x="1280469" y="1281797"/>
            <a:ext cx="1698904" cy="674183"/>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1333"/>
              </a:spcBef>
              <a:spcAft>
                <a:spcPts val="0"/>
              </a:spcAft>
              <a:buClr>
                <a:schemeClr val="lt1"/>
              </a:buClr>
              <a:buSzPts val="2200"/>
              <a:buFont typeface="Arial"/>
              <a:buNone/>
              <a:defRPr sz="2200" b="1">
                <a:solidFill>
                  <a:schemeClr val="lt1"/>
                </a:solidFill>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183" name="Google Shape;183;p50"/>
          <p:cNvSpPr txBox="1">
            <a:spLocks noGrp="1"/>
          </p:cNvSpPr>
          <p:nvPr>
            <p:ph type="body" idx="2"/>
          </p:nvPr>
        </p:nvSpPr>
        <p:spPr>
          <a:xfrm>
            <a:off x="3012031" y="571937"/>
            <a:ext cx="12323689" cy="1424965"/>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333"/>
              </a:spcBef>
              <a:spcAft>
                <a:spcPts val="0"/>
              </a:spcAft>
              <a:buClr>
                <a:srgbClr val="3F3F3F"/>
              </a:buClr>
              <a:buSzPts val="2200"/>
              <a:buFont typeface="Arial"/>
              <a:buNone/>
              <a:defRPr sz="2200" b="1">
                <a:solidFill>
                  <a:srgbClr val="3F3F3F"/>
                </a:solidFill>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184" name="Google Shape;184;p50"/>
          <p:cNvSpPr txBox="1"/>
          <p:nvPr/>
        </p:nvSpPr>
        <p:spPr>
          <a:xfrm>
            <a:off x="1716761" y="2836543"/>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a.</a:t>
            </a:r>
            <a:endParaRPr sz="2000" b="0" i="0" u="none" strike="noStrike" cap="none">
              <a:solidFill>
                <a:srgbClr val="000000"/>
              </a:solidFill>
              <a:latin typeface="Open Sans"/>
              <a:ea typeface="Open Sans"/>
              <a:cs typeface="Open Sans"/>
              <a:sym typeface="Open Sans"/>
            </a:endParaRPr>
          </a:p>
        </p:txBody>
      </p:sp>
      <p:sp>
        <p:nvSpPr>
          <p:cNvPr id="185" name="Google Shape;185;p50"/>
          <p:cNvSpPr txBox="1"/>
          <p:nvPr/>
        </p:nvSpPr>
        <p:spPr>
          <a:xfrm>
            <a:off x="1716761" y="3657148"/>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b.</a:t>
            </a:r>
            <a:endParaRPr sz="2000" b="0" i="0" u="none" strike="noStrike" cap="none">
              <a:solidFill>
                <a:srgbClr val="000000"/>
              </a:solidFill>
              <a:latin typeface="Open Sans"/>
              <a:ea typeface="Open Sans"/>
              <a:cs typeface="Open Sans"/>
              <a:sym typeface="Open Sans"/>
            </a:endParaRPr>
          </a:p>
        </p:txBody>
      </p:sp>
      <p:sp>
        <p:nvSpPr>
          <p:cNvPr id="186" name="Google Shape;186;p50"/>
          <p:cNvSpPr txBox="1"/>
          <p:nvPr/>
        </p:nvSpPr>
        <p:spPr>
          <a:xfrm>
            <a:off x="1716761" y="4477753"/>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c.</a:t>
            </a:r>
            <a:endParaRPr sz="2000" b="0" i="0" u="none" strike="noStrike" cap="none">
              <a:solidFill>
                <a:srgbClr val="000000"/>
              </a:solidFill>
              <a:latin typeface="Open Sans"/>
              <a:ea typeface="Open Sans"/>
              <a:cs typeface="Open Sans"/>
              <a:sym typeface="Open Sans"/>
            </a:endParaRPr>
          </a:p>
        </p:txBody>
      </p:sp>
      <p:sp>
        <p:nvSpPr>
          <p:cNvPr id="187" name="Google Shape;187;p50"/>
          <p:cNvSpPr txBox="1"/>
          <p:nvPr/>
        </p:nvSpPr>
        <p:spPr>
          <a:xfrm>
            <a:off x="1716761" y="5298358"/>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d.</a:t>
            </a:r>
            <a:endParaRPr sz="2000" b="0" i="0" u="none" strike="noStrike" cap="none">
              <a:solidFill>
                <a:srgbClr val="000000"/>
              </a:solidFill>
              <a:latin typeface="Open Sans"/>
              <a:ea typeface="Open Sans"/>
              <a:cs typeface="Open Sans"/>
              <a:sym typeface="Open Sans"/>
            </a:endParaRPr>
          </a:p>
        </p:txBody>
      </p:sp>
      <p:sp>
        <p:nvSpPr>
          <p:cNvPr id="188" name="Google Shape;188;p50"/>
          <p:cNvSpPr txBox="1">
            <a:spLocks noGrp="1"/>
          </p:cNvSpPr>
          <p:nvPr>
            <p:ph type="body" idx="3"/>
          </p:nvPr>
        </p:nvSpPr>
        <p:spPr>
          <a:xfrm>
            <a:off x="2329744" y="2788417"/>
            <a:ext cx="11250640" cy="701711"/>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333"/>
              </a:spcBef>
              <a:spcAft>
                <a:spcPts val="0"/>
              </a:spcAft>
              <a:buClr>
                <a:srgbClr val="3F3F3F"/>
              </a:buClr>
              <a:buSzPts val="2000"/>
              <a:buNone/>
              <a:defRPr sz="2000">
                <a:solidFill>
                  <a:srgbClr val="3F3F3F"/>
                </a:solidFill>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189" name="Google Shape;189;p50"/>
          <p:cNvSpPr txBox="1">
            <a:spLocks noGrp="1"/>
          </p:cNvSpPr>
          <p:nvPr>
            <p:ph type="body" idx="4"/>
          </p:nvPr>
        </p:nvSpPr>
        <p:spPr>
          <a:xfrm>
            <a:off x="2329744" y="3609022"/>
            <a:ext cx="11250640" cy="701711"/>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333"/>
              </a:spcBef>
              <a:spcAft>
                <a:spcPts val="0"/>
              </a:spcAft>
              <a:buClr>
                <a:srgbClr val="3F3F3F"/>
              </a:buClr>
              <a:buSzPts val="2000"/>
              <a:buNone/>
              <a:defRPr sz="2000">
                <a:solidFill>
                  <a:srgbClr val="3F3F3F"/>
                </a:solidFill>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190" name="Google Shape;190;p50"/>
          <p:cNvSpPr txBox="1">
            <a:spLocks noGrp="1"/>
          </p:cNvSpPr>
          <p:nvPr>
            <p:ph type="body" idx="5"/>
          </p:nvPr>
        </p:nvSpPr>
        <p:spPr>
          <a:xfrm>
            <a:off x="2329744" y="4429627"/>
            <a:ext cx="11250640" cy="701711"/>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333"/>
              </a:spcBef>
              <a:spcAft>
                <a:spcPts val="0"/>
              </a:spcAft>
              <a:buClr>
                <a:srgbClr val="3F3F3F"/>
              </a:buClr>
              <a:buSzPts val="2000"/>
              <a:buNone/>
              <a:defRPr sz="2000">
                <a:solidFill>
                  <a:srgbClr val="3F3F3F"/>
                </a:solidFill>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191" name="Google Shape;191;p50"/>
          <p:cNvSpPr txBox="1">
            <a:spLocks noGrp="1"/>
          </p:cNvSpPr>
          <p:nvPr>
            <p:ph type="body" idx="6"/>
          </p:nvPr>
        </p:nvSpPr>
        <p:spPr>
          <a:xfrm>
            <a:off x="2329744" y="5250232"/>
            <a:ext cx="11250640" cy="701711"/>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333"/>
              </a:spcBef>
              <a:spcAft>
                <a:spcPts val="0"/>
              </a:spcAft>
              <a:buClr>
                <a:srgbClr val="3F3F3F"/>
              </a:buClr>
              <a:buSzPts val="2000"/>
              <a:buNone/>
              <a:defRPr sz="2000">
                <a:solidFill>
                  <a:srgbClr val="3F3F3F"/>
                </a:solidFill>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1_quiz ans">
  <p:cSld name="1_quiz ans">
    <p:spTree>
      <p:nvGrpSpPr>
        <p:cNvPr id="1" name="Shape 192"/>
        <p:cNvGrpSpPr/>
        <p:nvPr/>
      </p:nvGrpSpPr>
      <p:grpSpPr>
        <a:xfrm>
          <a:off x="0" y="0"/>
          <a:ext cx="0" cy="0"/>
          <a:chOff x="0" y="0"/>
          <a:chExt cx="0" cy="0"/>
        </a:xfrm>
      </p:grpSpPr>
      <p:pic>
        <p:nvPicPr>
          <p:cNvPr id="193" name="Google Shape;193;p51"/>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194" name="Google Shape;194;p51"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195" name="Google Shape;195;p51"/>
          <p:cNvSpPr txBox="1">
            <a:spLocks noGrp="1"/>
          </p:cNvSpPr>
          <p:nvPr>
            <p:ph type="body" idx="1"/>
          </p:nvPr>
        </p:nvSpPr>
        <p:spPr>
          <a:xfrm>
            <a:off x="3012031" y="571937"/>
            <a:ext cx="12323689" cy="1424965"/>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333"/>
              </a:spcBef>
              <a:spcAft>
                <a:spcPts val="0"/>
              </a:spcAft>
              <a:buClr>
                <a:srgbClr val="3F3F3F"/>
              </a:buClr>
              <a:buSzPts val="2200"/>
              <a:buFont typeface="Arial"/>
              <a:buNone/>
              <a:defRPr sz="2200" b="1">
                <a:solidFill>
                  <a:srgbClr val="3F3F3F"/>
                </a:solidFill>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196" name="Google Shape;196;p51"/>
          <p:cNvSpPr txBox="1"/>
          <p:nvPr/>
        </p:nvSpPr>
        <p:spPr>
          <a:xfrm>
            <a:off x="1280469" y="732325"/>
            <a:ext cx="1698904" cy="46166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2400"/>
              <a:buFont typeface="Arial"/>
              <a:buNone/>
            </a:pPr>
            <a:r>
              <a:rPr lang="en-US"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197" name="Google Shape;197;p51"/>
          <p:cNvSpPr txBox="1">
            <a:spLocks noGrp="1"/>
          </p:cNvSpPr>
          <p:nvPr>
            <p:ph type="body" idx="2"/>
          </p:nvPr>
        </p:nvSpPr>
        <p:spPr>
          <a:xfrm>
            <a:off x="1280469" y="1281797"/>
            <a:ext cx="1698904" cy="674183"/>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1333"/>
              </a:spcBef>
              <a:spcAft>
                <a:spcPts val="0"/>
              </a:spcAft>
              <a:buClr>
                <a:schemeClr val="lt1"/>
              </a:buClr>
              <a:buSzPts val="2200"/>
              <a:buFont typeface="Arial"/>
              <a:buNone/>
              <a:defRPr sz="2200" b="1">
                <a:solidFill>
                  <a:schemeClr val="lt1"/>
                </a:solidFill>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198" name="Google Shape;198;p51"/>
          <p:cNvSpPr txBox="1">
            <a:spLocks noGrp="1"/>
          </p:cNvSpPr>
          <p:nvPr>
            <p:ph type="body" idx="3"/>
          </p:nvPr>
        </p:nvSpPr>
        <p:spPr>
          <a:xfrm>
            <a:off x="670033" y="7935120"/>
            <a:ext cx="15194414" cy="99867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333"/>
              </a:spcBef>
              <a:spcAft>
                <a:spcPts val="0"/>
              </a:spcAft>
              <a:buClr>
                <a:srgbClr val="3F3F3F"/>
              </a:buClr>
              <a:buSzPts val="2000"/>
              <a:buFont typeface="Arial"/>
              <a:buNone/>
              <a:defRPr sz="2000" b="1">
                <a:solidFill>
                  <a:srgbClr val="3F3F3F"/>
                </a:solidFill>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199" name="Google Shape;199;p51"/>
          <p:cNvSpPr txBox="1"/>
          <p:nvPr/>
        </p:nvSpPr>
        <p:spPr>
          <a:xfrm>
            <a:off x="670034" y="7373503"/>
            <a:ext cx="2749059"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3F3F3F"/>
                </a:solidFill>
                <a:latin typeface="Open Sans"/>
                <a:ea typeface="Open Sans"/>
                <a:cs typeface="Open Sans"/>
                <a:sym typeface="Open Sans"/>
              </a:rPr>
              <a:t>The correct answer is</a:t>
            </a:r>
            <a:endParaRPr sz="1400" b="0" i="0" u="none" strike="noStrike" cap="none">
              <a:solidFill>
                <a:srgbClr val="000000"/>
              </a:solidFill>
              <a:latin typeface="Open Sans"/>
              <a:ea typeface="Open Sans"/>
              <a:cs typeface="Open Sans"/>
              <a:sym typeface="Open Sans"/>
            </a:endParaRPr>
          </a:p>
        </p:txBody>
      </p:sp>
      <p:cxnSp>
        <p:nvCxnSpPr>
          <p:cNvPr id="200" name="Google Shape;200;p51"/>
          <p:cNvCxnSpPr/>
          <p:nvPr/>
        </p:nvCxnSpPr>
        <p:spPr>
          <a:xfrm>
            <a:off x="670034" y="7854368"/>
            <a:ext cx="15074462" cy="0"/>
          </a:xfrm>
          <a:prstGeom prst="straightConnector1">
            <a:avLst/>
          </a:prstGeom>
          <a:noFill/>
          <a:ln w="9525" cap="flat" cmpd="sng">
            <a:solidFill>
              <a:schemeClr val="dk1"/>
            </a:solidFill>
            <a:prstDash val="solid"/>
            <a:miter lim="800000"/>
            <a:headEnd type="none" w="sm" len="sm"/>
            <a:tailEnd type="none" w="sm" len="sm"/>
          </a:ln>
        </p:spPr>
      </p:cxnSp>
      <p:sp>
        <p:nvSpPr>
          <p:cNvPr id="201" name="Google Shape;201;p51"/>
          <p:cNvSpPr txBox="1">
            <a:spLocks noGrp="1"/>
          </p:cNvSpPr>
          <p:nvPr>
            <p:ph type="body" idx="4"/>
          </p:nvPr>
        </p:nvSpPr>
        <p:spPr>
          <a:xfrm>
            <a:off x="3346904" y="7368182"/>
            <a:ext cx="9022188" cy="400110"/>
          </a:xfrm>
          <a:prstGeom prst="rect">
            <a:avLst/>
          </a:prstGeom>
          <a:noFill/>
          <a:ln>
            <a:noFill/>
          </a:ln>
        </p:spPr>
        <p:txBody>
          <a:bodyPr spcFirstLastPara="1" wrap="square" lIns="91425" tIns="0" rIns="91425" bIns="0" anchor="b" anchorCtr="0">
            <a:noAutofit/>
          </a:bodyPr>
          <a:lstStyle>
            <a:lvl1pPr marL="457200" lvl="0" indent="-228600" algn="l">
              <a:lnSpc>
                <a:spcPct val="90000"/>
              </a:lnSpc>
              <a:spcBef>
                <a:spcPts val="1333"/>
              </a:spcBef>
              <a:spcAft>
                <a:spcPts val="0"/>
              </a:spcAft>
              <a:buClr>
                <a:srgbClr val="024F93"/>
              </a:buClr>
              <a:buSzPts val="2200"/>
              <a:buFont typeface="Arial"/>
              <a:buNone/>
              <a:defRPr sz="2200" b="1">
                <a:solidFill>
                  <a:srgbClr val="024F93"/>
                </a:solidFill>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202" name="Google Shape;202;p51"/>
          <p:cNvSpPr txBox="1"/>
          <p:nvPr/>
        </p:nvSpPr>
        <p:spPr>
          <a:xfrm>
            <a:off x="1716761" y="2836543"/>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a.</a:t>
            </a:r>
            <a:endParaRPr sz="2000" b="0" i="0" u="none" strike="noStrike" cap="none">
              <a:solidFill>
                <a:srgbClr val="000000"/>
              </a:solidFill>
              <a:latin typeface="Open Sans"/>
              <a:ea typeface="Open Sans"/>
              <a:cs typeface="Open Sans"/>
              <a:sym typeface="Open Sans"/>
            </a:endParaRPr>
          </a:p>
        </p:txBody>
      </p:sp>
      <p:sp>
        <p:nvSpPr>
          <p:cNvPr id="203" name="Google Shape;203;p51"/>
          <p:cNvSpPr txBox="1"/>
          <p:nvPr/>
        </p:nvSpPr>
        <p:spPr>
          <a:xfrm>
            <a:off x="1716761" y="3657148"/>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b.</a:t>
            </a:r>
            <a:endParaRPr sz="2000" b="0" i="0" u="none" strike="noStrike" cap="none">
              <a:solidFill>
                <a:srgbClr val="000000"/>
              </a:solidFill>
              <a:latin typeface="Open Sans"/>
              <a:ea typeface="Open Sans"/>
              <a:cs typeface="Open Sans"/>
              <a:sym typeface="Open Sans"/>
            </a:endParaRPr>
          </a:p>
        </p:txBody>
      </p:sp>
      <p:sp>
        <p:nvSpPr>
          <p:cNvPr id="204" name="Google Shape;204;p51"/>
          <p:cNvSpPr txBox="1"/>
          <p:nvPr/>
        </p:nvSpPr>
        <p:spPr>
          <a:xfrm>
            <a:off x="1716761" y="4477753"/>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c.</a:t>
            </a:r>
            <a:endParaRPr sz="2000" b="0" i="0" u="none" strike="noStrike" cap="none">
              <a:solidFill>
                <a:srgbClr val="000000"/>
              </a:solidFill>
              <a:latin typeface="Open Sans"/>
              <a:ea typeface="Open Sans"/>
              <a:cs typeface="Open Sans"/>
              <a:sym typeface="Open Sans"/>
            </a:endParaRPr>
          </a:p>
        </p:txBody>
      </p:sp>
      <p:sp>
        <p:nvSpPr>
          <p:cNvPr id="205" name="Google Shape;205;p51"/>
          <p:cNvSpPr txBox="1"/>
          <p:nvPr/>
        </p:nvSpPr>
        <p:spPr>
          <a:xfrm>
            <a:off x="1716761" y="5298358"/>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d.</a:t>
            </a:r>
            <a:endParaRPr sz="2000" b="0" i="0" u="none" strike="noStrike" cap="none">
              <a:solidFill>
                <a:srgbClr val="000000"/>
              </a:solidFill>
              <a:latin typeface="Open Sans"/>
              <a:ea typeface="Open Sans"/>
              <a:cs typeface="Open Sans"/>
              <a:sym typeface="Open Sans"/>
            </a:endParaRPr>
          </a:p>
        </p:txBody>
      </p:sp>
      <p:sp>
        <p:nvSpPr>
          <p:cNvPr id="206" name="Google Shape;206;p51"/>
          <p:cNvSpPr txBox="1">
            <a:spLocks noGrp="1"/>
          </p:cNvSpPr>
          <p:nvPr>
            <p:ph type="body" idx="5"/>
          </p:nvPr>
        </p:nvSpPr>
        <p:spPr>
          <a:xfrm>
            <a:off x="2329744" y="2788417"/>
            <a:ext cx="11250640" cy="701711"/>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333"/>
              </a:spcBef>
              <a:spcAft>
                <a:spcPts val="0"/>
              </a:spcAft>
              <a:buClr>
                <a:srgbClr val="3F3F3F"/>
              </a:buClr>
              <a:buSzPts val="2000"/>
              <a:buNone/>
              <a:defRPr sz="2000">
                <a:solidFill>
                  <a:srgbClr val="3F3F3F"/>
                </a:solidFill>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207" name="Google Shape;207;p51"/>
          <p:cNvSpPr txBox="1">
            <a:spLocks noGrp="1"/>
          </p:cNvSpPr>
          <p:nvPr>
            <p:ph type="body" idx="6"/>
          </p:nvPr>
        </p:nvSpPr>
        <p:spPr>
          <a:xfrm>
            <a:off x="2329744" y="3609022"/>
            <a:ext cx="11250640" cy="701711"/>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333"/>
              </a:spcBef>
              <a:spcAft>
                <a:spcPts val="0"/>
              </a:spcAft>
              <a:buClr>
                <a:srgbClr val="3F3F3F"/>
              </a:buClr>
              <a:buSzPts val="2000"/>
              <a:buNone/>
              <a:defRPr sz="2000">
                <a:solidFill>
                  <a:srgbClr val="3F3F3F"/>
                </a:solidFill>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208" name="Google Shape;208;p51"/>
          <p:cNvSpPr txBox="1">
            <a:spLocks noGrp="1"/>
          </p:cNvSpPr>
          <p:nvPr>
            <p:ph type="body" idx="7"/>
          </p:nvPr>
        </p:nvSpPr>
        <p:spPr>
          <a:xfrm>
            <a:off x="2329744" y="4429627"/>
            <a:ext cx="11250640" cy="701711"/>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333"/>
              </a:spcBef>
              <a:spcAft>
                <a:spcPts val="0"/>
              </a:spcAft>
              <a:buClr>
                <a:srgbClr val="3F3F3F"/>
              </a:buClr>
              <a:buSzPts val="2000"/>
              <a:buNone/>
              <a:defRPr sz="2000">
                <a:solidFill>
                  <a:srgbClr val="3F3F3F"/>
                </a:solidFill>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209" name="Google Shape;209;p51"/>
          <p:cNvSpPr txBox="1">
            <a:spLocks noGrp="1"/>
          </p:cNvSpPr>
          <p:nvPr>
            <p:ph type="body" idx="8"/>
          </p:nvPr>
        </p:nvSpPr>
        <p:spPr>
          <a:xfrm>
            <a:off x="2329744" y="5250232"/>
            <a:ext cx="11250640" cy="701711"/>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333"/>
              </a:spcBef>
              <a:spcAft>
                <a:spcPts val="0"/>
              </a:spcAft>
              <a:buClr>
                <a:srgbClr val="3F3F3F"/>
              </a:buClr>
              <a:buSzPts val="2000"/>
              <a:buNone/>
              <a:defRPr sz="2000">
                <a:solidFill>
                  <a:srgbClr val="3F3F3F"/>
                </a:solidFill>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1_quiz content">
  <p:cSld name="2_quiz content">
    <p:spTree>
      <p:nvGrpSpPr>
        <p:cNvPr id="1" name="Shape 210"/>
        <p:cNvGrpSpPr/>
        <p:nvPr/>
      </p:nvGrpSpPr>
      <p:grpSpPr>
        <a:xfrm>
          <a:off x="0" y="0"/>
          <a:ext cx="0" cy="0"/>
          <a:chOff x="0" y="0"/>
          <a:chExt cx="0" cy="0"/>
        </a:xfrm>
      </p:grpSpPr>
      <p:pic>
        <p:nvPicPr>
          <p:cNvPr id="211" name="Google Shape;211;p52"/>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212" name="Google Shape;212;p52"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213" name="Google Shape;213;p52"/>
          <p:cNvSpPr txBox="1">
            <a:spLocks noGrp="1"/>
          </p:cNvSpPr>
          <p:nvPr>
            <p:ph type="body" idx="1"/>
          </p:nvPr>
        </p:nvSpPr>
        <p:spPr>
          <a:xfrm>
            <a:off x="3012031" y="571937"/>
            <a:ext cx="12323689" cy="1424965"/>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333"/>
              </a:spcBef>
              <a:spcAft>
                <a:spcPts val="0"/>
              </a:spcAft>
              <a:buClr>
                <a:srgbClr val="3F3F3F"/>
              </a:buClr>
              <a:buSzPts val="2200"/>
              <a:buFont typeface="Arial"/>
              <a:buNone/>
              <a:defRPr sz="2200" b="1">
                <a:solidFill>
                  <a:srgbClr val="3F3F3F"/>
                </a:solidFill>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214" name="Google Shape;214;p52"/>
          <p:cNvSpPr txBox="1"/>
          <p:nvPr/>
        </p:nvSpPr>
        <p:spPr>
          <a:xfrm>
            <a:off x="1280469" y="732325"/>
            <a:ext cx="1698904" cy="46166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2400"/>
              <a:buFont typeface="Arial"/>
              <a:buNone/>
            </a:pPr>
            <a:r>
              <a:rPr lang="en-US"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215" name="Google Shape;215;p52"/>
          <p:cNvSpPr txBox="1">
            <a:spLocks noGrp="1"/>
          </p:cNvSpPr>
          <p:nvPr>
            <p:ph type="body" idx="2"/>
          </p:nvPr>
        </p:nvSpPr>
        <p:spPr>
          <a:xfrm>
            <a:off x="1280469" y="1281797"/>
            <a:ext cx="1698904" cy="674183"/>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1333"/>
              </a:spcBef>
              <a:spcAft>
                <a:spcPts val="0"/>
              </a:spcAft>
              <a:buClr>
                <a:schemeClr val="lt1"/>
              </a:buClr>
              <a:buSzPts val="2200"/>
              <a:buFont typeface="Arial"/>
              <a:buNone/>
              <a:defRPr sz="2200" b="1">
                <a:solidFill>
                  <a:schemeClr val="lt1"/>
                </a:solidFill>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216" name="Google Shape;216;p52"/>
          <p:cNvSpPr txBox="1"/>
          <p:nvPr/>
        </p:nvSpPr>
        <p:spPr>
          <a:xfrm>
            <a:off x="1716761" y="2836543"/>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a.</a:t>
            </a:r>
            <a:endParaRPr sz="2000" b="0" i="0" u="none" strike="noStrike" cap="none">
              <a:solidFill>
                <a:srgbClr val="000000"/>
              </a:solidFill>
              <a:latin typeface="Open Sans"/>
              <a:ea typeface="Open Sans"/>
              <a:cs typeface="Open Sans"/>
              <a:sym typeface="Open Sans"/>
            </a:endParaRPr>
          </a:p>
        </p:txBody>
      </p:sp>
      <p:sp>
        <p:nvSpPr>
          <p:cNvPr id="217" name="Google Shape;217;p52"/>
          <p:cNvSpPr txBox="1"/>
          <p:nvPr/>
        </p:nvSpPr>
        <p:spPr>
          <a:xfrm>
            <a:off x="1716761" y="3657148"/>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b.</a:t>
            </a:r>
            <a:endParaRPr sz="2000" b="0" i="0" u="none" strike="noStrike" cap="none">
              <a:solidFill>
                <a:srgbClr val="000000"/>
              </a:solidFill>
              <a:latin typeface="Open Sans"/>
              <a:ea typeface="Open Sans"/>
              <a:cs typeface="Open Sans"/>
              <a:sym typeface="Open Sans"/>
            </a:endParaRPr>
          </a:p>
        </p:txBody>
      </p:sp>
      <p:sp>
        <p:nvSpPr>
          <p:cNvPr id="218" name="Google Shape;218;p52"/>
          <p:cNvSpPr txBox="1">
            <a:spLocks noGrp="1"/>
          </p:cNvSpPr>
          <p:nvPr>
            <p:ph type="body" idx="3"/>
          </p:nvPr>
        </p:nvSpPr>
        <p:spPr>
          <a:xfrm>
            <a:off x="2329744" y="2788417"/>
            <a:ext cx="11250640" cy="701711"/>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333"/>
              </a:spcBef>
              <a:spcAft>
                <a:spcPts val="0"/>
              </a:spcAft>
              <a:buClr>
                <a:srgbClr val="3F3F3F"/>
              </a:buClr>
              <a:buSzPts val="2000"/>
              <a:buNone/>
              <a:defRPr sz="2000">
                <a:solidFill>
                  <a:srgbClr val="3F3F3F"/>
                </a:solidFill>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219" name="Google Shape;219;p52"/>
          <p:cNvSpPr txBox="1">
            <a:spLocks noGrp="1"/>
          </p:cNvSpPr>
          <p:nvPr>
            <p:ph type="body" idx="4"/>
          </p:nvPr>
        </p:nvSpPr>
        <p:spPr>
          <a:xfrm>
            <a:off x="2329744" y="3609022"/>
            <a:ext cx="11250640" cy="701711"/>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333"/>
              </a:spcBef>
              <a:spcAft>
                <a:spcPts val="0"/>
              </a:spcAft>
              <a:buClr>
                <a:srgbClr val="3F3F3F"/>
              </a:buClr>
              <a:buSzPts val="2000"/>
              <a:buNone/>
              <a:defRPr sz="2000">
                <a:solidFill>
                  <a:srgbClr val="3F3F3F"/>
                </a:solidFill>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Lesson Name">
  <p:cSld name="Lesson Name">
    <p:spTree>
      <p:nvGrpSpPr>
        <p:cNvPr id="1" name="Shape 19"/>
        <p:cNvGrpSpPr/>
        <p:nvPr/>
      </p:nvGrpSpPr>
      <p:grpSpPr>
        <a:xfrm>
          <a:off x="0" y="0"/>
          <a:ext cx="0" cy="0"/>
          <a:chOff x="0" y="0"/>
          <a:chExt cx="0" cy="0"/>
        </a:xfrm>
      </p:grpSpPr>
      <p:pic>
        <p:nvPicPr>
          <p:cNvPr id="20" name="Google Shape;20;p35"/>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21" name="Google Shape;21;p35"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22" name="Google Shape;22;p35"/>
          <p:cNvSpPr txBox="1">
            <a:spLocks noGrp="1"/>
          </p:cNvSpPr>
          <p:nvPr>
            <p:ph type="body" idx="1"/>
          </p:nvPr>
        </p:nvSpPr>
        <p:spPr>
          <a:xfrm>
            <a:off x="8120585" y="4114800"/>
            <a:ext cx="6960049" cy="914400"/>
          </a:xfrm>
          <a:prstGeom prst="rect">
            <a:avLst/>
          </a:prstGeom>
          <a:noFill/>
          <a:ln>
            <a:noFill/>
          </a:ln>
        </p:spPr>
        <p:txBody>
          <a:bodyPr spcFirstLastPara="1" wrap="square" lIns="91425" tIns="91425" rIns="91425" bIns="91425" anchor="t" anchorCtr="0">
            <a:noAutofit/>
          </a:bodyPr>
          <a:lstStyle>
            <a:lvl1pPr marL="457200" lvl="0" indent="-228600" algn="l">
              <a:lnSpc>
                <a:spcPct val="90000"/>
              </a:lnSpc>
              <a:spcBef>
                <a:spcPts val="1333"/>
              </a:spcBef>
              <a:spcAft>
                <a:spcPts val="0"/>
              </a:spcAft>
              <a:buClr>
                <a:schemeClr val="lt1"/>
              </a:buClr>
              <a:buSzPts val="3733"/>
              <a:buNone/>
              <a:defRPr b="1">
                <a:solidFill>
                  <a:schemeClr val="lt1"/>
                </a:solidFill>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1_quiz ans">
  <p:cSld name="2_quiz ans">
    <p:spTree>
      <p:nvGrpSpPr>
        <p:cNvPr id="1" name="Shape 220"/>
        <p:cNvGrpSpPr/>
        <p:nvPr/>
      </p:nvGrpSpPr>
      <p:grpSpPr>
        <a:xfrm>
          <a:off x="0" y="0"/>
          <a:ext cx="0" cy="0"/>
          <a:chOff x="0" y="0"/>
          <a:chExt cx="0" cy="0"/>
        </a:xfrm>
      </p:grpSpPr>
      <p:pic>
        <p:nvPicPr>
          <p:cNvPr id="221" name="Google Shape;221;p53"/>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222" name="Google Shape;222;p53"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223" name="Google Shape;223;p53"/>
          <p:cNvSpPr txBox="1">
            <a:spLocks noGrp="1"/>
          </p:cNvSpPr>
          <p:nvPr>
            <p:ph type="body" idx="1"/>
          </p:nvPr>
        </p:nvSpPr>
        <p:spPr>
          <a:xfrm>
            <a:off x="3012031" y="571937"/>
            <a:ext cx="12323689" cy="1424965"/>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333"/>
              </a:spcBef>
              <a:spcAft>
                <a:spcPts val="0"/>
              </a:spcAft>
              <a:buClr>
                <a:srgbClr val="3F3F3F"/>
              </a:buClr>
              <a:buSzPts val="2200"/>
              <a:buFont typeface="Arial"/>
              <a:buNone/>
              <a:defRPr sz="2200" b="1">
                <a:solidFill>
                  <a:srgbClr val="3F3F3F"/>
                </a:solidFill>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224" name="Google Shape;224;p53"/>
          <p:cNvSpPr txBox="1"/>
          <p:nvPr/>
        </p:nvSpPr>
        <p:spPr>
          <a:xfrm>
            <a:off x="1280469" y="732325"/>
            <a:ext cx="1698904" cy="46166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2400"/>
              <a:buFont typeface="Arial"/>
              <a:buNone/>
            </a:pPr>
            <a:r>
              <a:rPr lang="en-US"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225" name="Google Shape;225;p53"/>
          <p:cNvSpPr txBox="1">
            <a:spLocks noGrp="1"/>
          </p:cNvSpPr>
          <p:nvPr>
            <p:ph type="body" idx="2"/>
          </p:nvPr>
        </p:nvSpPr>
        <p:spPr>
          <a:xfrm>
            <a:off x="1280469" y="1281797"/>
            <a:ext cx="1698904" cy="674183"/>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1333"/>
              </a:spcBef>
              <a:spcAft>
                <a:spcPts val="0"/>
              </a:spcAft>
              <a:buClr>
                <a:schemeClr val="lt1"/>
              </a:buClr>
              <a:buSzPts val="2200"/>
              <a:buFont typeface="Arial"/>
              <a:buNone/>
              <a:defRPr sz="2200" b="1">
                <a:solidFill>
                  <a:schemeClr val="lt1"/>
                </a:solidFill>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226" name="Google Shape;226;p53"/>
          <p:cNvSpPr txBox="1">
            <a:spLocks noGrp="1"/>
          </p:cNvSpPr>
          <p:nvPr>
            <p:ph type="body" idx="3"/>
          </p:nvPr>
        </p:nvSpPr>
        <p:spPr>
          <a:xfrm>
            <a:off x="670033" y="7935120"/>
            <a:ext cx="15194414" cy="99867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333"/>
              </a:spcBef>
              <a:spcAft>
                <a:spcPts val="0"/>
              </a:spcAft>
              <a:buClr>
                <a:srgbClr val="3F3F3F"/>
              </a:buClr>
              <a:buSzPts val="2000"/>
              <a:buFont typeface="Arial"/>
              <a:buNone/>
              <a:defRPr sz="2000" b="1">
                <a:solidFill>
                  <a:srgbClr val="3F3F3F"/>
                </a:solidFill>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227" name="Google Shape;227;p53"/>
          <p:cNvSpPr txBox="1"/>
          <p:nvPr/>
        </p:nvSpPr>
        <p:spPr>
          <a:xfrm>
            <a:off x="670034" y="7373503"/>
            <a:ext cx="2749059"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3F3F3F"/>
                </a:solidFill>
                <a:latin typeface="Open Sans"/>
                <a:ea typeface="Open Sans"/>
                <a:cs typeface="Open Sans"/>
                <a:sym typeface="Open Sans"/>
              </a:rPr>
              <a:t>The correct answer is</a:t>
            </a:r>
            <a:endParaRPr sz="1400" b="0" i="0" u="none" strike="noStrike" cap="none">
              <a:solidFill>
                <a:srgbClr val="000000"/>
              </a:solidFill>
              <a:latin typeface="Open Sans"/>
              <a:ea typeface="Open Sans"/>
              <a:cs typeface="Open Sans"/>
              <a:sym typeface="Open Sans"/>
            </a:endParaRPr>
          </a:p>
        </p:txBody>
      </p:sp>
      <p:cxnSp>
        <p:nvCxnSpPr>
          <p:cNvPr id="228" name="Google Shape;228;p53"/>
          <p:cNvCxnSpPr/>
          <p:nvPr/>
        </p:nvCxnSpPr>
        <p:spPr>
          <a:xfrm>
            <a:off x="670034" y="7854368"/>
            <a:ext cx="15074462" cy="0"/>
          </a:xfrm>
          <a:prstGeom prst="straightConnector1">
            <a:avLst/>
          </a:prstGeom>
          <a:noFill/>
          <a:ln w="9525" cap="flat" cmpd="sng">
            <a:solidFill>
              <a:schemeClr val="dk1"/>
            </a:solidFill>
            <a:prstDash val="solid"/>
            <a:miter lim="800000"/>
            <a:headEnd type="none" w="sm" len="sm"/>
            <a:tailEnd type="none" w="sm" len="sm"/>
          </a:ln>
        </p:spPr>
      </p:cxnSp>
      <p:sp>
        <p:nvSpPr>
          <p:cNvPr id="229" name="Google Shape;229;p53"/>
          <p:cNvSpPr txBox="1">
            <a:spLocks noGrp="1"/>
          </p:cNvSpPr>
          <p:nvPr>
            <p:ph type="body" idx="4"/>
          </p:nvPr>
        </p:nvSpPr>
        <p:spPr>
          <a:xfrm>
            <a:off x="3346904" y="7368182"/>
            <a:ext cx="9022188" cy="400110"/>
          </a:xfrm>
          <a:prstGeom prst="rect">
            <a:avLst/>
          </a:prstGeom>
          <a:noFill/>
          <a:ln>
            <a:noFill/>
          </a:ln>
        </p:spPr>
        <p:txBody>
          <a:bodyPr spcFirstLastPara="1" wrap="square" lIns="91425" tIns="0" rIns="91425" bIns="0" anchor="b" anchorCtr="0">
            <a:noAutofit/>
          </a:bodyPr>
          <a:lstStyle>
            <a:lvl1pPr marL="457200" lvl="0" indent="-228600" algn="l">
              <a:lnSpc>
                <a:spcPct val="90000"/>
              </a:lnSpc>
              <a:spcBef>
                <a:spcPts val="1333"/>
              </a:spcBef>
              <a:spcAft>
                <a:spcPts val="0"/>
              </a:spcAft>
              <a:buClr>
                <a:srgbClr val="024F93"/>
              </a:buClr>
              <a:buSzPts val="2200"/>
              <a:buFont typeface="Arial"/>
              <a:buNone/>
              <a:defRPr sz="2200" b="1">
                <a:solidFill>
                  <a:srgbClr val="024F93"/>
                </a:solidFill>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230" name="Google Shape;230;p53"/>
          <p:cNvSpPr txBox="1"/>
          <p:nvPr/>
        </p:nvSpPr>
        <p:spPr>
          <a:xfrm>
            <a:off x="1716761" y="2836543"/>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a.</a:t>
            </a:r>
            <a:endParaRPr sz="2000" b="0" i="0" u="none" strike="noStrike" cap="none">
              <a:solidFill>
                <a:srgbClr val="000000"/>
              </a:solidFill>
              <a:latin typeface="Open Sans"/>
              <a:ea typeface="Open Sans"/>
              <a:cs typeface="Open Sans"/>
              <a:sym typeface="Open Sans"/>
            </a:endParaRPr>
          </a:p>
        </p:txBody>
      </p:sp>
      <p:sp>
        <p:nvSpPr>
          <p:cNvPr id="231" name="Google Shape;231;p53"/>
          <p:cNvSpPr txBox="1"/>
          <p:nvPr/>
        </p:nvSpPr>
        <p:spPr>
          <a:xfrm>
            <a:off x="1716761" y="3657148"/>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b.</a:t>
            </a:r>
            <a:endParaRPr sz="2000" b="0" i="0" u="none" strike="noStrike" cap="none">
              <a:solidFill>
                <a:srgbClr val="000000"/>
              </a:solidFill>
              <a:latin typeface="Open Sans"/>
              <a:ea typeface="Open Sans"/>
              <a:cs typeface="Open Sans"/>
              <a:sym typeface="Open Sans"/>
            </a:endParaRPr>
          </a:p>
        </p:txBody>
      </p:sp>
      <p:sp>
        <p:nvSpPr>
          <p:cNvPr id="232" name="Google Shape;232;p53"/>
          <p:cNvSpPr txBox="1">
            <a:spLocks noGrp="1"/>
          </p:cNvSpPr>
          <p:nvPr>
            <p:ph type="body" idx="5"/>
          </p:nvPr>
        </p:nvSpPr>
        <p:spPr>
          <a:xfrm>
            <a:off x="2329744" y="2788417"/>
            <a:ext cx="11250640" cy="701711"/>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333"/>
              </a:spcBef>
              <a:spcAft>
                <a:spcPts val="0"/>
              </a:spcAft>
              <a:buClr>
                <a:srgbClr val="3F3F3F"/>
              </a:buClr>
              <a:buSzPts val="2000"/>
              <a:buNone/>
              <a:defRPr sz="2000">
                <a:solidFill>
                  <a:srgbClr val="3F3F3F"/>
                </a:solidFill>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233" name="Google Shape;233;p53"/>
          <p:cNvSpPr txBox="1">
            <a:spLocks noGrp="1"/>
          </p:cNvSpPr>
          <p:nvPr>
            <p:ph type="body" idx="6"/>
          </p:nvPr>
        </p:nvSpPr>
        <p:spPr>
          <a:xfrm>
            <a:off x="2329744" y="3609022"/>
            <a:ext cx="11250640" cy="701711"/>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333"/>
              </a:spcBef>
              <a:spcAft>
                <a:spcPts val="0"/>
              </a:spcAft>
              <a:buClr>
                <a:srgbClr val="3F3F3F"/>
              </a:buClr>
              <a:buSzPts val="2000"/>
              <a:buNone/>
              <a:defRPr sz="2000">
                <a:solidFill>
                  <a:srgbClr val="3F3F3F"/>
                </a:solidFill>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1_quiz content">
  <p:cSld name="2_quiz content 2">
    <p:spTree>
      <p:nvGrpSpPr>
        <p:cNvPr id="1" name="Shape 234"/>
        <p:cNvGrpSpPr/>
        <p:nvPr/>
      </p:nvGrpSpPr>
      <p:grpSpPr>
        <a:xfrm>
          <a:off x="0" y="0"/>
          <a:ext cx="0" cy="0"/>
          <a:chOff x="0" y="0"/>
          <a:chExt cx="0" cy="0"/>
        </a:xfrm>
      </p:grpSpPr>
      <p:pic>
        <p:nvPicPr>
          <p:cNvPr id="235" name="Google Shape;235;p54"/>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236" name="Google Shape;236;p54"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237" name="Google Shape;237;p54"/>
          <p:cNvSpPr txBox="1">
            <a:spLocks noGrp="1"/>
          </p:cNvSpPr>
          <p:nvPr>
            <p:ph type="body" idx="1"/>
          </p:nvPr>
        </p:nvSpPr>
        <p:spPr>
          <a:xfrm>
            <a:off x="3012031" y="571937"/>
            <a:ext cx="12323689" cy="1424965"/>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333"/>
              </a:spcBef>
              <a:spcAft>
                <a:spcPts val="0"/>
              </a:spcAft>
              <a:buClr>
                <a:srgbClr val="3F3F3F"/>
              </a:buClr>
              <a:buSzPts val="2200"/>
              <a:buFont typeface="Arial"/>
              <a:buNone/>
              <a:defRPr sz="2200" b="1">
                <a:solidFill>
                  <a:srgbClr val="3F3F3F"/>
                </a:solidFill>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238" name="Google Shape;238;p54"/>
          <p:cNvSpPr txBox="1"/>
          <p:nvPr/>
        </p:nvSpPr>
        <p:spPr>
          <a:xfrm>
            <a:off x="1280469" y="732325"/>
            <a:ext cx="1698904" cy="46166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2400"/>
              <a:buFont typeface="Arial"/>
              <a:buNone/>
            </a:pPr>
            <a:r>
              <a:rPr lang="en-US"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239" name="Google Shape;239;p54"/>
          <p:cNvSpPr txBox="1">
            <a:spLocks noGrp="1"/>
          </p:cNvSpPr>
          <p:nvPr>
            <p:ph type="body" idx="2"/>
          </p:nvPr>
        </p:nvSpPr>
        <p:spPr>
          <a:xfrm>
            <a:off x="1280469" y="1281797"/>
            <a:ext cx="1698904" cy="674183"/>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1333"/>
              </a:spcBef>
              <a:spcAft>
                <a:spcPts val="0"/>
              </a:spcAft>
              <a:buClr>
                <a:schemeClr val="lt1"/>
              </a:buClr>
              <a:buSzPts val="2200"/>
              <a:buFont typeface="Arial"/>
              <a:buNone/>
              <a:defRPr sz="2200" b="1">
                <a:solidFill>
                  <a:schemeClr val="lt1"/>
                </a:solidFill>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240" name="Google Shape;240;p54"/>
          <p:cNvSpPr txBox="1"/>
          <p:nvPr/>
        </p:nvSpPr>
        <p:spPr>
          <a:xfrm>
            <a:off x="1716761" y="2836543"/>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a.</a:t>
            </a:r>
            <a:endParaRPr sz="2000" b="0" i="0" u="none" strike="noStrike" cap="none">
              <a:solidFill>
                <a:srgbClr val="000000"/>
              </a:solidFill>
              <a:latin typeface="Open Sans"/>
              <a:ea typeface="Open Sans"/>
              <a:cs typeface="Open Sans"/>
              <a:sym typeface="Open Sans"/>
            </a:endParaRPr>
          </a:p>
        </p:txBody>
      </p:sp>
      <p:sp>
        <p:nvSpPr>
          <p:cNvPr id="241" name="Google Shape;241;p54"/>
          <p:cNvSpPr txBox="1"/>
          <p:nvPr/>
        </p:nvSpPr>
        <p:spPr>
          <a:xfrm>
            <a:off x="1716761" y="3657148"/>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b.</a:t>
            </a:r>
            <a:endParaRPr sz="2000" b="0" i="0" u="none" strike="noStrike" cap="none">
              <a:solidFill>
                <a:srgbClr val="000000"/>
              </a:solidFill>
              <a:latin typeface="Open Sans"/>
              <a:ea typeface="Open Sans"/>
              <a:cs typeface="Open Sans"/>
              <a:sym typeface="Open Sans"/>
            </a:endParaRPr>
          </a:p>
        </p:txBody>
      </p:sp>
      <p:sp>
        <p:nvSpPr>
          <p:cNvPr id="242" name="Google Shape;242;p54"/>
          <p:cNvSpPr txBox="1"/>
          <p:nvPr/>
        </p:nvSpPr>
        <p:spPr>
          <a:xfrm>
            <a:off x="1716761" y="4477753"/>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c.</a:t>
            </a:r>
            <a:endParaRPr sz="2000" b="0" i="0" u="none" strike="noStrike" cap="none">
              <a:solidFill>
                <a:srgbClr val="000000"/>
              </a:solidFill>
              <a:latin typeface="Open Sans"/>
              <a:ea typeface="Open Sans"/>
              <a:cs typeface="Open Sans"/>
              <a:sym typeface="Open Sans"/>
            </a:endParaRPr>
          </a:p>
        </p:txBody>
      </p:sp>
      <p:sp>
        <p:nvSpPr>
          <p:cNvPr id="243" name="Google Shape;243;p54"/>
          <p:cNvSpPr txBox="1"/>
          <p:nvPr/>
        </p:nvSpPr>
        <p:spPr>
          <a:xfrm>
            <a:off x="1716761" y="5298358"/>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d.</a:t>
            </a:r>
            <a:endParaRPr sz="2000" b="0" i="0" u="none" strike="noStrike" cap="none">
              <a:solidFill>
                <a:srgbClr val="000000"/>
              </a:solidFill>
              <a:latin typeface="Open Sans"/>
              <a:ea typeface="Open Sans"/>
              <a:cs typeface="Open Sans"/>
              <a:sym typeface="Open Sans"/>
            </a:endParaRPr>
          </a:p>
        </p:txBody>
      </p:sp>
      <p:sp>
        <p:nvSpPr>
          <p:cNvPr id="244" name="Google Shape;244;p54"/>
          <p:cNvSpPr txBox="1">
            <a:spLocks noGrp="1"/>
          </p:cNvSpPr>
          <p:nvPr>
            <p:ph type="body" idx="3"/>
          </p:nvPr>
        </p:nvSpPr>
        <p:spPr>
          <a:xfrm>
            <a:off x="2329744" y="2788417"/>
            <a:ext cx="11250640" cy="701711"/>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333"/>
              </a:spcBef>
              <a:spcAft>
                <a:spcPts val="0"/>
              </a:spcAft>
              <a:buClr>
                <a:srgbClr val="3F3F3F"/>
              </a:buClr>
              <a:buSzPts val="2000"/>
              <a:buNone/>
              <a:defRPr sz="2000">
                <a:solidFill>
                  <a:srgbClr val="3F3F3F"/>
                </a:solidFill>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245" name="Google Shape;245;p54"/>
          <p:cNvSpPr txBox="1">
            <a:spLocks noGrp="1"/>
          </p:cNvSpPr>
          <p:nvPr>
            <p:ph type="body" idx="4"/>
          </p:nvPr>
        </p:nvSpPr>
        <p:spPr>
          <a:xfrm>
            <a:off x="2329744" y="3609022"/>
            <a:ext cx="11250640" cy="701711"/>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333"/>
              </a:spcBef>
              <a:spcAft>
                <a:spcPts val="0"/>
              </a:spcAft>
              <a:buClr>
                <a:srgbClr val="3F3F3F"/>
              </a:buClr>
              <a:buSzPts val="2000"/>
              <a:buNone/>
              <a:defRPr sz="2000">
                <a:solidFill>
                  <a:srgbClr val="3F3F3F"/>
                </a:solidFill>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246" name="Google Shape;246;p54"/>
          <p:cNvSpPr txBox="1">
            <a:spLocks noGrp="1"/>
          </p:cNvSpPr>
          <p:nvPr>
            <p:ph type="body" idx="5"/>
          </p:nvPr>
        </p:nvSpPr>
        <p:spPr>
          <a:xfrm>
            <a:off x="2329744" y="4429627"/>
            <a:ext cx="11250640" cy="701711"/>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333"/>
              </a:spcBef>
              <a:spcAft>
                <a:spcPts val="0"/>
              </a:spcAft>
              <a:buClr>
                <a:srgbClr val="3F3F3F"/>
              </a:buClr>
              <a:buSzPts val="2000"/>
              <a:buNone/>
              <a:defRPr sz="2000">
                <a:solidFill>
                  <a:srgbClr val="3F3F3F"/>
                </a:solidFill>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247" name="Google Shape;247;p54"/>
          <p:cNvSpPr txBox="1">
            <a:spLocks noGrp="1"/>
          </p:cNvSpPr>
          <p:nvPr>
            <p:ph type="body" idx="6"/>
          </p:nvPr>
        </p:nvSpPr>
        <p:spPr>
          <a:xfrm>
            <a:off x="2329744" y="5250232"/>
            <a:ext cx="11250640" cy="701711"/>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333"/>
              </a:spcBef>
              <a:spcAft>
                <a:spcPts val="0"/>
              </a:spcAft>
              <a:buClr>
                <a:srgbClr val="3F3F3F"/>
              </a:buClr>
              <a:buSzPts val="2000"/>
              <a:buNone/>
              <a:defRPr sz="2000">
                <a:solidFill>
                  <a:srgbClr val="3F3F3F"/>
                </a:solidFill>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248" name="Google Shape;248;p54"/>
          <p:cNvSpPr txBox="1"/>
          <p:nvPr/>
        </p:nvSpPr>
        <p:spPr>
          <a:xfrm>
            <a:off x="1716761" y="6167089"/>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e.</a:t>
            </a:r>
            <a:endParaRPr sz="2000" b="0" i="0" u="none" strike="noStrike" cap="none">
              <a:solidFill>
                <a:srgbClr val="000000"/>
              </a:solidFill>
              <a:latin typeface="Open Sans"/>
              <a:ea typeface="Open Sans"/>
              <a:cs typeface="Open Sans"/>
              <a:sym typeface="Open Sans"/>
            </a:endParaRPr>
          </a:p>
        </p:txBody>
      </p:sp>
      <p:sp>
        <p:nvSpPr>
          <p:cNvPr id="249" name="Google Shape;249;p54"/>
          <p:cNvSpPr txBox="1">
            <a:spLocks noGrp="1"/>
          </p:cNvSpPr>
          <p:nvPr>
            <p:ph type="body" idx="7"/>
          </p:nvPr>
        </p:nvSpPr>
        <p:spPr>
          <a:xfrm>
            <a:off x="2329744" y="6118963"/>
            <a:ext cx="11250640" cy="701711"/>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333"/>
              </a:spcBef>
              <a:spcAft>
                <a:spcPts val="0"/>
              </a:spcAft>
              <a:buClr>
                <a:srgbClr val="3F3F3F"/>
              </a:buClr>
              <a:buSzPts val="2000"/>
              <a:buNone/>
              <a:defRPr sz="2000">
                <a:solidFill>
                  <a:srgbClr val="3F3F3F"/>
                </a:solidFill>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1_quiz ans">
  <p:cSld name="2_quiz ans 2">
    <p:spTree>
      <p:nvGrpSpPr>
        <p:cNvPr id="1" name="Shape 250"/>
        <p:cNvGrpSpPr/>
        <p:nvPr/>
      </p:nvGrpSpPr>
      <p:grpSpPr>
        <a:xfrm>
          <a:off x="0" y="0"/>
          <a:ext cx="0" cy="0"/>
          <a:chOff x="0" y="0"/>
          <a:chExt cx="0" cy="0"/>
        </a:xfrm>
      </p:grpSpPr>
      <p:pic>
        <p:nvPicPr>
          <p:cNvPr id="251" name="Google Shape;251;p55"/>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252" name="Google Shape;252;p55"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253" name="Google Shape;253;p55"/>
          <p:cNvSpPr txBox="1">
            <a:spLocks noGrp="1"/>
          </p:cNvSpPr>
          <p:nvPr>
            <p:ph type="body" idx="1"/>
          </p:nvPr>
        </p:nvSpPr>
        <p:spPr>
          <a:xfrm>
            <a:off x="3012031" y="571937"/>
            <a:ext cx="12323689" cy="1424965"/>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333"/>
              </a:spcBef>
              <a:spcAft>
                <a:spcPts val="0"/>
              </a:spcAft>
              <a:buClr>
                <a:srgbClr val="3F3F3F"/>
              </a:buClr>
              <a:buSzPts val="2200"/>
              <a:buFont typeface="Arial"/>
              <a:buNone/>
              <a:defRPr sz="2200" b="1">
                <a:solidFill>
                  <a:srgbClr val="3F3F3F"/>
                </a:solidFill>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254" name="Google Shape;254;p55"/>
          <p:cNvSpPr txBox="1"/>
          <p:nvPr/>
        </p:nvSpPr>
        <p:spPr>
          <a:xfrm>
            <a:off x="1280469" y="732325"/>
            <a:ext cx="1698904" cy="46166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2400"/>
              <a:buFont typeface="Arial"/>
              <a:buNone/>
            </a:pPr>
            <a:r>
              <a:rPr lang="en-US"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255" name="Google Shape;255;p55"/>
          <p:cNvSpPr txBox="1">
            <a:spLocks noGrp="1"/>
          </p:cNvSpPr>
          <p:nvPr>
            <p:ph type="body" idx="2"/>
          </p:nvPr>
        </p:nvSpPr>
        <p:spPr>
          <a:xfrm>
            <a:off x="1280469" y="1281797"/>
            <a:ext cx="1698904" cy="674183"/>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1333"/>
              </a:spcBef>
              <a:spcAft>
                <a:spcPts val="0"/>
              </a:spcAft>
              <a:buClr>
                <a:schemeClr val="lt1"/>
              </a:buClr>
              <a:buSzPts val="2200"/>
              <a:buFont typeface="Arial"/>
              <a:buNone/>
              <a:defRPr sz="2200" b="1">
                <a:solidFill>
                  <a:schemeClr val="lt1"/>
                </a:solidFill>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256" name="Google Shape;256;p55"/>
          <p:cNvSpPr txBox="1">
            <a:spLocks noGrp="1"/>
          </p:cNvSpPr>
          <p:nvPr>
            <p:ph type="body" idx="3"/>
          </p:nvPr>
        </p:nvSpPr>
        <p:spPr>
          <a:xfrm>
            <a:off x="670033" y="7935120"/>
            <a:ext cx="15194414" cy="99867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333"/>
              </a:spcBef>
              <a:spcAft>
                <a:spcPts val="0"/>
              </a:spcAft>
              <a:buClr>
                <a:srgbClr val="3F3F3F"/>
              </a:buClr>
              <a:buSzPts val="2000"/>
              <a:buFont typeface="Arial"/>
              <a:buNone/>
              <a:defRPr sz="2000" b="1">
                <a:solidFill>
                  <a:srgbClr val="3F3F3F"/>
                </a:solidFill>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257" name="Google Shape;257;p55"/>
          <p:cNvSpPr txBox="1"/>
          <p:nvPr/>
        </p:nvSpPr>
        <p:spPr>
          <a:xfrm>
            <a:off x="670034" y="7373503"/>
            <a:ext cx="2749059"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3F3F3F"/>
                </a:solidFill>
                <a:latin typeface="Open Sans"/>
                <a:ea typeface="Open Sans"/>
                <a:cs typeface="Open Sans"/>
                <a:sym typeface="Open Sans"/>
              </a:rPr>
              <a:t>The correct answer is</a:t>
            </a:r>
            <a:endParaRPr sz="1400" b="0" i="0" u="none" strike="noStrike" cap="none">
              <a:solidFill>
                <a:srgbClr val="000000"/>
              </a:solidFill>
              <a:latin typeface="Open Sans"/>
              <a:ea typeface="Open Sans"/>
              <a:cs typeface="Open Sans"/>
              <a:sym typeface="Open Sans"/>
            </a:endParaRPr>
          </a:p>
        </p:txBody>
      </p:sp>
      <p:cxnSp>
        <p:nvCxnSpPr>
          <p:cNvPr id="258" name="Google Shape;258;p55"/>
          <p:cNvCxnSpPr/>
          <p:nvPr/>
        </p:nvCxnSpPr>
        <p:spPr>
          <a:xfrm>
            <a:off x="670034" y="7854368"/>
            <a:ext cx="15074462" cy="0"/>
          </a:xfrm>
          <a:prstGeom prst="straightConnector1">
            <a:avLst/>
          </a:prstGeom>
          <a:noFill/>
          <a:ln w="9525" cap="flat" cmpd="sng">
            <a:solidFill>
              <a:schemeClr val="dk1"/>
            </a:solidFill>
            <a:prstDash val="solid"/>
            <a:miter lim="800000"/>
            <a:headEnd type="none" w="sm" len="sm"/>
            <a:tailEnd type="none" w="sm" len="sm"/>
          </a:ln>
        </p:spPr>
      </p:cxnSp>
      <p:sp>
        <p:nvSpPr>
          <p:cNvPr id="259" name="Google Shape;259;p55"/>
          <p:cNvSpPr txBox="1">
            <a:spLocks noGrp="1"/>
          </p:cNvSpPr>
          <p:nvPr>
            <p:ph type="body" idx="4"/>
          </p:nvPr>
        </p:nvSpPr>
        <p:spPr>
          <a:xfrm>
            <a:off x="3328590" y="7334926"/>
            <a:ext cx="9022188" cy="400110"/>
          </a:xfrm>
          <a:prstGeom prst="rect">
            <a:avLst/>
          </a:prstGeom>
          <a:noFill/>
          <a:ln>
            <a:noFill/>
          </a:ln>
        </p:spPr>
        <p:txBody>
          <a:bodyPr spcFirstLastPara="1" wrap="square" lIns="91425" tIns="0" rIns="91425" bIns="0" anchor="b" anchorCtr="0">
            <a:noAutofit/>
          </a:bodyPr>
          <a:lstStyle>
            <a:lvl1pPr marL="457200" lvl="0" indent="-228600" algn="l">
              <a:lnSpc>
                <a:spcPct val="90000"/>
              </a:lnSpc>
              <a:spcBef>
                <a:spcPts val="1333"/>
              </a:spcBef>
              <a:spcAft>
                <a:spcPts val="0"/>
              </a:spcAft>
              <a:buClr>
                <a:srgbClr val="024F93"/>
              </a:buClr>
              <a:buSzPts val="2200"/>
              <a:buFont typeface="Arial"/>
              <a:buNone/>
              <a:defRPr sz="2200" b="1">
                <a:solidFill>
                  <a:srgbClr val="024F93"/>
                </a:solidFill>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260" name="Google Shape;260;p55"/>
          <p:cNvSpPr txBox="1"/>
          <p:nvPr/>
        </p:nvSpPr>
        <p:spPr>
          <a:xfrm>
            <a:off x="1716761" y="2836543"/>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a.</a:t>
            </a:r>
            <a:endParaRPr sz="2000" b="0" i="0" u="none" strike="noStrike" cap="none">
              <a:solidFill>
                <a:srgbClr val="000000"/>
              </a:solidFill>
              <a:latin typeface="Open Sans"/>
              <a:ea typeface="Open Sans"/>
              <a:cs typeface="Open Sans"/>
              <a:sym typeface="Open Sans"/>
            </a:endParaRPr>
          </a:p>
        </p:txBody>
      </p:sp>
      <p:sp>
        <p:nvSpPr>
          <p:cNvPr id="261" name="Google Shape;261;p55"/>
          <p:cNvSpPr txBox="1"/>
          <p:nvPr/>
        </p:nvSpPr>
        <p:spPr>
          <a:xfrm>
            <a:off x="1716761" y="3657148"/>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b.</a:t>
            </a:r>
            <a:endParaRPr sz="2000" b="0" i="0" u="none" strike="noStrike" cap="none">
              <a:solidFill>
                <a:srgbClr val="000000"/>
              </a:solidFill>
              <a:latin typeface="Open Sans"/>
              <a:ea typeface="Open Sans"/>
              <a:cs typeface="Open Sans"/>
              <a:sym typeface="Open Sans"/>
            </a:endParaRPr>
          </a:p>
        </p:txBody>
      </p:sp>
      <p:sp>
        <p:nvSpPr>
          <p:cNvPr id="262" name="Google Shape;262;p55"/>
          <p:cNvSpPr txBox="1"/>
          <p:nvPr/>
        </p:nvSpPr>
        <p:spPr>
          <a:xfrm>
            <a:off x="1716761" y="4477753"/>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c.</a:t>
            </a:r>
            <a:endParaRPr sz="2000" b="0" i="0" u="none" strike="noStrike" cap="none">
              <a:solidFill>
                <a:srgbClr val="000000"/>
              </a:solidFill>
              <a:latin typeface="Open Sans"/>
              <a:ea typeface="Open Sans"/>
              <a:cs typeface="Open Sans"/>
              <a:sym typeface="Open Sans"/>
            </a:endParaRPr>
          </a:p>
        </p:txBody>
      </p:sp>
      <p:sp>
        <p:nvSpPr>
          <p:cNvPr id="263" name="Google Shape;263;p55"/>
          <p:cNvSpPr txBox="1"/>
          <p:nvPr/>
        </p:nvSpPr>
        <p:spPr>
          <a:xfrm>
            <a:off x="1716761" y="5298358"/>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d.</a:t>
            </a:r>
            <a:endParaRPr sz="2000" b="0" i="0" u="none" strike="noStrike" cap="none">
              <a:solidFill>
                <a:srgbClr val="000000"/>
              </a:solidFill>
              <a:latin typeface="Open Sans"/>
              <a:ea typeface="Open Sans"/>
              <a:cs typeface="Open Sans"/>
              <a:sym typeface="Open Sans"/>
            </a:endParaRPr>
          </a:p>
        </p:txBody>
      </p:sp>
      <p:sp>
        <p:nvSpPr>
          <p:cNvPr id="264" name="Google Shape;264;p55"/>
          <p:cNvSpPr txBox="1">
            <a:spLocks noGrp="1"/>
          </p:cNvSpPr>
          <p:nvPr>
            <p:ph type="body" idx="5"/>
          </p:nvPr>
        </p:nvSpPr>
        <p:spPr>
          <a:xfrm>
            <a:off x="2329744" y="2788417"/>
            <a:ext cx="11250640" cy="701711"/>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333"/>
              </a:spcBef>
              <a:spcAft>
                <a:spcPts val="0"/>
              </a:spcAft>
              <a:buClr>
                <a:srgbClr val="3F3F3F"/>
              </a:buClr>
              <a:buSzPts val="2000"/>
              <a:buNone/>
              <a:defRPr sz="2000">
                <a:solidFill>
                  <a:srgbClr val="3F3F3F"/>
                </a:solidFill>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265" name="Google Shape;265;p55"/>
          <p:cNvSpPr txBox="1">
            <a:spLocks noGrp="1"/>
          </p:cNvSpPr>
          <p:nvPr>
            <p:ph type="body" idx="6"/>
          </p:nvPr>
        </p:nvSpPr>
        <p:spPr>
          <a:xfrm>
            <a:off x="2329744" y="3609022"/>
            <a:ext cx="11250640" cy="701711"/>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333"/>
              </a:spcBef>
              <a:spcAft>
                <a:spcPts val="0"/>
              </a:spcAft>
              <a:buClr>
                <a:srgbClr val="3F3F3F"/>
              </a:buClr>
              <a:buSzPts val="2000"/>
              <a:buNone/>
              <a:defRPr sz="2000">
                <a:solidFill>
                  <a:srgbClr val="3F3F3F"/>
                </a:solidFill>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266" name="Google Shape;266;p55"/>
          <p:cNvSpPr txBox="1">
            <a:spLocks noGrp="1"/>
          </p:cNvSpPr>
          <p:nvPr>
            <p:ph type="body" idx="7"/>
          </p:nvPr>
        </p:nvSpPr>
        <p:spPr>
          <a:xfrm>
            <a:off x="2329744" y="4429627"/>
            <a:ext cx="11250640" cy="701711"/>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333"/>
              </a:spcBef>
              <a:spcAft>
                <a:spcPts val="0"/>
              </a:spcAft>
              <a:buClr>
                <a:srgbClr val="3F3F3F"/>
              </a:buClr>
              <a:buSzPts val="2000"/>
              <a:buNone/>
              <a:defRPr sz="2000">
                <a:solidFill>
                  <a:srgbClr val="3F3F3F"/>
                </a:solidFill>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267" name="Google Shape;267;p55"/>
          <p:cNvSpPr txBox="1">
            <a:spLocks noGrp="1"/>
          </p:cNvSpPr>
          <p:nvPr>
            <p:ph type="body" idx="8"/>
          </p:nvPr>
        </p:nvSpPr>
        <p:spPr>
          <a:xfrm>
            <a:off x="2329744" y="5250232"/>
            <a:ext cx="11250640" cy="701711"/>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333"/>
              </a:spcBef>
              <a:spcAft>
                <a:spcPts val="0"/>
              </a:spcAft>
              <a:buClr>
                <a:srgbClr val="3F3F3F"/>
              </a:buClr>
              <a:buSzPts val="2000"/>
              <a:buNone/>
              <a:defRPr sz="2000">
                <a:solidFill>
                  <a:srgbClr val="3F3F3F"/>
                </a:solidFill>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268" name="Google Shape;268;p55"/>
          <p:cNvSpPr txBox="1"/>
          <p:nvPr/>
        </p:nvSpPr>
        <p:spPr>
          <a:xfrm>
            <a:off x="1716761" y="6167089"/>
            <a:ext cx="548640" cy="5486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rgbClr val="3F3F3F"/>
                </a:solidFill>
                <a:latin typeface="Open Sans"/>
                <a:ea typeface="Open Sans"/>
                <a:cs typeface="Open Sans"/>
                <a:sym typeface="Open Sans"/>
              </a:rPr>
              <a:t>e.</a:t>
            </a:r>
            <a:endParaRPr sz="2000" b="0" i="0" u="none" strike="noStrike" cap="none">
              <a:solidFill>
                <a:srgbClr val="000000"/>
              </a:solidFill>
              <a:latin typeface="Open Sans"/>
              <a:ea typeface="Open Sans"/>
              <a:cs typeface="Open Sans"/>
              <a:sym typeface="Open Sans"/>
            </a:endParaRPr>
          </a:p>
        </p:txBody>
      </p:sp>
      <p:sp>
        <p:nvSpPr>
          <p:cNvPr id="269" name="Google Shape;269;p55"/>
          <p:cNvSpPr txBox="1">
            <a:spLocks noGrp="1"/>
          </p:cNvSpPr>
          <p:nvPr>
            <p:ph type="body" idx="9"/>
          </p:nvPr>
        </p:nvSpPr>
        <p:spPr>
          <a:xfrm>
            <a:off x="2329744" y="6118963"/>
            <a:ext cx="11250640" cy="701711"/>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333"/>
              </a:spcBef>
              <a:spcAft>
                <a:spcPts val="0"/>
              </a:spcAft>
              <a:buClr>
                <a:srgbClr val="3F3F3F"/>
              </a:buClr>
              <a:buSzPts val="2000"/>
              <a:buNone/>
              <a:defRPr sz="2000">
                <a:solidFill>
                  <a:srgbClr val="3F3F3F"/>
                </a:solidFill>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Key Takeaways">
  <p:cSld name="Key Takeaways">
    <p:spTree>
      <p:nvGrpSpPr>
        <p:cNvPr id="1" name="Shape 270"/>
        <p:cNvGrpSpPr/>
        <p:nvPr/>
      </p:nvGrpSpPr>
      <p:grpSpPr>
        <a:xfrm>
          <a:off x="0" y="0"/>
          <a:ext cx="0" cy="0"/>
          <a:chOff x="0" y="0"/>
          <a:chExt cx="0" cy="0"/>
        </a:xfrm>
      </p:grpSpPr>
      <p:pic>
        <p:nvPicPr>
          <p:cNvPr id="271" name="Google Shape;271;p56" descr="A close up of a sign&#10;&#10;Description automatically generated"/>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272" name="Google Shape;272;p56"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pic>
        <p:nvPicPr>
          <p:cNvPr id="273" name="Google Shape;273;p56"/>
          <p:cNvPicPr preferRelativeResize="0"/>
          <p:nvPr/>
        </p:nvPicPr>
        <p:blipFill rotWithShape="1">
          <a:blip r:embed="rId4">
            <a:alphaModFix/>
          </a:blip>
          <a:srcRect/>
          <a:stretch/>
        </p:blipFill>
        <p:spPr>
          <a:xfrm>
            <a:off x="3302000" y="1186581"/>
            <a:ext cx="3975100" cy="365760"/>
          </a:xfrm>
          <a:prstGeom prst="rect">
            <a:avLst/>
          </a:prstGeom>
          <a:noFill/>
          <a:ln>
            <a:noFill/>
          </a:ln>
        </p:spPr>
      </p:pic>
      <p:sp>
        <p:nvSpPr>
          <p:cNvPr id="274" name="Google Shape;274;p56"/>
          <p:cNvSpPr/>
          <p:nvPr/>
        </p:nvSpPr>
        <p:spPr>
          <a:xfrm>
            <a:off x="2747395" y="769174"/>
            <a:ext cx="4819925" cy="523220"/>
          </a:xfrm>
          <a:prstGeom prst="rect">
            <a:avLst/>
          </a:prstGeom>
          <a:noFill/>
          <a:ln>
            <a:noFill/>
          </a:ln>
        </p:spPr>
        <p:txBody>
          <a:bodyPr spcFirstLastPara="1" wrap="square" lIns="91425" tIns="45700" rIns="91425" bIns="45700" anchor="t" anchorCtr="0">
            <a:spAutoFit/>
          </a:bodyPr>
          <a:lstStyle/>
          <a:p>
            <a:pPr marL="228600" marR="0" lvl="0" indent="0" algn="ctr" rtl="0">
              <a:lnSpc>
                <a:spcPct val="100000"/>
              </a:lnSpc>
              <a:spcBef>
                <a:spcPts val="0"/>
              </a:spcBef>
              <a:spcAft>
                <a:spcPts val="0"/>
              </a:spcAft>
              <a:buClr>
                <a:srgbClr val="3F3F3F"/>
              </a:buClr>
              <a:buSzPts val="2200"/>
              <a:buFont typeface="Arial"/>
              <a:buNone/>
            </a:pPr>
            <a:r>
              <a:rPr lang="en-US" sz="2800" b="1" i="0" u="none" strike="noStrike" cap="none">
                <a:solidFill>
                  <a:srgbClr val="3F3F3F"/>
                </a:solidFill>
                <a:latin typeface="Open Sans"/>
                <a:ea typeface="Open Sans"/>
                <a:cs typeface="Open Sans"/>
                <a:sym typeface="Open Sans"/>
              </a:rPr>
              <a:t>Key Takeaways</a:t>
            </a:r>
            <a:endParaRPr sz="1800" b="0" i="0" u="none" strike="noStrike" cap="none">
              <a:solidFill>
                <a:schemeClr val="dk1"/>
              </a:solidFill>
              <a:latin typeface="Calibri"/>
              <a:ea typeface="Calibri"/>
              <a:cs typeface="Calibri"/>
              <a:sym typeface="Calibri"/>
            </a:endParaRPr>
          </a:p>
        </p:txBody>
      </p:sp>
      <p:sp>
        <p:nvSpPr>
          <p:cNvPr id="275" name="Google Shape;275;p56"/>
          <p:cNvSpPr txBox="1">
            <a:spLocks noGrp="1"/>
          </p:cNvSpPr>
          <p:nvPr>
            <p:ph type="body" idx="1"/>
          </p:nvPr>
        </p:nvSpPr>
        <p:spPr>
          <a:xfrm>
            <a:off x="1432121" y="2180141"/>
            <a:ext cx="8099408" cy="586248"/>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333"/>
              </a:spcBef>
              <a:spcAft>
                <a:spcPts val="0"/>
              </a:spcAft>
              <a:buClr>
                <a:srgbClr val="3F3F3F"/>
              </a:buClr>
              <a:buSzPts val="2200"/>
              <a:buNone/>
              <a:defRPr sz="2200">
                <a:solidFill>
                  <a:srgbClr val="3F3F3F"/>
                </a:solidFill>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276" name="Google Shape;276;p56"/>
          <p:cNvSpPr txBox="1">
            <a:spLocks noGrp="1"/>
          </p:cNvSpPr>
          <p:nvPr>
            <p:ph type="body" idx="2"/>
          </p:nvPr>
        </p:nvSpPr>
        <p:spPr>
          <a:xfrm>
            <a:off x="1432121" y="3372838"/>
            <a:ext cx="8099408" cy="586248"/>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333"/>
              </a:spcBef>
              <a:spcAft>
                <a:spcPts val="0"/>
              </a:spcAft>
              <a:buClr>
                <a:srgbClr val="3F3F3F"/>
              </a:buClr>
              <a:buSzPts val="2200"/>
              <a:buNone/>
              <a:defRPr sz="2200">
                <a:solidFill>
                  <a:srgbClr val="3F3F3F"/>
                </a:solidFill>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277" name="Google Shape;277;p56"/>
          <p:cNvSpPr txBox="1">
            <a:spLocks noGrp="1"/>
          </p:cNvSpPr>
          <p:nvPr>
            <p:ph type="body" idx="3"/>
          </p:nvPr>
        </p:nvSpPr>
        <p:spPr>
          <a:xfrm>
            <a:off x="1432121" y="4565535"/>
            <a:ext cx="8099408" cy="586248"/>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333"/>
              </a:spcBef>
              <a:spcAft>
                <a:spcPts val="0"/>
              </a:spcAft>
              <a:buClr>
                <a:srgbClr val="3F3F3F"/>
              </a:buClr>
              <a:buSzPts val="2200"/>
              <a:buNone/>
              <a:defRPr sz="2200">
                <a:solidFill>
                  <a:srgbClr val="3F3F3F"/>
                </a:solidFill>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278" name="Google Shape;278;p56"/>
          <p:cNvSpPr txBox="1">
            <a:spLocks noGrp="1"/>
          </p:cNvSpPr>
          <p:nvPr>
            <p:ph type="body" idx="4"/>
          </p:nvPr>
        </p:nvSpPr>
        <p:spPr>
          <a:xfrm>
            <a:off x="1432121" y="5758233"/>
            <a:ext cx="8099408" cy="586248"/>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333"/>
              </a:spcBef>
              <a:spcAft>
                <a:spcPts val="0"/>
              </a:spcAft>
              <a:buClr>
                <a:srgbClr val="3F3F3F"/>
              </a:buClr>
              <a:buSzPts val="2200"/>
              <a:buNone/>
              <a:defRPr sz="2200">
                <a:solidFill>
                  <a:srgbClr val="3F3F3F"/>
                </a:solidFill>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Unassisted Practice">
  <p:cSld name="Unassisted Practice">
    <p:spTree>
      <p:nvGrpSpPr>
        <p:cNvPr id="1" name="Shape 279"/>
        <p:cNvGrpSpPr/>
        <p:nvPr/>
      </p:nvGrpSpPr>
      <p:grpSpPr>
        <a:xfrm>
          <a:off x="0" y="0"/>
          <a:ext cx="0" cy="0"/>
          <a:chOff x="0" y="0"/>
          <a:chExt cx="0" cy="0"/>
        </a:xfrm>
      </p:grpSpPr>
      <p:pic>
        <p:nvPicPr>
          <p:cNvPr id="280" name="Google Shape;280;p58"/>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281" name="Google Shape;281;p58"/>
          <p:cNvPicPr preferRelativeResize="0"/>
          <p:nvPr/>
        </p:nvPicPr>
        <p:blipFill rotWithShape="1">
          <a:blip r:embed="rId3">
            <a:alphaModFix/>
          </a:blip>
          <a:srcRect/>
          <a:stretch/>
        </p:blipFill>
        <p:spPr>
          <a:xfrm>
            <a:off x="1" y="0"/>
            <a:ext cx="16256000" cy="9144000"/>
          </a:xfrm>
          <a:prstGeom prst="rect">
            <a:avLst/>
          </a:prstGeom>
          <a:noFill/>
          <a:ln>
            <a:noFill/>
          </a:ln>
        </p:spPr>
      </p:pic>
      <p:pic>
        <p:nvPicPr>
          <p:cNvPr id="282" name="Google Shape;282;p58" descr="A close up of a logo&#10;&#10;Description automatically generated"/>
          <p:cNvPicPr preferRelativeResize="0"/>
          <p:nvPr/>
        </p:nvPicPr>
        <p:blipFill rotWithShape="1">
          <a:blip r:embed="rId4">
            <a:alphaModFix/>
          </a:blip>
          <a:srcRect/>
          <a:stretch/>
        </p:blipFill>
        <p:spPr>
          <a:xfrm>
            <a:off x="0" y="0"/>
            <a:ext cx="16256000" cy="9144000"/>
          </a:xfrm>
          <a:prstGeom prst="rect">
            <a:avLst/>
          </a:prstGeom>
          <a:noFill/>
          <a:ln>
            <a:noFill/>
          </a:ln>
        </p:spPr>
      </p:pic>
      <p:sp>
        <p:nvSpPr>
          <p:cNvPr id="283" name="Google Shape;283;p58"/>
          <p:cNvSpPr txBox="1">
            <a:spLocks noGrp="1"/>
          </p:cNvSpPr>
          <p:nvPr>
            <p:ph type="body" idx="1"/>
          </p:nvPr>
        </p:nvSpPr>
        <p:spPr>
          <a:xfrm>
            <a:off x="1902091" y="2363465"/>
            <a:ext cx="12451817" cy="5527418"/>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333"/>
              </a:spcBef>
              <a:spcAft>
                <a:spcPts val="0"/>
              </a:spcAft>
              <a:buClr>
                <a:srgbClr val="3F3F3F"/>
              </a:buClr>
              <a:buSzPts val="2200"/>
              <a:buNone/>
              <a:defRPr sz="2200">
                <a:solidFill>
                  <a:srgbClr val="3F3F3F"/>
                </a:solidFill>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284" name="Google Shape;284;p58"/>
          <p:cNvSpPr txBox="1">
            <a:spLocks noGrp="1"/>
          </p:cNvSpPr>
          <p:nvPr>
            <p:ph type="title"/>
          </p:nvPr>
        </p:nvSpPr>
        <p:spPr>
          <a:xfrm>
            <a:off x="812800" y="436395"/>
            <a:ext cx="10666185" cy="665045"/>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lt1"/>
              </a:buClr>
              <a:buSzPts val="4400"/>
              <a:buFont typeface="Arial"/>
              <a:buNone/>
              <a:defRPr sz="2800" b="1">
                <a:solidFill>
                  <a:schemeClr val="lt1"/>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extLst>
    <p:ext uri="{DCECCB84-F9BA-43D5-87BE-67443E8EF086}">
      <p15:sldGuideLst xmlns:p15="http://schemas.microsoft.com/office/powerpoint/2012/main">
        <p15:guide id="1" orient="horz" pos="2880">
          <p15:clr>
            <a:srgbClr val="FBAE40"/>
          </p15:clr>
        </p15:guide>
        <p15:guide id="2" pos="7064">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Lesson-end Project">
  <p:cSld name="Lesson-end Project">
    <p:spTree>
      <p:nvGrpSpPr>
        <p:cNvPr id="1" name="Shape 285"/>
        <p:cNvGrpSpPr/>
        <p:nvPr/>
      </p:nvGrpSpPr>
      <p:grpSpPr>
        <a:xfrm>
          <a:off x="0" y="0"/>
          <a:ext cx="0" cy="0"/>
          <a:chOff x="0" y="0"/>
          <a:chExt cx="0" cy="0"/>
        </a:xfrm>
      </p:grpSpPr>
      <p:pic>
        <p:nvPicPr>
          <p:cNvPr id="286" name="Google Shape;286;p59"/>
          <p:cNvPicPr preferRelativeResize="0"/>
          <p:nvPr/>
        </p:nvPicPr>
        <p:blipFill rotWithShape="1">
          <a:blip r:embed="rId2">
            <a:alphaModFix/>
          </a:blip>
          <a:srcRect/>
          <a:stretch/>
        </p:blipFill>
        <p:spPr>
          <a:xfrm>
            <a:off x="0" y="0"/>
            <a:ext cx="16256000" cy="9143999"/>
          </a:xfrm>
          <a:prstGeom prst="rect">
            <a:avLst/>
          </a:prstGeom>
          <a:noFill/>
          <a:ln>
            <a:noFill/>
          </a:ln>
        </p:spPr>
      </p:pic>
      <p:pic>
        <p:nvPicPr>
          <p:cNvPr id="287" name="Google Shape;287;p59"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288" name="Google Shape;288;p59"/>
          <p:cNvSpPr/>
          <p:nvPr/>
        </p:nvSpPr>
        <p:spPr>
          <a:xfrm>
            <a:off x="4254500" y="1303972"/>
            <a:ext cx="10896600" cy="6875496"/>
          </a:xfrm>
          <a:prstGeom prst="roundRect">
            <a:avLst>
              <a:gd name="adj" fmla="val 3063"/>
            </a:avLst>
          </a:prstGeom>
          <a:solidFill>
            <a:srgbClr val="000000">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289" name="Google Shape;289;p59"/>
          <p:cNvSpPr txBox="1">
            <a:spLocks noGrp="1"/>
          </p:cNvSpPr>
          <p:nvPr>
            <p:ph type="title"/>
          </p:nvPr>
        </p:nvSpPr>
        <p:spPr>
          <a:xfrm>
            <a:off x="0" y="539514"/>
            <a:ext cx="16256001" cy="665045"/>
          </a:xfrm>
          <a:prstGeom prst="rect">
            <a:avLst/>
          </a:prstGeom>
          <a:noFill/>
          <a:ln>
            <a:noFill/>
          </a:ln>
        </p:spPr>
        <p:txBody>
          <a:bodyPr spcFirstLastPara="1" wrap="square" lIns="91425" tIns="45700" rIns="91425" bIns="45700" anchor="ctr" anchorCtr="0">
            <a:noAutofit/>
          </a:bodyPr>
          <a:lstStyle>
            <a:lvl1pPr marR="0" lvl="0" algn="ctr">
              <a:lnSpc>
                <a:spcPct val="90000"/>
              </a:lnSpc>
              <a:spcBef>
                <a:spcPts val="0"/>
              </a:spcBef>
              <a:spcAft>
                <a:spcPts val="0"/>
              </a:spcAft>
              <a:buClr>
                <a:srgbClr val="3F3F3F"/>
              </a:buClr>
              <a:buSzPts val="3200"/>
              <a:buFont typeface="Arial"/>
              <a:buNone/>
              <a:defRPr sz="2800" b="1" i="0" u="none" strike="noStrike" cap="none">
                <a:solidFill>
                  <a:schemeClr val="lt1"/>
                </a:solidFill>
                <a:latin typeface="Open Sans"/>
                <a:ea typeface="Open Sans"/>
                <a:cs typeface="Open Sans"/>
                <a:sym typeface="Open Sans"/>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290" name="Google Shape;290;p59"/>
          <p:cNvSpPr txBox="1">
            <a:spLocks noGrp="1"/>
          </p:cNvSpPr>
          <p:nvPr>
            <p:ph type="body" idx="1"/>
          </p:nvPr>
        </p:nvSpPr>
        <p:spPr>
          <a:xfrm>
            <a:off x="4699001" y="1770191"/>
            <a:ext cx="9956800" cy="5527418"/>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333"/>
              </a:spcBef>
              <a:spcAft>
                <a:spcPts val="0"/>
              </a:spcAft>
              <a:buClr>
                <a:schemeClr val="lt1"/>
              </a:buClr>
              <a:buSzPts val="2200"/>
              <a:buNone/>
              <a:defRPr sz="2200">
                <a:solidFill>
                  <a:schemeClr val="lt1"/>
                </a:solidFill>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ourse-End Project">
  <p:cSld name="Course-End Project">
    <p:spTree>
      <p:nvGrpSpPr>
        <p:cNvPr id="1" name="Shape 291"/>
        <p:cNvGrpSpPr/>
        <p:nvPr/>
      </p:nvGrpSpPr>
      <p:grpSpPr>
        <a:xfrm>
          <a:off x="0" y="0"/>
          <a:ext cx="0" cy="0"/>
          <a:chOff x="0" y="0"/>
          <a:chExt cx="0" cy="0"/>
        </a:xfrm>
      </p:grpSpPr>
      <p:pic>
        <p:nvPicPr>
          <p:cNvPr id="292" name="Google Shape;292;p60"/>
          <p:cNvPicPr preferRelativeResize="0"/>
          <p:nvPr/>
        </p:nvPicPr>
        <p:blipFill rotWithShape="1">
          <a:blip r:embed="rId2">
            <a:alphaModFix/>
          </a:blip>
          <a:srcRect/>
          <a:stretch/>
        </p:blipFill>
        <p:spPr>
          <a:xfrm>
            <a:off x="0" y="0"/>
            <a:ext cx="16255998" cy="9143999"/>
          </a:xfrm>
          <a:prstGeom prst="rect">
            <a:avLst/>
          </a:prstGeom>
          <a:noFill/>
          <a:ln>
            <a:noFill/>
          </a:ln>
        </p:spPr>
      </p:pic>
      <p:pic>
        <p:nvPicPr>
          <p:cNvPr id="293" name="Google Shape;293;p60"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294" name="Google Shape;294;p60"/>
          <p:cNvSpPr/>
          <p:nvPr/>
        </p:nvSpPr>
        <p:spPr>
          <a:xfrm>
            <a:off x="4254500" y="1303972"/>
            <a:ext cx="10896600" cy="6875496"/>
          </a:xfrm>
          <a:prstGeom prst="roundRect">
            <a:avLst>
              <a:gd name="adj" fmla="val 3063"/>
            </a:avLst>
          </a:prstGeom>
          <a:solidFill>
            <a:srgbClr val="000000">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295" name="Google Shape;295;p60"/>
          <p:cNvSpPr txBox="1">
            <a:spLocks noGrp="1"/>
          </p:cNvSpPr>
          <p:nvPr>
            <p:ph type="title"/>
          </p:nvPr>
        </p:nvSpPr>
        <p:spPr>
          <a:xfrm>
            <a:off x="0" y="539514"/>
            <a:ext cx="16256001" cy="665045"/>
          </a:xfrm>
          <a:prstGeom prst="rect">
            <a:avLst/>
          </a:prstGeom>
          <a:noFill/>
          <a:ln>
            <a:noFill/>
          </a:ln>
        </p:spPr>
        <p:txBody>
          <a:bodyPr spcFirstLastPara="1" wrap="square" lIns="91425" tIns="45700" rIns="91425" bIns="45700" anchor="ctr" anchorCtr="0">
            <a:noAutofit/>
          </a:bodyPr>
          <a:lstStyle>
            <a:lvl1pPr marR="0" lvl="0" algn="ctr">
              <a:lnSpc>
                <a:spcPct val="90000"/>
              </a:lnSpc>
              <a:spcBef>
                <a:spcPts val="0"/>
              </a:spcBef>
              <a:spcAft>
                <a:spcPts val="0"/>
              </a:spcAft>
              <a:buClr>
                <a:srgbClr val="3F3F3F"/>
              </a:buClr>
              <a:buSzPts val="3200"/>
              <a:buFont typeface="Arial"/>
              <a:buNone/>
              <a:defRPr sz="2800" b="1" i="0" u="none" strike="noStrike" cap="none">
                <a:solidFill>
                  <a:schemeClr val="lt1"/>
                </a:solidFill>
                <a:latin typeface="Open Sans"/>
                <a:ea typeface="Open Sans"/>
                <a:cs typeface="Open Sans"/>
                <a:sym typeface="Open Sans"/>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296" name="Google Shape;296;p60"/>
          <p:cNvSpPr txBox="1">
            <a:spLocks noGrp="1"/>
          </p:cNvSpPr>
          <p:nvPr>
            <p:ph type="body" idx="1"/>
          </p:nvPr>
        </p:nvSpPr>
        <p:spPr>
          <a:xfrm>
            <a:off x="4699001" y="1770191"/>
            <a:ext cx="9956800" cy="5527418"/>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333"/>
              </a:spcBef>
              <a:spcAft>
                <a:spcPts val="0"/>
              </a:spcAft>
              <a:buClr>
                <a:schemeClr val="lt1"/>
              </a:buClr>
              <a:buSzPts val="2200"/>
              <a:buNone/>
              <a:defRPr sz="2200">
                <a:solidFill>
                  <a:schemeClr val="lt1"/>
                </a:solidFill>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What Next?">
  <p:cSld name="What Next?">
    <p:spTree>
      <p:nvGrpSpPr>
        <p:cNvPr id="1" name="Shape 297"/>
        <p:cNvGrpSpPr/>
        <p:nvPr/>
      </p:nvGrpSpPr>
      <p:grpSpPr>
        <a:xfrm>
          <a:off x="0" y="0"/>
          <a:ext cx="0" cy="0"/>
          <a:chOff x="0" y="0"/>
          <a:chExt cx="0" cy="0"/>
        </a:xfrm>
      </p:grpSpPr>
      <p:pic>
        <p:nvPicPr>
          <p:cNvPr id="298" name="Google Shape;298;p61"/>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299" name="Google Shape;299;p61"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300" name="Google Shape;300;p61"/>
          <p:cNvSpPr/>
          <p:nvPr/>
        </p:nvSpPr>
        <p:spPr>
          <a:xfrm>
            <a:off x="663026" y="1342072"/>
            <a:ext cx="9046458" cy="6875496"/>
          </a:xfrm>
          <a:prstGeom prst="roundRect">
            <a:avLst>
              <a:gd name="adj" fmla="val 3063"/>
            </a:avLst>
          </a:prstGeom>
          <a:solidFill>
            <a:srgbClr val="000000">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301" name="Google Shape;301;p61"/>
          <p:cNvSpPr txBox="1">
            <a:spLocks noGrp="1"/>
          </p:cNvSpPr>
          <p:nvPr>
            <p:ph type="body" idx="1"/>
          </p:nvPr>
        </p:nvSpPr>
        <p:spPr>
          <a:xfrm>
            <a:off x="1120875" y="1808291"/>
            <a:ext cx="8092571" cy="5527418"/>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333"/>
              </a:spcBef>
              <a:spcAft>
                <a:spcPts val="0"/>
              </a:spcAft>
              <a:buClr>
                <a:schemeClr val="lt1"/>
              </a:buClr>
              <a:buSzPts val="2200"/>
              <a:buNone/>
              <a:defRPr sz="2200">
                <a:solidFill>
                  <a:schemeClr val="lt1"/>
                </a:solidFill>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
        <p:nvSpPr>
          <p:cNvPr id="302" name="Google Shape;302;p61"/>
          <p:cNvSpPr/>
          <p:nvPr/>
        </p:nvSpPr>
        <p:spPr>
          <a:xfrm>
            <a:off x="2464058" y="762715"/>
            <a:ext cx="4819925" cy="430887"/>
          </a:xfrm>
          <a:prstGeom prst="rect">
            <a:avLst/>
          </a:prstGeom>
          <a:noFill/>
          <a:ln>
            <a:noFill/>
          </a:ln>
        </p:spPr>
        <p:txBody>
          <a:bodyPr spcFirstLastPara="1" wrap="square" lIns="91425" tIns="0" rIns="91425" bIns="0" anchor="t" anchorCtr="0">
            <a:spAutoFit/>
          </a:bodyPr>
          <a:lstStyle/>
          <a:p>
            <a:pPr marL="0" marR="0" lvl="0" indent="0" algn="ctr" rtl="0">
              <a:lnSpc>
                <a:spcPct val="100000"/>
              </a:lnSpc>
              <a:spcBef>
                <a:spcPts val="0"/>
              </a:spcBef>
              <a:spcAft>
                <a:spcPts val="0"/>
              </a:spcAft>
              <a:buClr>
                <a:schemeClr val="lt1"/>
              </a:buClr>
              <a:buSzPts val="2800"/>
              <a:buFont typeface="Arial"/>
              <a:buNone/>
            </a:pPr>
            <a:r>
              <a:rPr lang="en-US" sz="2800" b="1" i="0" u="none" strike="noStrike" cap="none">
                <a:solidFill>
                  <a:schemeClr val="lt1"/>
                </a:solidFill>
                <a:latin typeface="Open Sans"/>
                <a:ea typeface="Open Sans"/>
                <a:cs typeface="Open Sans"/>
                <a:sym typeface="Open Sans"/>
              </a:rPr>
              <a:t>What Next?</a:t>
            </a:r>
            <a:endParaRPr sz="1800" b="0" i="0" u="none" strike="noStrike" cap="none">
              <a:solidFill>
                <a:schemeClr val="dk1"/>
              </a:solidFill>
              <a:latin typeface="Calibri"/>
              <a:ea typeface="Calibri"/>
              <a:cs typeface="Calibri"/>
              <a:sym typeface="Calibri"/>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Assisted Practice">
  <p:cSld name="1_Assisted Practice">
    <p:spTree>
      <p:nvGrpSpPr>
        <p:cNvPr id="1" name="Shape 303"/>
        <p:cNvGrpSpPr/>
        <p:nvPr/>
      </p:nvGrpSpPr>
      <p:grpSpPr>
        <a:xfrm>
          <a:off x="0" y="0"/>
          <a:ext cx="0" cy="0"/>
          <a:chOff x="0" y="0"/>
          <a:chExt cx="0" cy="0"/>
        </a:xfrm>
      </p:grpSpPr>
      <p:pic>
        <p:nvPicPr>
          <p:cNvPr id="304" name="Google Shape;304;p62"/>
          <p:cNvPicPr preferRelativeResize="0"/>
          <p:nvPr/>
        </p:nvPicPr>
        <p:blipFill rotWithShape="1">
          <a:blip r:embed="rId2">
            <a:alphaModFix/>
          </a:blip>
          <a:srcRect/>
          <a:stretch/>
        </p:blipFill>
        <p:spPr>
          <a:xfrm>
            <a:off x="0" y="0"/>
            <a:ext cx="16256000" cy="9144000"/>
          </a:xfrm>
          <a:prstGeom prst="rect">
            <a:avLst/>
          </a:prstGeom>
          <a:noFill/>
          <a:ln>
            <a:noFill/>
          </a:ln>
        </p:spPr>
      </p:pic>
      <p:sp>
        <p:nvSpPr>
          <p:cNvPr id="305" name="Google Shape;305;p62"/>
          <p:cNvSpPr txBox="1">
            <a:spLocks noGrp="1"/>
          </p:cNvSpPr>
          <p:nvPr>
            <p:ph type="title"/>
          </p:nvPr>
        </p:nvSpPr>
        <p:spPr>
          <a:xfrm>
            <a:off x="1120872" y="436395"/>
            <a:ext cx="3541987" cy="665045"/>
          </a:xfrm>
          <a:prstGeom prst="rect">
            <a:avLst/>
          </a:prstGeom>
          <a:noFill/>
          <a:ln>
            <a:noFill/>
          </a:ln>
        </p:spPr>
        <p:txBody>
          <a:bodyPr spcFirstLastPara="1" wrap="square" lIns="91425" tIns="45700" rIns="91425" bIns="45700" anchor="ctr" anchorCtr="0">
            <a:noAutofit/>
          </a:bodyPr>
          <a:lstStyle>
            <a:lvl1pPr marR="0" lvl="0" algn="ctr">
              <a:lnSpc>
                <a:spcPct val="90000"/>
              </a:lnSpc>
              <a:spcBef>
                <a:spcPts val="0"/>
              </a:spcBef>
              <a:spcAft>
                <a:spcPts val="0"/>
              </a:spcAft>
              <a:buClr>
                <a:srgbClr val="3F3F3F"/>
              </a:buClr>
              <a:buSzPts val="3200"/>
              <a:buFont typeface="Open Sans ExtraBold"/>
              <a:buNone/>
              <a:defRPr sz="2600" b="1" i="0" u="none" strike="noStrike" cap="none">
                <a:solidFill>
                  <a:schemeClr val="lt1"/>
                </a:solidFill>
                <a:latin typeface="Calibri"/>
                <a:ea typeface="Calibri"/>
                <a:cs typeface="Calibri"/>
                <a:sym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306" name="Google Shape;306;p62"/>
          <p:cNvSpPr txBox="1">
            <a:spLocks noGrp="1"/>
          </p:cNvSpPr>
          <p:nvPr>
            <p:ph type="body" idx="1"/>
          </p:nvPr>
        </p:nvSpPr>
        <p:spPr>
          <a:xfrm>
            <a:off x="3275216" y="2396331"/>
            <a:ext cx="9742515" cy="4351338"/>
          </a:xfrm>
          <a:prstGeom prst="rect">
            <a:avLst/>
          </a:prstGeom>
          <a:noFill/>
          <a:ln>
            <a:noFill/>
          </a:ln>
        </p:spPr>
        <p:txBody>
          <a:bodyPr spcFirstLastPara="1" wrap="square" lIns="91425" tIns="45700" rIns="91425" bIns="45700" anchor="t" anchorCtr="0">
            <a:noAutofit/>
          </a:bodyPr>
          <a:lstStyle>
            <a:lvl1pPr marL="457200" marR="0" lvl="0" indent="-228600" algn="ctr">
              <a:lnSpc>
                <a:spcPct val="90000"/>
              </a:lnSpc>
              <a:spcBef>
                <a:spcPts val="10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1pPr>
            <a:lvl2pPr marL="914400" marR="0" lvl="1"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Learning Objective">
  <p:cSld name="Learning Objective">
    <p:spTree>
      <p:nvGrpSpPr>
        <p:cNvPr id="1" name="Shape 23"/>
        <p:cNvGrpSpPr/>
        <p:nvPr/>
      </p:nvGrpSpPr>
      <p:grpSpPr>
        <a:xfrm>
          <a:off x="0" y="0"/>
          <a:ext cx="0" cy="0"/>
          <a:chOff x="0" y="0"/>
          <a:chExt cx="0" cy="0"/>
        </a:xfrm>
      </p:grpSpPr>
      <p:pic>
        <p:nvPicPr>
          <p:cNvPr id="24" name="Google Shape;24;p36"/>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25" name="Google Shape;25;p36"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26" name="Google Shape;26;p36"/>
          <p:cNvSpPr txBox="1">
            <a:spLocks noGrp="1"/>
          </p:cNvSpPr>
          <p:nvPr>
            <p:ph type="body" idx="1"/>
          </p:nvPr>
        </p:nvSpPr>
        <p:spPr>
          <a:xfrm>
            <a:off x="1107654" y="2003159"/>
            <a:ext cx="8099408" cy="586248"/>
          </a:xfrm>
          <a:prstGeom prst="rect">
            <a:avLst/>
          </a:prstGeom>
          <a:noFill/>
          <a:ln>
            <a:noFill/>
          </a:ln>
        </p:spPr>
        <p:txBody>
          <a:bodyPr spcFirstLastPara="1" wrap="square" lIns="91425" tIns="45700" rIns="91425" bIns="45700" anchor="t" anchorCtr="0">
            <a:normAutofit/>
          </a:bodyPr>
          <a:lstStyle>
            <a:lvl1pPr marL="457200" marR="0" lvl="0" indent="-228600" algn="l">
              <a:lnSpc>
                <a:spcPct val="100000"/>
              </a:lnSpc>
              <a:spcBef>
                <a:spcPts val="1000"/>
              </a:spcBef>
              <a:spcAft>
                <a:spcPts val="0"/>
              </a:spcAft>
              <a:buClr>
                <a:srgbClr val="3F3F3F"/>
              </a:buClr>
              <a:buSzPts val="2200"/>
              <a:buFont typeface="Arial"/>
              <a:buNone/>
              <a:defRPr sz="2200" b="0" i="0" u="none" strike="noStrike" cap="none">
                <a:solidFill>
                  <a:srgbClr val="3F3F3F"/>
                </a:solidFill>
                <a:latin typeface="Calibri"/>
                <a:ea typeface="Calibri"/>
                <a:cs typeface="Calibri"/>
                <a:sym typeface="Calibri"/>
              </a:defRPr>
            </a:lvl1pPr>
            <a:lvl2pPr marL="914400" marR="0" lvl="1"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7" name="Google Shape;27;p36"/>
          <p:cNvSpPr txBox="1">
            <a:spLocks noGrp="1"/>
          </p:cNvSpPr>
          <p:nvPr>
            <p:ph type="body" idx="2"/>
          </p:nvPr>
        </p:nvSpPr>
        <p:spPr>
          <a:xfrm>
            <a:off x="1107654" y="3195856"/>
            <a:ext cx="8099408" cy="586248"/>
          </a:xfrm>
          <a:prstGeom prst="rect">
            <a:avLst/>
          </a:prstGeom>
          <a:noFill/>
          <a:ln>
            <a:noFill/>
          </a:ln>
        </p:spPr>
        <p:txBody>
          <a:bodyPr spcFirstLastPara="1" wrap="square" lIns="91425" tIns="45700" rIns="91425" bIns="45700" anchor="t" anchorCtr="0">
            <a:normAutofit/>
          </a:bodyPr>
          <a:lstStyle>
            <a:lvl1pPr marL="457200" marR="0" lvl="0" indent="-228600" algn="l">
              <a:lnSpc>
                <a:spcPct val="100000"/>
              </a:lnSpc>
              <a:spcBef>
                <a:spcPts val="1000"/>
              </a:spcBef>
              <a:spcAft>
                <a:spcPts val="0"/>
              </a:spcAft>
              <a:buClr>
                <a:srgbClr val="3F3F3F"/>
              </a:buClr>
              <a:buSzPts val="2200"/>
              <a:buFont typeface="Arial"/>
              <a:buNone/>
              <a:defRPr sz="2200" b="0" i="0" u="none" strike="noStrike" cap="none">
                <a:solidFill>
                  <a:srgbClr val="3F3F3F"/>
                </a:solidFill>
                <a:latin typeface="Calibri"/>
                <a:ea typeface="Calibri"/>
                <a:cs typeface="Calibri"/>
                <a:sym typeface="Calibri"/>
              </a:defRPr>
            </a:lvl1pPr>
            <a:lvl2pPr marL="914400" marR="0" lvl="1"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8" name="Google Shape;28;p36"/>
          <p:cNvSpPr txBox="1">
            <a:spLocks noGrp="1"/>
          </p:cNvSpPr>
          <p:nvPr>
            <p:ph type="body" idx="3"/>
          </p:nvPr>
        </p:nvSpPr>
        <p:spPr>
          <a:xfrm>
            <a:off x="1107654" y="4388553"/>
            <a:ext cx="8099408" cy="586248"/>
          </a:xfrm>
          <a:prstGeom prst="rect">
            <a:avLst/>
          </a:prstGeom>
          <a:noFill/>
          <a:ln>
            <a:noFill/>
          </a:ln>
        </p:spPr>
        <p:txBody>
          <a:bodyPr spcFirstLastPara="1" wrap="square" lIns="91425" tIns="45700" rIns="91425" bIns="45700" anchor="t" anchorCtr="0">
            <a:normAutofit/>
          </a:bodyPr>
          <a:lstStyle>
            <a:lvl1pPr marL="457200" marR="0" lvl="0" indent="-228600" algn="l">
              <a:lnSpc>
                <a:spcPct val="100000"/>
              </a:lnSpc>
              <a:spcBef>
                <a:spcPts val="1000"/>
              </a:spcBef>
              <a:spcAft>
                <a:spcPts val="0"/>
              </a:spcAft>
              <a:buClr>
                <a:srgbClr val="3F3F3F"/>
              </a:buClr>
              <a:buSzPts val="2200"/>
              <a:buFont typeface="Arial"/>
              <a:buNone/>
              <a:defRPr sz="2200" b="0" i="0" u="none" strike="noStrike" cap="none">
                <a:solidFill>
                  <a:srgbClr val="3F3F3F"/>
                </a:solidFill>
                <a:latin typeface="Calibri"/>
                <a:ea typeface="Calibri"/>
                <a:cs typeface="Calibri"/>
                <a:sym typeface="Calibri"/>
              </a:defRPr>
            </a:lvl1pPr>
            <a:lvl2pPr marL="914400" marR="0" lvl="1"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9" name="Google Shape;29;p36"/>
          <p:cNvSpPr txBox="1">
            <a:spLocks noGrp="1"/>
          </p:cNvSpPr>
          <p:nvPr>
            <p:ph type="body" idx="4"/>
          </p:nvPr>
        </p:nvSpPr>
        <p:spPr>
          <a:xfrm>
            <a:off x="1107654" y="5581251"/>
            <a:ext cx="8099408" cy="586248"/>
          </a:xfrm>
          <a:prstGeom prst="rect">
            <a:avLst/>
          </a:prstGeom>
          <a:noFill/>
          <a:ln>
            <a:noFill/>
          </a:ln>
        </p:spPr>
        <p:txBody>
          <a:bodyPr spcFirstLastPara="1" wrap="square" lIns="91425" tIns="45700" rIns="91425" bIns="45700" anchor="t" anchorCtr="0">
            <a:normAutofit/>
          </a:bodyPr>
          <a:lstStyle>
            <a:lvl1pPr marL="457200" marR="0" lvl="0" indent="-228600" algn="l">
              <a:lnSpc>
                <a:spcPct val="100000"/>
              </a:lnSpc>
              <a:spcBef>
                <a:spcPts val="1000"/>
              </a:spcBef>
              <a:spcAft>
                <a:spcPts val="0"/>
              </a:spcAft>
              <a:buClr>
                <a:srgbClr val="3F3F3F"/>
              </a:buClr>
              <a:buSzPts val="2200"/>
              <a:buFont typeface="Arial"/>
              <a:buNone/>
              <a:defRPr sz="2200" b="0" i="0" u="none" strike="noStrike" cap="none">
                <a:solidFill>
                  <a:srgbClr val="3F3F3F"/>
                </a:solidFill>
                <a:latin typeface="Calibri"/>
                <a:ea typeface="Calibri"/>
                <a:cs typeface="Calibri"/>
                <a:sym typeface="Calibri"/>
              </a:defRPr>
            </a:lvl1pPr>
            <a:lvl2pPr marL="914400" marR="0" lvl="1"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0" name="Google Shape;30;p36"/>
          <p:cNvSpPr txBox="1">
            <a:spLocks noGrp="1"/>
          </p:cNvSpPr>
          <p:nvPr>
            <p:ph type="body" idx="5"/>
          </p:nvPr>
        </p:nvSpPr>
        <p:spPr>
          <a:xfrm>
            <a:off x="1107654" y="640138"/>
            <a:ext cx="8099408" cy="586248"/>
          </a:xfrm>
          <a:prstGeom prst="rect">
            <a:avLst/>
          </a:prstGeom>
          <a:noFill/>
          <a:ln>
            <a:noFill/>
          </a:ln>
        </p:spPr>
        <p:txBody>
          <a:bodyPr spcFirstLastPara="1" wrap="square" lIns="91425" tIns="45700" rIns="91425" bIns="45700" anchor="t" anchorCtr="0">
            <a:normAutofit/>
          </a:bodyPr>
          <a:lstStyle>
            <a:lvl1pPr marL="457200" marR="0" lvl="0" indent="-228600" algn="ctr">
              <a:lnSpc>
                <a:spcPct val="100000"/>
              </a:lnSpc>
              <a:spcBef>
                <a:spcPts val="1000"/>
              </a:spcBef>
              <a:spcAft>
                <a:spcPts val="0"/>
              </a:spcAft>
              <a:buClr>
                <a:srgbClr val="3F3F3F"/>
              </a:buClr>
              <a:buSzPts val="2200"/>
              <a:buFont typeface="Arial"/>
              <a:buNone/>
              <a:defRPr sz="2600" b="1" i="0" u="none" strike="noStrike" cap="none">
                <a:solidFill>
                  <a:srgbClr val="3F3F3F"/>
                </a:solidFill>
                <a:latin typeface="Calibri"/>
                <a:ea typeface="Calibri"/>
                <a:cs typeface="Calibri"/>
                <a:sym typeface="Calibri"/>
              </a:defRPr>
            </a:lvl1pPr>
            <a:lvl2pPr marL="914400" marR="0" lvl="1"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opic Name">
  <p:cSld name="1_Topic Name">
    <p:spTree>
      <p:nvGrpSpPr>
        <p:cNvPr id="1" name="Shape 31"/>
        <p:cNvGrpSpPr/>
        <p:nvPr/>
      </p:nvGrpSpPr>
      <p:grpSpPr>
        <a:xfrm>
          <a:off x="0" y="0"/>
          <a:ext cx="0" cy="0"/>
          <a:chOff x="0" y="0"/>
          <a:chExt cx="0" cy="0"/>
        </a:xfrm>
      </p:grpSpPr>
      <p:pic>
        <p:nvPicPr>
          <p:cNvPr id="32" name="Google Shape;32;p37"/>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33" name="Google Shape;33;p37"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pic>
        <p:nvPicPr>
          <p:cNvPr id="34" name="Google Shape;34;p37" descr="A close up of a logo&#10;&#10;Description automatically generated"/>
          <p:cNvPicPr preferRelativeResize="0"/>
          <p:nvPr/>
        </p:nvPicPr>
        <p:blipFill rotWithShape="1">
          <a:blip r:embed="rId4">
            <a:alphaModFix/>
          </a:blip>
          <a:srcRect/>
          <a:stretch/>
        </p:blipFill>
        <p:spPr>
          <a:xfrm>
            <a:off x="0" y="0"/>
            <a:ext cx="16256000" cy="9144000"/>
          </a:xfrm>
          <a:prstGeom prst="rect">
            <a:avLst/>
          </a:prstGeom>
          <a:noFill/>
          <a:ln>
            <a:noFill/>
          </a:ln>
        </p:spPr>
      </p:pic>
      <p:sp>
        <p:nvSpPr>
          <p:cNvPr id="35" name="Google Shape;35;p37"/>
          <p:cNvSpPr txBox="1">
            <a:spLocks noGrp="1"/>
          </p:cNvSpPr>
          <p:nvPr>
            <p:ph type="body" idx="1"/>
          </p:nvPr>
        </p:nvSpPr>
        <p:spPr>
          <a:xfrm>
            <a:off x="3913352" y="4201721"/>
            <a:ext cx="8429296" cy="740559"/>
          </a:xfrm>
          <a:prstGeom prst="rect">
            <a:avLst/>
          </a:prstGeom>
          <a:noFill/>
          <a:ln>
            <a:noFill/>
          </a:ln>
        </p:spPr>
        <p:txBody>
          <a:bodyPr spcFirstLastPara="1" wrap="square" lIns="91425" tIns="45700" rIns="91425" bIns="45700" anchor="t" anchorCtr="0">
            <a:normAutofit/>
          </a:bodyPr>
          <a:lstStyle>
            <a:lvl1pPr marL="457200" marR="0" lvl="0" indent="-228600" algn="ctr">
              <a:lnSpc>
                <a:spcPct val="100000"/>
              </a:lnSpc>
              <a:spcBef>
                <a:spcPts val="1000"/>
              </a:spcBef>
              <a:spcAft>
                <a:spcPts val="0"/>
              </a:spcAft>
              <a:buClr>
                <a:srgbClr val="FFFFFF"/>
              </a:buClr>
              <a:buSzPts val="2800"/>
              <a:buFont typeface="Arial"/>
              <a:buNone/>
              <a:defRPr sz="2800" b="1" i="0" u="none" strike="noStrike" cap="none">
                <a:solidFill>
                  <a:srgbClr val="FFFFFF"/>
                </a:solidFill>
                <a:latin typeface="Calibri"/>
                <a:ea typeface="Calibri"/>
                <a:cs typeface="Calibri"/>
                <a:sym typeface="Calibri"/>
              </a:defRPr>
            </a:lvl1pPr>
            <a:lvl2pPr marL="914400" marR="0" lvl="1"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ntent Slide">
  <p:cSld name="Content Slide">
    <p:spTree>
      <p:nvGrpSpPr>
        <p:cNvPr id="1" name="Shape 36"/>
        <p:cNvGrpSpPr/>
        <p:nvPr/>
      </p:nvGrpSpPr>
      <p:grpSpPr>
        <a:xfrm>
          <a:off x="0" y="0"/>
          <a:ext cx="0" cy="0"/>
          <a:chOff x="0" y="0"/>
          <a:chExt cx="0" cy="0"/>
        </a:xfrm>
      </p:grpSpPr>
      <p:pic>
        <p:nvPicPr>
          <p:cNvPr id="37" name="Google Shape;37;p38"/>
          <p:cNvPicPr preferRelativeResize="0"/>
          <p:nvPr/>
        </p:nvPicPr>
        <p:blipFill rotWithShape="1">
          <a:blip r:embed="rId2">
            <a:alphaModFix/>
          </a:blip>
          <a:srcRect/>
          <a:stretch/>
        </p:blipFill>
        <p:spPr>
          <a:xfrm>
            <a:off x="0" y="0"/>
            <a:ext cx="16256000" cy="9144000"/>
          </a:xfrm>
          <a:prstGeom prst="rect">
            <a:avLst/>
          </a:prstGeom>
          <a:noFill/>
          <a:ln>
            <a:noFill/>
          </a:ln>
        </p:spPr>
      </p:pic>
      <p:sp>
        <p:nvSpPr>
          <p:cNvPr id="38" name="Google Shape;38;p38"/>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rgbClr val="3F3F3F"/>
              </a:buClr>
              <a:buSzPts val="4400"/>
              <a:buFont typeface="Arial"/>
              <a:buNone/>
              <a:defRPr sz="2800" b="1">
                <a:solidFill>
                  <a:srgbClr val="3F3F3F"/>
                </a:solidFill>
                <a:latin typeface="Open Sans ExtraBold"/>
                <a:ea typeface="Open Sans ExtraBold"/>
                <a:cs typeface="Open Sans ExtraBold"/>
                <a:sym typeface="Open Sans ExtraBol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39" name="Google Shape;39;p38" descr="A close up of a logo&#10;&#10;Description automatically generated"/>
          <p:cNvPicPr preferRelativeResize="0"/>
          <p:nvPr/>
        </p:nvPicPr>
        <p:blipFill rotWithShape="1">
          <a:blip r:embed="rId3">
            <a:alphaModFix/>
          </a:blip>
          <a:srcRect/>
          <a:stretch/>
        </p:blipFill>
        <p:spPr>
          <a:xfrm>
            <a:off x="21773" y="133739"/>
            <a:ext cx="16256000" cy="914400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Assisted Practice">
  <p:cSld name="Assisted Practice">
    <p:spTree>
      <p:nvGrpSpPr>
        <p:cNvPr id="1" name="Shape 40"/>
        <p:cNvGrpSpPr/>
        <p:nvPr/>
      </p:nvGrpSpPr>
      <p:grpSpPr>
        <a:xfrm>
          <a:off x="0" y="0"/>
          <a:ext cx="0" cy="0"/>
          <a:chOff x="0" y="0"/>
          <a:chExt cx="0" cy="0"/>
        </a:xfrm>
      </p:grpSpPr>
      <p:pic>
        <p:nvPicPr>
          <p:cNvPr id="41" name="Google Shape;41;p57"/>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42" name="Google Shape;42;p57"/>
          <p:cNvPicPr preferRelativeResize="0"/>
          <p:nvPr/>
        </p:nvPicPr>
        <p:blipFill rotWithShape="1">
          <a:blip r:embed="rId3">
            <a:alphaModFix/>
          </a:blip>
          <a:srcRect/>
          <a:stretch/>
        </p:blipFill>
        <p:spPr>
          <a:xfrm>
            <a:off x="0" y="0"/>
            <a:ext cx="16256000" cy="9144000"/>
          </a:xfrm>
          <a:prstGeom prst="rect">
            <a:avLst/>
          </a:prstGeom>
          <a:noFill/>
          <a:ln>
            <a:noFill/>
          </a:ln>
        </p:spPr>
      </p:pic>
      <p:pic>
        <p:nvPicPr>
          <p:cNvPr id="43" name="Google Shape;43;p57" descr="A close up of a logo&#10;&#10;Description automatically generated"/>
          <p:cNvPicPr preferRelativeResize="0"/>
          <p:nvPr/>
        </p:nvPicPr>
        <p:blipFill rotWithShape="1">
          <a:blip r:embed="rId4">
            <a:alphaModFix/>
          </a:blip>
          <a:srcRect/>
          <a:stretch/>
        </p:blipFill>
        <p:spPr>
          <a:xfrm>
            <a:off x="0" y="0"/>
            <a:ext cx="16256000" cy="9144000"/>
          </a:xfrm>
          <a:prstGeom prst="rect">
            <a:avLst/>
          </a:prstGeom>
          <a:noFill/>
          <a:ln>
            <a:noFill/>
          </a:ln>
        </p:spPr>
      </p:pic>
      <p:sp>
        <p:nvSpPr>
          <p:cNvPr id="44" name="Google Shape;44;p57"/>
          <p:cNvSpPr txBox="1">
            <a:spLocks noGrp="1"/>
          </p:cNvSpPr>
          <p:nvPr>
            <p:ph type="title"/>
          </p:nvPr>
        </p:nvSpPr>
        <p:spPr>
          <a:xfrm>
            <a:off x="812800" y="436395"/>
            <a:ext cx="10666185" cy="665045"/>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lt1"/>
              </a:buClr>
              <a:buSzPts val="4400"/>
              <a:buFont typeface="Arial"/>
              <a:buNone/>
              <a:defRPr sz="2800" b="1">
                <a:solidFill>
                  <a:schemeClr val="lt1"/>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5" name="Google Shape;45;p57"/>
          <p:cNvSpPr txBox="1">
            <a:spLocks noGrp="1"/>
          </p:cNvSpPr>
          <p:nvPr>
            <p:ph type="body" idx="1"/>
          </p:nvPr>
        </p:nvSpPr>
        <p:spPr>
          <a:xfrm>
            <a:off x="1902091" y="2363465"/>
            <a:ext cx="12451817" cy="5527418"/>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1333"/>
              </a:spcBef>
              <a:spcAft>
                <a:spcPts val="0"/>
              </a:spcAft>
              <a:buClr>
                <a:srgbClr val="3F3F3F"/>
              </a:buClr>
              <a:buSzPts val="2200"/>
              <a:buNone/>
              <a:defRPr sz="2200">
                <a:solidFill>
                  <a:srgbClr val="3F3F3F"/>
                </a:solidFill>
                <a:latin typeface="Open Sans"/>
                <a:ea typeface="Open Sans"/>
                <a:cs typeface="Open Sans"/>
                <a:sym typeface="Open Sans"/>
              </a:defRPr>
            </a:lvl1pPr>
            <a:lvl2pPr marL="914400" lvl="1" indent="-342900" algn="l">
              <a:lnSpc>
                <a:spcPct val="90000"/>
              </a:lnSpc>
              <a:spcBef>
                <a:spcPts val="667"/>
              </a:spcBef>
              <a:spcAft>
                <a:spcPts val="0"/>
              </a:spcAft>
              <a:buClr>
                <a:schemeClr val="dk1"/>
              </a:buClr>
              <a:buSzPts val="1800"/>
              <a:buChar char="•"/>
              <a:defRPr/>
            </a:lvl2pPr>
            <a:lvl3pPr marL="1371600" lvl="2" indent="-342900" algn="l">
              <a:lnSpc>
                <a:spcPct val="90000"/>
              </a:lnSpc>
              <a:spcBef>
                <a:spcPts val="667"/>
              </a:spcBef>
              <a:spcAft>
                <a:spcPts val="0"/>
              </a:spcAft>
              <a:buClr>
                <a:schemeClr val="dk1"/>
              </a:buClr>
              <a:buSzPts val="1800"/>
              <a:buChar char="•"/>
              <a:defRPr/>
            </a:lvl3pPr>
            <a:lvl4pPr marL="1828800" lvl="3" indent="-342900" algn="l">
              <a:lnSpc>
                <a:spcPct val="90000"/>
              </a:lnSpc>
              <a:spcBef>
                <a:spcPts val="667"/>
              </a:spcBef>
              <a:spcAft>
                <a:spcPts val="0"/>
              </a:spcAft>
              <a:buClr>
                <a:schemeClr val="dk1"/>
              </a:buClr>
              <a:buSzPts val="1800"/>
              <a:buChar char="•"/>
              <a:defRPr/>
            </a:lvl4pPr>
            <a:lvl5pPr marL="2286000" lvl="4" indent="-342900" algn="l">
              <a:lnSpc>
                <a:spcPct val="90000"/>
              </a:lnSpc>
              <a:spcBef>
                <a:spcPts val="667"/>
              </a:spcBef>
              <a:spcAft>
                <a:spcPts val="0"/>
              </a:spcAft>
              <a:buClr>
                <a:schemeClr val="dk1"/>
              </a:buClr>
              <a:buSzPts val="1800"/>
              <a:buChar char="•"/>
              <a:defRPr/>
            </a:lvl5pPr>
            <a:lvl6pPr marL="2743200" lvl="5" indent="-342900" algn="l">
              <a:lnSpc>
                <a:spcPct val="90000"/>
              </a:lnSpc>
              <a:spcBef>
                <a:spcPts val="667"/>
              </a:spcBef>
              <a:spcAft>
                <a:spcPts val="0"/>
              </a:spcAft>
              <a:buClr>
                <a:schemeClr val="dk1"/>
              </a:buClr>
              <a:buSzPts val="1800"/>
              <a:buChar char="•"/>
              <a:defRPr/>
            </a:lvl6pPr>
            <a:lvl7pPr marL="3200400" lvl="6" indent="-342900" algn="l">
              <a:lnSpc>
                <a:spcPct val="90000"/>
              </a:lnSpc>
              <a:spcBef>
                <a:spcPts val="667"/>
              </a:spcBef>
              <a:spcAft>
                <a:spcPts val="0"/>
              </a:spcAft>
              <a:buClr>
                <a:schemeClr val="dk1"/>
              </a:buClr>
              <a:buSzPts val="1800"/>
              <a:buChar char="•"/>
              <a:defRPr/>
            </a:lvl7pPr>
            <a:lvl8pPr marL="3657600" lvl="7" indent="-342900" algn="l">
              <a:lnSpc>
                <a:spcPct val="90000"/>
              </a:lnSpc>
              <a:spcBef>
                <a:spcPts val="667"/>
              </a:spcBef>
              <a:spcAft>
                <a:spcPts val="0"/>
              </a:spcAft>
              <a:buClr>
                <a:schemeClr val="dk1"/>
              </a:buClr>
              <a:buSzPts val="1800"/>
              <a:buChar char="•"/>
              <a:defRPr/>
            </a:lvl8pPr>
            <a:lvl9pPr marL="4114800" lvl="8" indent="-342900" algn="l">
              <a:lnSpc>
                <a:spcPct val="90000"/>
              </a:lnSpc>
              <a:spcBef>
                <a:spcPts val="667"/>
              </a:spcBef>
              <a:spcAft>
                <a:spcPts val="0"/>
              </a:spcAft>
              <a:buClr>
                <a:schemeClr val="dk1"/>
              </a:buClr>
              <a:buSzPts val="1800"/>
              <a:buChar char="•"/>
              <a:defRPr/>
            </a:lvl9pPr>
          </a:lstStyle>
          <a:p>
            <a:endParaRPr/>
          </a:p>
        </p:txBody>
      </p:sp>
    </p:spTree>
  </p:cSld>
  <p:clrMapOvr>
    <a:masterClrMapping/>
  </p:clrMapOvr>
  <p:extLst>
    <p:ext uri="{DCECCB84-F9BA-43D5-87BE-67443E8EF086}">
      <p15:sldGuideLst xmlns:p15="http://schemas.microsoft.com/office/powerpoint/2012/main">
        <p15:guide id="1" orient="horz" pos="2880">
          <p15:clr>
            <a:srgbClr val="FBAE40"/>
          </p15:clr>
        </p15:guide>
        <p15:guide id="2" pos="704">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1_Quiz">
  <p:cSld name="1_Quiz">
    <p:spTree>
      <p:nvGrpSpPr>
        <p:cNvPr id="1" name="Shape 46"/>
        <p:cNvGrpSpPr/>
        <p:nvPr/>
      </p:nvGrpSpPr>
      <p:grpSpPr>
        <a:xfrm>
          <a:off x="0" y="0"/>
          <a:ext cx="0" cy="0"/>
          <a:chOff x="0" y="0"/>
          <a:chExt cx="0" cy="0"/>
        </a:xfrm>
      </p:grpSpPr>
      <p:pic>
        <p:nvPicPr>
          <p:cNvPr id="47" name="Google Shape;47;p39"/>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48" name="Google Shape;48;p39"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49" name="Google Shape;49;p39"/>
          <p:cNvSpPr/>
          <p:nvPr/>
        </p:nvSpPr>
        <p:spPr>
          <a:xfrm>
            <a:off x="8128000" y="4310390"/>
            <a:ext cx="4819925" cy="52322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800"/>
              <a:buFont typeface="Arial"/>
              <a:buNone/>
            </a:pPr>
            <a:r>
              <a:rPr lang="en-US" sz="2800" b="1" i="0" u="none" strike="noStrike" cap="none">
                <a:solidFill>
                  <a:schemeClr val="lt1"/>
                </a:solidFill>
                <a:latin typeface="Arial"/>
                <a:ea typeface="Arial"/>
                <a:cs typeface="Arial"/>
                <a:sym typeface="Arial"/>
              </a:rPr>
              <a:t>Knowledge Check</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KC1">
  <p:cSld name="1_KC1">
    <p:spTree>
      <p:nvGrpSpPr>
        <p:cNvPr id="1" name="Shape 50"/>
        <p:cNvGrpSpPr/>
        <p:nvPr/>
      </p:nvGrpSpPr>
      <p:grpSpPr>
        <a:xfrm>
          <a:off x="0" y="0"/>
          <a:ext cx="0" cy="0"/>
          <a:chOff x="0" y="0"/>
          <a:chExt cx="0" cy="0"/>
        </a:xfrm>
      </p:grpSpPr>
      <p:pic>
        <p:nvPicPr>
          <p:cNvPr id="51" name="Google Shape;51;p40"/>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52" name="Google Shape;52;p40"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53" name="Google Shape;53;p40"/>
          <p:cNvSpPr txBox="1">
            <a:spLocks noGrp="1"/>
          </p:cNvSpPr>
          <p:nvPr>
            <p:ph type="body" idx="1"/>
          </p:nvPr>
        </p:nvSpPr>
        <p:spPr>
          <a:xfrm>
            <a:off x="3014256" y="591685"/>
            <a:ext cx="12337817" cy="1424965"/>
          </a:xfrm>
          <a:prstGeom prst="rect">
            <a:avLst/>
          </a:prstGeom>
          <a:noFill/>
          <a:ln>
            <a:noFill/>
          </a:ln>
        </p:spPr>
        <p:txBody>
          <a:bodyPr spcFirstLastPara="1" wrap="square" lIns="91425" tIns="45700" rIns="91425" bIns="45700" anchor="ctr" anchorCtr="0">
            <a:normAutofit/>
          </a:bodyPr>
          <a:lstStyle>
            <a:lvl1pPr marL="457200" marR="0" lvl="0" indent="-228600" algn="l">
              <a:lnSpc>
                <a:spcPct val="90000"/>
              </a:lnSpc>
              <a:spcBef>
                <a:spcPts val="1333"/>
              </a:spcBef>
              <a:spcAft>
                <a:spcPts val="0"/>
              </a:spcAft>
              <a:buClr>
                <a:srgbClr val="3F3F3F"/>
              </a:buClr>
              <a:buSzPts val="2400"/>
              <a:buFont typeface="Arial"/>
              <a:buNone/>
              <a:defRPr sz="24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4" name="Google Shape;54;p40"/>
          <p:cNvSpPr txBox="1"/>
          <p:nvPr/>
        </p:nvSpPr>
        <p:spPr>
          <a:xfrm>
            <a:off x="1242589" y="632857"/>
            <a:ext cx="1698904" cy="707886"/>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rgbClr val="3F3F3F"/>
                </a:solidFill>
                <a:latin typeface="Open Sans ExtraBold"/>
                <a:ea typeface="Open Sans ExtraBold"/>
                <a:cs typeface="Open Sans ExtraBold"/>
                <a:sym typeface="Open Sans ExtraBold"/>
              </a:rPr>
              <a:t>Knowledge Check</a:t>
            </a:r>
            <a:endParaRPr sz="1400" b="0" i="0" u="none" strike="noStrike" cap="none">
              <a:solidFill>
                <a:srgbClr val="000000"/>
              </a:solidFill>
              <a:latin typeface="Arial"/>
              <a:ea typeface="Arial"/>
              <a:cs typeface="Arial"/>
              <a:sym typeface="Arial"/>
            </a:endParaRPr>
          </a:p>
        </p:txBody>
      </p:sp>
      <p:sp>
        <p:nvSpPr>
          <p:cNvPr id="55" name="Google Shape;55;p40"/>
          <p:cNvSpPr txBox="1"/>
          <p:nvPr/>
        </p:nvSpPr>
        <p:spPr>
          <a:xfrm>
            <a:off x="1664103" y="2865944"/>
            <a:ext cx="666212" cy="46166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rgbClr val="3F3F3F"/>
                </a:solidFill>
                <a:latin typeface="Open Sans"/>
                <a:ea typeface="Open Sans"/>
                <a:cs typeface="Open Sans"/>
                <a:sym typeface="Open Sans"/>
              </a:rPr>
              <a:t>a.</a:t>
            </a:r>
            <a:endParaRPr sz="1400" b="0" i="0" u="none" strike="noStrike" cap="none">
              <a:solidFill>
                <a:srgbClr val="000000"/>
              </a:solidFill>
              <a:latin typeface="Arial"/>
              <a:ea typeface="Arial"/>
              <a:cs typeface="Arial"/>
              <a:sym typeface="Arial"/>
            </a:endParaRPr>
          </a:p>
        </p:txBody>
      </p:sp>
      <p:sp>
        <p:nvSpPr>
          <p:cNvPr id="56" name="Google Shape;56;p40"/>
          <p:cNvSpPr txBox="1"/>
          <p:nvPr/>
        </p:nvSpPr>
        <p:spPr>
          <a:xfrm>
            <a:off x="1664102" y="3687042"/>
            <a:ext cx="665642" cy="46166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rgbClr val="3F3F3F"/>
                </a:solidFill>
                <a:latin typeface="Open Sans"/>
                <a:ea typeface="Open Sans"/>
                <a:cs typeface="Open Sans"/>
                <a:sym typeface="Open Sans"/>
              </a:rPr>
              <a:t>b.</a:t>
            </a:r>
            <a:endParaRPr sz="1400" b="0" i="0" u="none" strike="noStrike" cap="none">
              <a:solidFill>
                <a:srgbClr val="000000"/>
              </a:solidFill>
              <a:latin typeface="Arial"/>
              <a:ea typeface="Arial"/>
              <a:cs typeface="Arial"/>
              <a:sym typeface="Arial"/>
            </a:endParaRPr>
          </a:p>
        </p:txBody>
      </p:sp>
      <p:sp>
        <p:nvSpPr>
          <p:cNvPr id="57" name="Google Shape;57;p40"/>
          <p:cNvSpPr txBox="1"/>
          <p:nvPr/>
        </p:nvSpPr>
        <p:spPr>
          <a:xfrm>
            <a:off x="1664102" y="4508139"/>
            <a:ext cx="623378" cy="46166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rgbClr val="3F3F3F"/>
                </a:solidFill>
                <a:latin typeface="Open Sans"/>
                <a:ea typeface="Open Sans"/>
                <a:cs typeface="Open Sans"/>
                <a:sym typeface="Open Sans"/>
              </a:rPr>
              <a:t>c.</a:t>
            </a:r>
            <a:endParaRPr sz="1400" b="0" i="0" u="none" strike="noStrike" cap="none">
              <a:solidFill>
                <a:srgbClr val="000000"/>
              </a:solidFill>
              <a:latin typeface="Arial"/>
              <a:ea typeface="Arial"/>
              <a:cs typeface="Arial"/>
              <a:sym typeface="Arial"/>
            </a:endParaRPr>
          </a:p>
        </p:txBody>
      </p:sp>
      <p:sp>
        <p:nvSpPr>
          <p:cNvPr id="58" name="Google Shape;58;p40"/>
          <p:cNvSpPr txBox="1"/>
          <p:nvPr/>
        </p:nvSpPr>
        <p:spPr>
          <a:xfrm>
            <a:off x="1664103" y="5329236"/>
            <a:ext cx="666212" cy="46166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rgbClr val="3F3F3F"/>
                </a:solidFill>
                <a:latin typeface="Open Sans"/>
                <a:ea typeface="Open Sans"/>
                <a:cs typeface="Open Sans"/>
                <a:sym typeface="Open Sans"/>
              </a:rPr>
              <a:t>d.</a:t>
            </a:r>
            <a:endParaRPr sz="1400" b="0" i="0" u="none" strike="noStrike" cap="none">
              <a:solidFill>
                <a:srgbClr val="000000"/>
              </a:solidFill>
              <a:latin typeface="Arial"/>
              <a:ea typeface="Arial"/>
              <a:cs typeface="Arial"/>
              <a:sym typeface="Arial"/>
            </a:endParaRPr>
          </a:p>
        </p:txBody>
      </p:sp>
      <p:sp>
        <p:nvSpPr>
          <p:cNvPr id="59" name="Google Shape;59;p40"/>
          <p:cNvSpPr txBox="1">
            <a:spLocks noGrp="1"/>
          </p:cNvSpPr>
          <p:nvPr>
            <p:ph type="body" idx="2"/>
          </p:nvPr>
        </p:nvSpPr>
        <p:spPr>
          <a:xfrm>
            <a:off x="2329744" y="2821716"/>
            <a:ext cx="11250640" cy="70171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rgbClr val="3F3F3F"/>
              </a:buClr>
              <a:buSzPts val="2800"/>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0" name="Google Shape;60;p40"/>
          <p:cNvSpPr txBox="1">
            <a:spLocks noGrp="1"/>
          </p:cNvSpPr>
          <p:nvPr>
            <p:ph type="body" idx="3"/>
          </p:nvPr>
        </p:nvSpPr>
        <p:spPr>
          <a:xfrm>
            <a:off x="2329744" y="3642321"/>
            <a:ext cx="11250640" cy="70171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rgbClr val="3F3F3F"/>
              </a:buClr>
              <a:buSzPts val="2800"/>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1" name="Google Shape;61;p40"/>
          <p:cNvSpPr txBox="1">
            <a:spLocks noGrp="1"/>
          </p:cNvSpPr>
          <p:nvPr>
            <p:ph type="body" idx="4"/>
          </p:nvPr>
        </p:nvSpPr>
        <p:spPr>
          <a:xfrm>
            <a:off x="2329744" y="4462926"/>
            <a:ext cx="11250640" cy="70171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rgbClr val="3F3F3F"/>
              </a:buClr>
              <a:buSzPts val="2800"/>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2" name="Google Shape;62;p40"/>
          <p:cNvSpPr txBox="1">
            <a:spLocks noGrp="1"/>
          </p:cNvSpPr>
          <p:nvPr>
            <p:ph type="body" idx="5"/>
          </p:nvPr>
        </p:nvSpPr>
        <p:spPr>
          <a:xfrm>
            <a:off x="2329744" y="5283531"/>
            <a:ext cx="11250640" cy="70171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rgbClr val="3F3F3F"/>
              </a:buClr>
              <a:buSzPts val="2800"/>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3" name="Google Shape;63;p40"/>
          <p:cNvSpPr txBox="1">
            <a:spLocks noGrp="1"/>
          </p:cNvSpPr>
          <p:nvPr>
            <p:ph type="body" idx="6"/>
          </p:nvPr>
        </p:nvSpPr>
        <p:spPr>
          <a:xfrm>
            <a:off x="1266337" y="1467782"/>
            <a:ext cx="1693250" cy="537078"/>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rgbClr val="3F3F3F"/>
              </a:buClr>
              <a:buSzPts val="2800"/>
              <a:buNone/>
              <a:defRPr sz="2000">
                <a:solidFill>
                  <a:srgbClr val="3F3F3F"/>
                </a:solidFill>
                <a:latin typeface="Open Sans ExtraBold"/>
                <a:ea typeface="Open Sans ExtraBold"/>
                <a:cs typeface="Open Sans ExtraBold"/>
                <a:sym typeface="Open Sans ExtraBold"/>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KC_1A">
  <p:cSld name="1_KC_1A">
    <p:spTree>
      <p:nvGrpSpPr>
        <p:cNvPr id="1" name="Shape 64"/>
        <p:cNvGrpSpPr/>
        <p:nvPr/>
      </p:nvGrpSpPr>
      <p:grpSpPr>
        <a:xfrm>
          <a:off x="0" y="0"/>
          <a:ext cx="0" cy="0"/>
          <a:chOff x="0" y="0"/>
          <a:chExt cx="0" cy="0"/>
        </a:xfrm>
      </p:grpSpPr>
      <p:pic>
        <p:nvPicPr>
          <p:cNvPr id="65" name="Google Shape;65;p41"/>
          <p:cNvPicPr preferRelativeResize="0"/>
          <p:nvPr/>
        </p:nvPicPr>
        <p:blipFill rotWithShape="1">
          <a:blip r:embed="rId2">
            <a:alphaModFix/>
          </a:blip>
          <a:srcRect/>
          <a:stretch/>
        </p:blipFill>
        <p:spPr>
          <a:xfrm>
            <a:off x="0" y="0"/>
            <a:ext cx="16256000" cy="9144000"/>
          </a:xfrm>
          <a:prstGeom prst="rect">
            <a:avLst/>
          </a:prstGeom>
          <a:noFill/>
          <a:ln>
            <a:noFill/>
          </a:ln>
        </p:spPr>
      </p:pic>
      <p:pic>
        <p:nvPicPr>
          <p:cNvPr id="66" name="Google Shape;66;p41" descr="A close up of a logo&#10;&#10;Description automatically generated"/>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67" name="Google Shape;67;p41"/>
          <p:cNvSpPr txBox="1"/>
          <p:nvPr/>
        </p:nvSpPr>
        <p:spPr>
          <a:xfrm>
            <a:off x="670034" y="7428367"/>
            <a:ext cx="2749059"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3F3F3F"/>
                </a:solidFill>
                <a:latin typeface="Open Sans"/>
                <a:ea typeface="Open Sans"/>
                <a:cs typeface="Open Sans"/>
                <a:sym typeface="Open Sans"/>
              </a:rPr>
              <a:t>The correct answer is</a:t>
            </a:r>
            <a:endParaRPr sz="1400" b="0" i="0" u="none" strike="noStrike" cap="none">
              <a:solidFill>
                <a:srgbClr val="000000"/>
              </a:solidFill>
              <a:latin typeface="Open Sans"/>
              <a:ea typeface="Open Sans"/>
              <a:cs typeface="Open Sans"/>
              <a:sym typeface="Open Sans"/>
            </a:endParaRPr>
          </a:p>
        </p:txBody>
      </p:sp>
      <p:cxnSp>
        <p:nvCxnSpPr>
          <p:cNvPr id="68" name="Google Shape;68;p41"/>
          <p:cNvCxnSpPr/>
          <p:nvPr/>
        </p:nvCxnSpPr>
        <p:spPr>
          <a:xfrm>
            <a:off x="670034" y="7854368"/>
            <a:ext cx="15074462" cy="0"/>
          </a:xfrm>
          <a:prstGeom prst="straightConnector1">
            <a:avLst/>
          </a:prstGeom>
          <a:noFill/>
          <a:ln w="9525" cap="flat" cmpd="sng">
            <a:solidFill>
              <a:schemeClr val="dk1"/>
            </a:solidFill>
            <a:prstDash val="solid"/>
            <a:round/>
            <a:headEnd type="none" w="sm" len="sm"/>
            <a:tailEnd type="none" w="sm" len="sm"/>
          </a:ln>
        </p:spPr>
      </p:cxnSp>
      <p:sp>
        <p:nvSpPr>
          <p:cNvPr id="69" name="Google Shape;69;p41"/>
          <p:cNvSpPr txBox="1">
            <a:spLocks noGrp="1"/>
          </p:cNvSpPr>
          <p:nvPr>
            <p:ph type="body" idx="1"/>
          </p:nvPr>
        </p:nvSpPr>
        <p:spPr>
          <a:xfrm>
            <a:off x="3005112" y="577148"/>
            <a:ext cx="12338521" cy="1424965"/>
          </a:xfrm>
          <a:prstGeom prst="rect">
            <a:avLst/>
          </a:prstGeom>
          <a:noFill/>
          <a:ln>
            <a:noFill/>
          </a:ln>
        </p:spPr>
        <p:txBody>
          <a:bodyPr spcFirstLastPara="1" wrap="square" lIns="91425" tIns="45700" rIns="91425" bIns="45700" anchor="ctr" anchorCtr="0">
            <a:normAutofit/>
          </a:bodyPr>
          <a:lstStyle>
            <a:lvl1pPr marL="457200" marR="0" lvl="0" indent="-228600" algn="l">
              <a:lnSpc>
                <a:spcPct val="90000"/>
              </a:lnSpc>
              <a:spcBef>
                <a:spcPts val="1333"/>
              </a:spcBef>
              <a:spcAft>
                <a:spcPts val="0"/>
              </a:spcAft>
              <a:buClr>
                <a:srgbClr val="3F3F3F"/>
              </a:buClr>
              <a:buSzPts val="2400"/>
              <a:buFont typeface="Arial"/>
              <a:buNone/>
              <a:defRPr sz="24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0" name="Google Shape;70;p41"/>
          <p:cNvSpPr txBox="1">
            <a:spLocks noGrp="1"/>
          </p:cNvSpPr>
          <p:nvPr>
            <p:ph type="body" idx="2"/>
          </p:nvPr>
        </p:nvSpPr>
        <p:spPr>
          <a:xfrm>
            <a:off x="670034" y="7911677"/>
            <a:ext cx="15375004" cy="1333852"/>
          </a:xfrm>
          <a:prstGeom prst="rect">
            <a:avLst/>
          </a:prstGeom>
          <a:noFill/>
          <a:ln>
            <a:noFill/>
          </a:ln>
        </p:spPr>
        <p:txBody>
          <a:bodyPr spcFirstLastPara="1" wrap="square" lIns="91425" tIns="45700" rIns="91425" bIns="45700" anchor="t" anchorCtr="0">
            <a:normAutofit/>
          </a:bodyPr>
          <a:lstStyle>
            <a:lvl1pPr marL="457200" lvl="0" indent="-228600" algn="l">
              <a:lnSpc>
                <a:spcPct val="150000"/>
              </a:lnSpc>
              <a:spcBef>
                <a:spcPts val="1000"/>
              </a:spcBef>
              <a:spcAft>
                <a:spcPts val="0"/>
              </a:spcAft>
              <a:buClr>
                <a:srgbClr val="3F3F3F"/>
              </a:buClr>
              <a:buSzPts val="2800"/>
              <a:buNone/>
              <a:defRPr sz="20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cxnSp>
        <p:nvCxnSpPr>
          <p:cNvPr id="71" name="Google Shape;71;p41"/>
          <p:cNvCxnSpPr/>
          <p:nvPr/>
        </p:nvCxnSpPr>
        <p:spPr>
          <a:xfrm>
            <a:off x="396856" y="7371304"/>
            <a:ext cx="14514240" cy="0"/>
          </a:xfrm>
          <a:prstGeom prst="straightConnector1">
            <a:avLst/>
          </a:prstGeom>
          <a:noFill/>
          <a:ln w="12700" cap="flat" cmpd="sng">
            <a:solidFill>
              <a:schemeClr val="lt1"/>
            </a:solidFill>
            <a:prstDash val="solid"/>
            <a:round/>
            <a:headEnd type="none" w="sm" len="sm"/>
            <a:tailEnd type="none" w="sm" len="sm"/>
          </a:ln>
        </p:spPr>
      </p:cxnSp>
      <p:cxnSp>
        <p:nvCxnSpPr>
          <p:cNvPr id="72" name="Google Shape;72;p41"/>
          <p:cNvCxnSpPr/>
          <p:nvPr/>
        </p:nvCxnSpPr>
        <p:spPr>
          <a:xfrm>
            <a:off x="396854" y="7371304"/>
            <a:ext cx="15462286" cy="0"/>
          </a:xfrm>
          <a:prstGeom prst="straightConnector1">
            <a:avLst/>
          </a:prstGeom>
          <a:noFill/>
          <a:ln w="28575" cap="flat" cmpd="sng">
            <a:solidFill>
              <a:srgbClr val="CDCDCD"/>
            </a:solidFill>
            <a:prstDash val="solid"/>
            <a:round/>
            <a:headEnd type="none" w="sm" len="sm"/>
            <a:tailEnd type="none" w="sm" len="sm"/>
          </a:ln>
        </p:spPr>
      </p:cxnSp>
      <p:sp>
        <p:nvSpPr>
          <p:cNvPr id="73" name="Google Shape;73;p41"/>
          <p:cNvSpPr txBox="1">
            <a:spLocks noGrp="1"/>
          </p:cNvSpPr>
          <p:nvPr>
            <p:ph type="body" idx="3"/>
          </p:nvPr>
        </p:nvSpPr>
        <p:spPr>
          <a:xfrm>
            <a:off x="3580327" y="7263491"/>
            <a:ext cx="9022188" cy="619532"/>
          </a:xfrm>
          <a:prstGeom prst="rect">
            <a:avLst/>
          </a:prstGeom>
          <a:noFill/>
          <a:ln>
            <a:noFill/>
          </a:ln>
        </p:spPr>
        <p:txBody>
          <a:bodyPr spcFirstLastPara="1" wrap="square" lIns="91425" tIns="45700" rIns="91425" bIns="45700" anchor="ctr" anchorCtr="0">
            <a:normAutofit/>
          </a:bodyPr>
          <a:lstStyle>
            <a:lvl1pPr marL="457200" lvl="0" indent="-406400" algn="l">
              <a:lnSpc>
                <a:spcPct val="90000"/>
              </a:lnSpc>
              <a:spcBef>
                <a:spcPts val="1000"/>
              </a:spcBef>
              <a:spcAft>
                <a:spcPts val="0"/>
              </a:spcAft>
              <a:buClr>
                <a:srgbClr val="024F93"/>
              </a:buClr>
              <a:buSzPts val="2800"/>
              <a:buChar char="•"/>
              <a:defRPr sz="2200" b="1">
                <a:solidFill>
                  <a:srgbClr val="024F93"/>
                </a:solidFill>
                <a:latin typeface="Calibri"/>
                <a:ea typeface="Calibri"/>
                <a:cs typeface="Calibri"/>
                <a:sym typeface="Calibri"/>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4" name="Google Shape;74;p41"/>
          <p:cNvSpPr txBox="1">
            <a:spLocks noGrp="1"/>
          </p:cNvSpPr>
          <p:nvPr>
            <p:ph type="body" idx="4"/>
          </p:nvPr>
        </p:nvSpPr>
        <p:spPr>
          <a:xfrm>
            <a:off x="1246119" y="1460737"/>
            <a:ext cx="1693250" cy="537078"/>
          </a:xfrm>
          <a:prstGeom prst="rect">
            <a:avLst/>
          </a:prstGeom>
          <a:noFill/>
          <a:ln>
            <a:noFill/>
          </a:ln>
        </p:spPr>
        <p:txBody>
          <a:bodyPr spcFirstLastPara="1" wrap="square" lIns="91425" tIns="45700" rIns="91425" bIns="45700" anchor="ctr" anchorCtr="0">
            <a:normAutofit/>
          </a:bodyPr>
          <a:lstStyle>
            <a:lvl1pPr marL="457200" lvl="0" indent="-228600" algn="ctr">
              <a:lnSpc>
                <a:spcPct val="90000"/>
              </a:lnSpc>
              <a:spcBef>
                <a:spcPts val="1000"/>
              </a:spcBef>
              <a:spcAft>
                <a:spcPts val="0"/>
              </a:spcAft>
              <a:buClr>
                <a:srgbClr val="3F3F3F"/>
              </a:buClr>
              <a:buSzPts val="2800"/>
              <a:buNone/>
              <a:defRPr sz="2000">
                <a:solidFill>
                  <a:srgbClr val="3F3F3F"/>
                </a:solidFill>
                <a:latin typeface="Open Sans ExtraBold"/>
                <a:ea typeface="Open Sans ExtraBold"/>
                <a:cs typeface="Open Sans ExtraBold"/>
                <a:sym typeface="Open Sans ExtraBold"/>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41"/>
          <p:cNvSpPr txBox="1"/>
          <p:nvPr/>
        </p:nvSpPr>
        <p:spPr>
          <a:xfrm>
            <a:off x="1664103" y="2865944"/>
            <a:ext cx="666212" cy="46166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rgbClr val="3F3F3F"/>
                </a:solidFill>
                <a:latin typeface="Open Sans"/>
                <a:ea typeface="Open Sans"/>
                <a:cs typeface="Open Sans"/>
                <a:sym typeface="Open Sans"/>
              </a:rPr>
              <a:t>a.</a:t>
            </a:r>
            <a:endParaRPr sz="1400" b="0" i="0" u="none" strike="noStrike" cap="none">
              <a:solidFill>
                <a:srgbClr val="000000"/>
              </a:solidFill>
              <a:latin typeface="Arial"/>
              <a:ea typeface="Arial"/>
              <a:cs typeface="Arial"/>
              <a:sym typeface="Arial"/>
            </a:endParaRPr>
          </a:p>
        </p:txBody>
      </p:sp>
      <p:sp>
        <p:nvSpPr>
          <p:cNvPr id="76" name="Google Shape;76;p41"/>
          <p:cNvSpPr txBox="1"/>
          <p:nvPr/>
        </p:nvSpPr>
        <p:spPr>
          <a:xfrm>
            <a:off x="1664101" y="3687042"/>
            <a:ext cx="623379" cy="46166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rgbClr val="3F3F3F"/>
                </a:solidFill>
                <a:latin typeface="Open Sans"/>
                <a:ea typeface="Open Sans"/>
                <a:cs typeface="Open Sans"/>
                <a:sym typeface="Open Sans"/>
              </a:rPr>
              <a:t>b.</a:t>
            </a:r>
            <a:endParaRPr sz="1400" b="0" i="0" u="none" strike="noStrike" cap="none">
              <a:solidFill>
                <a:srgbClr val="000000"/>
              </a:solidFill>
              <a:latin typeface="Arial"/>
              <a:ea typeface="Arial"/>
              <a:cs typeface="Arial"/>
              <a:sym typeface="Arial"/>
            </a:endParaRPr>
          </a:p>
        </p:txBody>
      </p:sp>
      <p:sp>
        <p:nvSpPr>
          <p:cNvPr id="77" name="Google Shape;77;p41"/>
          <p:cNvSpPr txBox="1"/>
          <p:nvPr/>
        </p:nvSpPr>
        <p:spPr>
          <a:xfrm>
            <a:off x="1664102" y="4508139"/>
            <a:ext cx="623378" cy="46166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rgbClr val="3F3F3F"/>
                </a:solidFill>
                <a:latin typeface="Open Sans"/>
                <a:ea typeface="Open Sans"/>
                <a:cs typeface="Open Sans"/>
                <a:sym typeface="Open Sans"/>
              </a:rPr>
              <a:t>c.</a:t>
            </a:r>
            <a:endParaRPr sz="1400" b="0" i="0" u="none" strike="noStrike" cap="none">
              <a:solidFill>
                <a:srgbClr val="000000"/>
              </a:solidFill>
              <a:latin typeface="Arial"/>
              <a:ea typeface="Arial"/>
              <a:cs typeface="Arial"/>
              <a:sym typeface="Arial"/>
            </a:endParaRPr>
          </a:p>
        </p:txBody>
      </p:sp>
      <p:sp>
        <p:nvSpPr>
          <p:cNvPr id="78" name="Google Shape;78;p41"/>
          <p:cNvSpPr txBox="1"/>
          <p:nvPr/>
        </p:nvSpPr>
        <p:spPr>
          <a:xfrm>
            <a:off x="1664103" y="5329236"/>
            <a:ext cx="666212" cy="46166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rgbClr val="3F3F3F"/>
                </a:solidFill>
                <a:latin typeface="Open Sans"/>
                <a:ea typeface="Open Sans"/>
                <a:cs typeface="Open Sans"/>
                <a:sym typeface="Open Sans"/>
              </a:rPr>
              <a:t>d.</a:t>
            </a:r>
            <a:endParaRPr sz="1400" b="0" i="0" u="none" strike="noStrike" cap="none">
              <a:solidFill>
                <a:srgbClr val="000000"/>
              </a:solidFill>
              <a:latin typeface="Arial"/>
              <a:ea typeface="Arial"/>
              <a:cs typeface="Arial"/>
              <a:sym typeface="Arial"/>
            </a:endParaRPr>
          </a:p>
        </p:txBody>
      </p:sp>
      <p:sp>
        <p:nvSpPr>
          <p:cNvPr id="79" name="Google Shape;79;p41"/>
          <p:cNvSpPr txBox="1">
            <a:spLocks noGrp="1"/>
          </p:cNvSpPr>
          <p:nvPr>
            <p:ph type="body" idx="5"/>
          </p:nvPr>
        </p:nvSpPr>
        <p:spPr>
          <a:xfrm>
            <a:off x="2329744" y="2821716"/>
            <a:ext cx="11250640" cy="70171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rgbClr val="3F3F3F"/>
              </a:buClr>
              <a:buSzPts val="2800"/>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0" name="Google Shape;80;p41"/>
          <p:cNvSpPr txBox="1">
            <a:spLocks noGrp="1"/>
          </p:cNvSpPr>
          <p:nvPr>
            <p:ph type="body" idx="6"/>
          </p:nvPr>
        </p:nvSpPr>
        <p:spPr>
          <a:xfrm>
            <a:off x="2329744" y="3642321"/>
            <a:ext cx="11250640" cy="70171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rgbClr val="3F3F3F"/>
              </a:buClr>
              <a:buSzPts val="2800"/>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 name="Google Shape;81;p41"/>
          <p:cNvSpPr txBox="1">
            <a:spLocks noGrp="1"/>
          </p:cNvSpPr>
          <p:nvPr>
            <p:ph type="body" idx="7"/>
          </p:nvPr>
        </p:nvSpPr>
        <p:spPr>
          <a:xfrm>
            <a:off x="2329744" y="4462926"/>
            <a:ext cx="11250640" cy="70171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rgbClr val="3F3F3F"/>
              </a:buClr>
              <a:buSzPts val="2800"/>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2" name="Google Shape;82;p41"/>
          <p:cNvSpPr txBox="1">
            <a:spLocks noGrp="1"/>
          </p:cNvSpPr>
          <p:nvPr>
            <p:ph type="body" idx="8"/>
          </p:nvPr>
        </p:nvSpPr>
        <p:spPr>
          <a:xfrm>
            <a:off x="2329744" y="5283531"/>
            <a:ext cx="11250640" cy="70171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rgbClr val="3F3F3F"/>
              </a:buClr>
              <a:buSzPts val="2800"/>
              <a:buNone/>
              <a:defRPr sz="20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3" name="Google Shape;83;p41"/>
          <p:cNvSpPr txBox="1"/>
          <p:nvPr/>
        </p:nvSpPr>
        <p:spPr>
          <a:xfrm>
            <a:off x="1243292" y="638266"/>
            <a:ext cx="1698904" cy="707886"/>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rgbClr val="3F3F3F"/>
                </a:solidFill>
                <a:latin typeface="Open Sans ExtraBold"/>
                <a:ea typeface="Open Sans ExtraBold"/>
                <a:cs typeface="Open Sans ExtraBold"/>
                <a:sym typeface="Open Sans ExtraBold"/>
              </a:rPr>
              <a:t>Knowledge Check</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33"/>
          <p:cNvSpPr txBox="1">
            <a:spLocks noGrp="1"/>
          </p:cNvSpPr>
          <p:nvPr>
            <p:ph type="title"/>
          </p:nvPr>
        </p:nvSpPr>
        <p:spPr>
          <a:xfrm>
            <a:off x="1117600" y="486834"/>
            <a:ext cx="14020801" cy="1767417"/>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5867"/>
              <a:buFont typeface="Calibri"/>
              <a:buNone/>
              <a:defRPr sz="5867"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33"/>
          <p:cNvSpPr txBox="1">
            <a:spLocks noGrp="1"/>
          </p:cNvSpPr>
          <p:nvPr>
            <p:ph type="body" idx="1"/>
          </p:nvPr>
        </p:nvSpPr>
        <p:spPr>
          <a:xfrm>
            <a:off x="1117600" y="2434167"/>
            <a:ext cx="14020801" cy="5801784"/>
          </a:xfrm>
          <a:prstGeom prst="rect">
            <a:avLst/>
          </a:prstGeom>
          <a:noFill/>
          <a:ln>
            <a:noFill/>
          </a:ln>
        </p:spPr>
        <p:txBody>
          <a:bodyPr spcFirstLastPara="1" wrap="square" lIns="91425" tIns="45700" rIns="91425" bIns="45700" anchor="t" anchorCtr="0">
            <a:normAutofit/>
          </a:bodyPr>
          <a:lstStyle>
            <a:lvl1pPr marL="457200" marR="0" lvl="0" indent="-465645" algn="l" rtl="0">
              <a:lnSpc>
                <a:spcPct val="90000"/>
              </a:lnSpc>
              <a:spcBef>
                <a:spcPts val="1333"/>
              </a:spcBef>
              <a:spcAft>
                <a:spcPts val="0"/>
              </a:spcAft>
              <a:buClr>
                <a:schemeClr val="dk1"/>
              </a:buClr>
              <a:buSzPts val="3733"/>
              <a:buFont typeface="Arial"/>
              <a:buChar char="•"/>
              <a:defRPr sz="3733" b="0" i="0" u="none" strike="noStrike" cap="none">
                <a:solidFill>
                  <a:schemeClr val="dk1"/>
                </a:solidFill>
                <a:latin typeface="Calibri"/>
                <a:ea typeface="Calibri"/>
                <a:cs typeface="Calibri"/>
                <a:sym typeface="Calibri"/>
              </a:defRPr>
            </a:lvl1pPr>
            <a:lvl2pPr marL="914400" marR="0" lvl="1" indent="-431800" algn="l" rtl="0">
              <a:lnSpc>
                <a:spcPct val="90000"/>
              </a:lnSpc>
              <a:spcBef>
                <a:spcPts val="667"/>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2pPr>
            <a:lvl3pPr marL="1371600" marR="0" lvl="2" indent="-397954" algn="l" rtl="0">
              <a:lnSpc>
                <a:spcPct val="90000"/>
              </a:lnSpc>
              <a:spcBef>
                <a:spcPts val="667"/>
              </a:spcBef>
              <a:spcAft>
                <a:spcPts val="0"/>
              </a:spcAft>
              <a:buClr>
                <a:schemeClr val="dk1"/>
              </a:buClr>
              <a:buSzPts val="2667"/>
              <a:buFont typeface="Arial"/>
              <a:buChar char="•"/>
              <a:defRPr sz="2667" b="0" i="0" u="none" strike="noStrike" cap="none">
                <a:solidFill>
                  <a:schemeClr val="dk1"/>
                </a:solidFill>
                <a:latin typeface="Calibri"/>
                <a:ea typeface="Calibri"/>
                <a:cs typeface="Calibri"/>
                <a:sym typeface="Calibri"/>
              </a:defRPr>
            </a:lvl3pPr>
            <a:lvl4pPr marL="1828800" marR="0" lvl="3" indent="-381000" algn="l" rtl="0">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4pPr>
            <a:lvl5pPr marL="2286000" marR="0" lvl="4" indent="-381000" algn="l" rtl="0">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5pPr>
            <a:lvl6pPr marL="2743200" marR="0" lvl="5" indent="-381000" algn="l" rtl="0">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6pPr>
            <a:lvl7pPr marL="3200400" marR="0" lvl="6" indent="-381000" algn="l" rtl="0">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7pPr>
            <a:lvl8pPr marL="3657600" marR="0" lvl="7" indent="-381000" algn="l" rtl="0">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8pPr>
            <a:lvl9pPr marL="4114800" marR="0" lvl="8" indent="-381000" algn="l" rtl="0">
              <a:lnSpc>
                <a:spcPct val="90000"/>
              </a:lnSpc>
              <a:spcBef>
                <a:spcPts val="667"/>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9pPr>
          </a:lstStyle>
          <a:p>
            <a:endParaRPr/>
          </a:p>
        </p:txBody>
      </p:sp>
      <p:sp>
        <p:nvSpPr>
          <p:cNvPr id="12" name="Google Shape;12;p33"/>
          <p:cNvSpPr txBox="1">
            <a:spLocks noGrp="1"/>
          </p:cNvSpPr>
          <p:nvPr>
            <p:ph type="dt" idx="10"/>
          </p:nvPr>
        </p:nvSpPr>
        <p:spPr>
          <a:xfrm>
            <a:off x="1117600" y="8475134"/>
            <a:ext cx="3657600" cy="486833"/>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6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33"/>
          <p:cNvSpPr txBox="1">
            <a:spLocks noGrp="1"/>
          </p:cNvSpPr>
          <p:nvPr>
            <p:ph type="ftr" idx="11"/>
          </p:nvPr>
        </p:nvSpPr>
        <p:spPr>
          <a:xfrm>
            <a:off x="5384800" y="8475134"/>
            <a:ext cx="5486400" cy="486833"/>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6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33"/>
          <p:cNvSpPr txBox="1">
            <a:spLocks noGrp="1"/>
          </p:cNvSpPr>
          <p:nvPr>
            <p:ph type="sldNum" idx="12"/>
          </p:nvPr>
        </p:nvSpPr>
        <p:spPr>
          <a:xfrm>
            <a:off x="11480800" y="8475134"/>
            <a:ext cx="3657600" cy="486833"/>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600"/>
              <a:buFont typeface="Arial"/>
              <a:buNone/>
              <a:defRPr sz="16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10.xml"/><Relationship Id="rId1" Type="http://schemas.openxmlformats.org/officeDocument/2006/relationships/slideLayout" Target="../slideLayouts/slideLayout5.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5.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7.xml"/><Relationship Id="rId1" Type="http://schemas.openxmlformats.org/officeDocument/2006/relationships/slideLayout" Target="../slideLayouts/slideLayout5.xml"/><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41.png"/><Relationship Id="rId2" Type="http://schemas.openxmlformats.org/officeDocument/2006/relationships/notesSlide" Target="../notesSlides/notesSlide22.xml"/><Relationship Id="rId1" Type="http://schemas.openxmlformats.org/officeDocument/2006/relationships/slideLayout" Target="../slideLayouts/slideLayout5.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45.png"/><Relationship Id="rId2" Type="http://schemas.openxmlformats.org/officeDocument/2006/relationships/notesSlide" Target="../notesSlides/notesSlide23.xml"/><Relationship Id="rId1" Type="http://schemas.openxmlformats.org/officeDocument/2006/relationships/slideLayout" Target="../slideLayouts/slideLayout5.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5.xml"/><Relationship Id="rId1" Type="http://schemas.openxmlformats.org/officeDocument/2006/relationships/slideLayout" Target="../slideLayouts/slideLayout5.xml"/><Relationship Id="rId5" Type="http://schemas.openxmlformats.org/officeDocument/2006/relationships/image" Target="../media/image19.png"/><Relationship Id="rId4" Type="http://schemas.openxmlformats.org/officeDocument/2006/relationships/image" Target="../media/image46.png"/></Relationships>
</file>

<file path=ppt/slides/_rels/slide2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6.xml"/><Relationship Id="rId1" Type="http://schemas.openxmlformats.org/officeDocument/2006/relationships/slideLayout" Target="../slideLayouts/slideLayout5.xml"/><Relationship Id="rId6" Type="http://schemas.openxmlformats.org/officeDocument/2006/relationships/image" Target="../media/image19.png"/><Relationship Id="rId5" Type="http://schemas.openxmlformats.org/officeDocument/2006/relationships/image" Target="../media/image48.png"/><Relationship Id="rId4" Type="http://schemas.openxmlformats.org/officeDocument/2006/relationships/image" Target="../media/image47.png"/></Relationships>
</file>

<file path=ppt/slides/_rels/slide27.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19.png"/><Relationship Id="rId2" Type="http://schemas.openxmlformats.org/officeDocument/2006/relationships/notesSlide" Target="../notesSlides/notesSlide27.xml"/><Relationship Id="rId1" Type="http://schemas.openxmlformats.org/officeDocument/2006/relationships/slideLayout" Target="../slideLayouts/slideLayout5.xml"/><Relationship Id="rId6" Type="http://schemas.openxmlformats.org/officeDocument/2006/relationships/hyperlink" Target="https://www.wonderflow.co/natural-language-processing-examples/" TargetMode="External"/><Relationship Id="rId5" Type="http://schemas.openxmlformats.org/officeDocument/2006/relationships/image" Target="../media/image50.png"/><Relationship Id="rId4" Type="http://schemas.openxmlformats.org/officeDocument/2006/relationships/image" Target="../media/image41.png"/></Relationships>
</file>

<file path=ppt/slides/_rels/slide2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8.xml"/><Relationship Id="rId1" Type="http://schemas.openxmlformats.org/officeDocument/2006/relationships/slideLayout" Target="../slideLayouts/slideLayout5.xml"/><Relationship Id="rId4" Type="http://schemas.openxmlformats.org/officeDocument/2006/relationships/image" Target="../media/image19.png"/></Relationships>
</file>

<file path=ppt/slides/_rels/slide2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9.xml"/><Relationship Id="rId1" Type="http://schemas.openxmlformats.org/officeDocument/2006/relationships/slideLayout" Target="../slideLayouts/slideLayout5.xml"/><Relationship Id="rId6" Type="http://schemas.openxmlformats.org/officeDocument/2006/relationships/image" Target="../media/image19.png"/><Relationship Id="rId5" Type="http://schemas.openxmlformats.org/officeDocument/2006/relationships/hyperlink" Target="http://blog.aylien.com/10-common-nlp-terms-explained-for-the-text/" TargetMode="External"/><Relationship Id="rId4" Type="http://schemas.openxmlformats.org/officeDocument/2006/relationships/image" Target="../media/image51.png"/></Relationships>
</file>

<file path=ppt/slides/_rels/slide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27.png"/></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52.png"/><Relationship Id="rId7" Type="http://schemas.openxmlformats.org/officeDocument/2006/relationships/image" Target="../media/image19.png"/><Relationship Id="rId2" Type="http://schemas.openxmlformats.org/officeDocument/2006/relationships/notesSlide" Target="../notesSlides/notesSlide31.xml"/><Relationship Id="rId1" Type="http://schemas.openxmlformats.org/officeDocument/2006/relationships/slideLayout" Target="../slideLayouts/slideLayout5.xml"/><Relationship Id="rId6" Type="http://schemas.openxmlformats.org/officeDocument/2006/relationships/hyperlink" Target="https://www.maxbartolo.com/publication/interpretation-natural-language-rules/" TargetMode="External"/><Relationship Id="rId5" Type="http://schemas.openxmlformats.org/officeDocument/2006/relationships/image" Target="../media/image54.png"/><Relationship Id="rId4" Type="http://schemas.openxmlformats.org/officeDocument/2006/relationships/image" Target="../media/image53.png"/></Relationships>
</file>

<file path=ppt/slides/_rels/slide32.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19.png"/><Relationship Id="rId2" Type="http://schemas.openxmlformats.org/officeDocument/2006/relationships/notesSlide" Target="../notesSlides/notesSlide32.xml"/><Relationship Id="rId1" Type="http://schemas.openxmlformats.org/officeDocument/2006/relationships/slideLayout" Target="../slideLayouts/slideLayout5.xml"/><Relationship Id="rId6" Type="http://schemas.openxmlformats.org/officeDocument/2006/relationships/hyperlink" Target="https://www.wonderflow.co/natural-language-processing-examples/" TargetMode="External"/><Relationship Id="rId5" Type="http://schemas.openxmlformats.org/officeDocument/2006/relationships/image" Target="../media/image56.png"/><Relationship Id="rId4" Type="http://schemas.openxmlformats.org/officeDocument/2006/relationships/image" Target="../media/image55.png"/></Relationships>
</file>

<file path=ppt/slides/_rels/slide3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3.xml"/><Relationship Id="rId1" Type="http://schemas.openxmlformats.org/officeDocument/2006/relationships/slideLayout" Target="../slideLayouts/slideLayout5.xml"/><Relationship Id="rId6" Type="http://schemas.openxmlformats.org/officeDocument/2006/relationships/image" Target="../media/image19.png"/><Relationship Id="rId5" Type="http://schemas.openxmlformats.org/officeDocument/2006/relationships/hyperlink" Target="https://aylieninc.tumblr.com/post/118289638578/10-common-nlp-terms-explained-for-the-text" TargetMode="External"/><Relationship Id="rId4" Type="http://schemas.openxmlformats.org/officeDocument/2006/relationships/image" Target="../media/image57.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4.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5.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7.xml"/><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58.png"/><Relationship Id="rId7" Type="http://schemas.openxmlformats.org/officeDocument/2006/relationships/image" Target="../media/image61.png"/><Relationship Id="rId2" Type="http://schemas.openxmlformats.org/officeDocument/2006/relationships/notesSlide" Target="../notesSlides/notesSlide49.xml"/><Relationship Id="rId1" Type="http://schemas.openxmlformats.org/officeDocument/2006/relationships/slideLayout" Target="../slideLayouts/slideLayout5.xml"/><Relationship Id="rId6" Type="http://schemas.openxmlformats.org/officeDocument/2006/relationships/image" Target="../media/image38.png"/><Relationship Id="rId5" Type="http://schemas.openxmlformats.org/officeDocument/2006/relationships/image" Target="../media/image60.png"/><Relationship Id="rId4" Type="http://schemas.openxmlformats.org/officeDocument/2006/relationships/image" Target="../media/image59.png"/></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0.xml"/><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1.xml"/><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2.xml"/><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3.xml"/><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4.xml"/><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5.xml"/><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6.xml"/><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7.xml"/><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9.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0.xml"/><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1.xml"/><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62.xml"/><Relationship Id="rId1" Type="http://schemas.openxmlformats.org/officeDocument/2006/relationships/slideLayout" Target="../slideLayouts/slideLayout5.xml"/><Relationship Id="rId4" Type="http://schemas.openxmlformats.org/officeDocument/2006/relationships/image" Target="../media/image19.png"/></Relationships>
</file>

<file path=ppt/slides/_rels/slide6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63.xml"/><Relationship Id="rId1" Type="http://schemas.openxmlformats.org/officeDocument/2006/relationships/slideLayout" Target="../slideLayouts/slideLayout5.xml"/><Relationship Id="rId4" Type="http://schemas.openxmlformats.org/officeDocument/2006/relationships/image" Target="../media/image19.png"/></Relationships>
</file>

<file path=ppt/slides/_rels/slide6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64.xml"/><Relationship Id="rId1" Type="http://schemas.openxmlformats.org/officeDocument/2006/relationships/slideLayout" Target="../slideLayouts/slideLayout5.xml"/><Relationship Id="rId4" Type="http://schemas.openxmlformats.org/officeDocument/2006/relationships/image" Target="../media/image19.png"/></Relationships>
</file>

<file path=ppt/slides/_rels/slide6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5.xml"/><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66.xml"/><Relationship Id="rId1" Type="http://schemas.openxmlformats.org/officeDocument/2006/relationships/slideLayout" Target="../slideLayouts/slideLayout5.xml"/><Relationship Id="rId4" Type="http://schemas.openxmlformats.org/officeDocument/2006/relationships/image" Target="../media/image19.png"/></Relationships>
</file>

<file path=ppt/slides/_rels/slide6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7.xml"/><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8.xml"/><Relationship Id="rId1" Type="http://schemas.openxmlformats.org/officeDocument/2006/relationships/slideLayout" Target="../slideLayouts/slideLayout5.xml"/><Relationship Id="rId4" Type="http://schemas.openxmlformats.org/officeDocument/2006/relationships/image" Target="../media/image66.png"/></Relationships>
</file>

<file path=ppt/slides/_rels/slide6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9.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70.xml"/><Relationship Id="rId1" Type="http://schemas.openxmlformats.org/officeDocument/2006/relationships/slideLayout" Target="../slideLayouts/slideLayout5.xml"/><Relationship Id="rId4" Type="http://schemas.openxmlformats.org/officeDocument/2006/relationships/image" Target="../media/image19.png"/></Relationships>
</file>

<file path=ppt/slides/_rels/slide7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1.xml"/><Relationship Id="rId1" Type="http://schemas.openxmlformats.org/officeDocument/2006/relationships/slideLayout" Target="../slideLayouts/slideLayout5.xml"/></Relationships>
</file>

<file path=ppt/slides/_rels/slide7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72.xml"/><Relationship Id="rId1" Type="http://schemas.openxmlformats.org/officeDocument/2006/relationships/slideLayout" Target="../slideLayouts/slideLayout5.xml"/><Relationship Id="rId4" Type="http://schemas.openxmlformats.org/officeDocument/2006/relationships/image" Target="../media/image19.png"/></Relationships>
</file>

<file path=ppt/slides/_rels/slide7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3.xml"/><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74.xml"/><Relationship Id="rId1" Type="http://schemas.openxmlformats.org/officeDocument/2006/relationships/slideLayout" Target="../slideLayouts/slideLayout5.xml"/><Relationship Id="rId4" Type="http://schemas.openxmlformats.org/officeDocument/2006/relationships/image" Target="../media/image19.png"/></Relationships>
</file>

<file path=ppt/slides/_rels/slide7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5.xml"/><Relationship Id="rId1" Type="http://schemas.openxmlformats.org/officeDocument/2006/relationships/slideLayout" Target="../slideLayouts/slideLayout5.xml"/></Relationships>
</file>

<file path=ppt/slides/_rels/slide7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76.xml"/><Relationship Id="rId1" Type="http://schemas.openxmlformats.org/officeDocument/2006/relationships/slideLayout" Target="../slideLayouts/slideLayout5.xml"/><Relationship Id="rId4" Type="http://schemas.openxmlformats.org/officeDocument/2006/relationships/image" Target="../media/image19.png"/></Relationships>
</file>

<file path=ppt/slides/_rels/slide7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7.xml"/><Relationship Id="rId1" Type="http://schemas.openxmlformats.org/officeDocument/2006/relationships/slideLayout" Target="../slideLayouts/slideLayout5.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9.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8.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9.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8.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9.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8.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9.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9.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8.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9.xml"/></Relationships>
</file>

<file path=ppt/slides/_rels/slide9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2.xml"/><Relationship Id="rId1" Type="http://schemas.openxmlformats.org/officeDocument/2006/relationships/slideLayout" Target="../slideLayouts/slideLayout3.xml"/><Relationship Id="rId4"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p1"/>
          <p:cNvSpPr txBox="1">
            <a:spLocks noGrp="1"/>
          </p:cNvSpPr>
          <p:nvPr>
            <p:ph type="body" idx="1"/>
          </p:nvPr>
        </p:nvSpPr>
        <p:spPr>
          <a:xfrm>
            <a:off x="8724737" y="4114800"/>
            <a:ext cx="6960049" cy="914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lt1"/>
              </a:buClr>
              <a:buSzPts val="2800"/>
              <a:buNone/>
            </a:pPr>
            <a:r>
              <a:rPr lang="en-US"/>
              <a:t>Natural Language Processing</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71"/>
        <p:cNvGrpSpPr/>
        <p:nvPr/>
      </p:nvGrpSpPr>
      <p:grpSpPr>
        <a:xfrm>
          <a:off x="0" y="0"/>
          <a:ext cx="0" cy="0"/>
          <a:chOff x="0" y="0"/>
          <a:chExt cx="0" cy="0"/>
        </a:xfrm>
      </p:grpSpPr>
      <p:sp>
        <p:nvSpPr>
          <p:cNvPr id="472" name="Google Shape;472;p9"/>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800"/>
              <a:buNone/>
            </a:pPr>
            <a:r>
              <a:rPr lang="en-US">
                <a:latin typeface="Open Sans"/>
                <a:ea typeface="Open Sans"/>
                <a:cs typeface="Open Sans"/>
                <a:sym typeface="Open Sans"/>
              </a:rPr>
              <a:t>Need for NLP</a:t>
            </a:r>
            <a:endParaRPr>
              <a:solidFill>
                <a:srgbClr val="3F3F3F"/>
              </a:solidFill>
              <a:latin typeface="Open Sans"/>
              <a:ea typeface="Open Sans"/>
              <a:cs typeface="Open Sans"/>
              <a:sym typeface="Open Sans"/>
            </a:endParaRPr>
          </a:p>
        </p:txBody>
      </p:sp>
      <p:pic>
        <p:nvPicPr>
          <p:cNvPr id="473" name="Google Shape;473;p9"/>
          <p:cNvPicPr preferRelativeResize="0"/>
          <p:nvPr/>
        </p:nvPicPr>
        <p:blipFill rotWithShape="1">
          <a:blip r:embed="rId3">
            <a:alphaModFix/>
          </a:blip>
          <a:srcRect/>
          <a:stretch/>
        </p:blipFill>
        <p:spPr>
          <a:xfrm>
            <a:off x="9108510" y="4573848"/>
            <a:ext cx="1086077" cy="1086077"/>
          </a:xfrm>
          <a:prstGeom prst="rect">
            <a:avLst/>
          </a:prstGeom>
          <a:noFill/>
          <a:ln>
            <a:noFill/>
          </a:ln>
        </p:spPr>
      </p:pic>
      <p:pic>
        <p:nvPicPr>
          <p:cNvPr id="474" name="Google Shape;474;p9"/>
          <p:cNvPicPr preferRelativeResize="0"/>
          <p:nvPr/>
        </p:nvPicPr>
        <p:blipFill rotWithShape="1">
          <a:blip r:embed="rId4">
            <a:alphaModFix/>
          </a:blip>
          <a:srcRect/>
          <a:stretch/>
        </p:blipFill>
        <p:spPr>
          <a:xfrm>
            <a:off x="13836366" y="4236059"/>
            <a:ext cx="1295286" cy="1295286"/>
          </a:xfrm>
          <a:prstGeom prst="rect">
            <a:avLst/>
          </a:prstGeom>
          <a:noFill/>
          <a:ln>
            <a:noFill/>
          </a:ln>
        </p:spPr>
      </p:pic>
      <p:pic>
        <p:nvPicPr>
          <p:cNvPr id="475" name="Google Shape;475;p9"/>
          <p:cNvPicPr preferRelativeResize="0"/>
          <p:nvPr/>
        </p:nvPicPr>
        <p:blipFill rotWithShape="1">
          <a:blip r:embed="rId5">
            <a:alphaModFix/>
          </a:blip>
          <a:srcRect/>
          <a:stretch/>
        </p:blipFill>
        <p:spPr>
          <a:xfrm>
            <a:off x="11617286" y="5659925"/>
            <a:ext cx="1373289" cy="1373289"/>
          </a:xfrm>
          <a:prstGeom prst="rect">
            <a:avLst/>
          </a:prstGeom>
          <a:noFill/>
          <a:ln>
            <a:noFill/>
          </a:ln>
        </p:spPr>
      </p:pic>
      <p:pic>
        <p:nvPicPr>
          <p:cNvPr id="476" name="Google Shape;476;p9"/>
          <p:cNvPicPr preferRelativeResize="0"/>
          <p:nvPr/>
        </p:nvPicPr>
        <p:blipFill rotWithShape="1">
          <a:blip r:embed="rId6">
            <a:alphaModFix/>
          </a:blip>
          <a:srcRect/>
          <a:stretch/>
        </p:blipFill>
        <p:spPr>
          <a:xfrm>
            <a:off x="12152778" y="1772593"/>
            <a:ext cx="1675594" cy="1675594"/>
          </a:xfrm>
          <a:prstGeom prst="rect">
            <a:avLst/>
          </a:prstGeom>
          <a:noFill/>
          <a:ln>
            <a:noFill/>
          </a:ln>
        </p:spPr>
      </p:pic>
      <p:sp>
        <p:nvSpPr>
          <p:cNvPr id="477" name="Google Shape;477;p9"/>
          <p:cNvSpPr txBox="1"/>
          <p:nvPr/>
        </p:nvSpPr>
        <p:spPr>
          <a:xfrm>
            <a:off x="10863991" y="3952753"/>
            <a:ext cx="2002972" cy="95406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800"/>
              <a:buFont typeface="Arial"/>
              <a:buNone/>
            </a:pPr>
            <a:r>
              <a:rPr lang="en-US" sz="2800" b="0" i="0" u="none" strike="noStrike" cap="none">
                <a:solidFill>
                  <a:schemeClr val="dk1"/>
                </a:solidFill>
                <a:latin typeface="Open Sans"/>
                <a:ea typeface="Open Sans"/>
                <a:cs typeface="Open Sans"/>
                <a:sym typeface="Open Sans"/>
              </a:rPr>
              <a:t>Data Sources</a:t>
            </a:r>
            <a:endParaRPr sz="2800" b="0" i="0" u="none" strike="noStrike" cap="none">
              <a:solidFill>
                <a:schemeClr val="dk1"/>
              </a:solidFill>
              <a:latin typeface="Open Sans"/>
              <a:ea typeface="Open Sans"/>
              <a:cs typeface="Open Sans"/>
              <a:sym typeface="Open Sans"/>
            </a:endParaRPr>
          </a:p>
        </p:txBody>
      </p:sp>
      <p:pic>
        <p:nvPicPr>
          <p:cNvPr id="478" name="Google Shape;478;p9"/>
          <p:cNvPicPr preferRelativeResize="0"/>
          <p:nvPr/>
        </p:nvPicPr>
        <p:blipFill rotWithShape="1">
          <a:blip r:embed="rId7">
            <a:alphaModFix/>
          </a:blip>
          <a:srcRect/>
          <a:stretch/>
        </p:blipFill>
        <p:spPr>
          <a:xfrm>
            <a:off x="9001351" y="2399723"/>
            <a:ext cx="1260249" cy="1260249"/>
          </a:xfrm>
          <a:prstGeom prst="rect">
            <a:avLst/>
          </a:prstGeom>
          <a:noFill/>
          <a:ln>
            <a:noFill/>
          </a:ln>
        </p:spPr>
      </p:pic>
      <p:grpSp>
        <p:nvGrpSpPr>
          <p:cNvPr id="479" name="Google Shape;479;p9"/>
          <p:cNvGrpSpPr/>
          <p:nvPr/>
        </p:nvGrpSpPr>
        <p:grpSpPr>
          <a:xfrm>
            <a:off x="769402" y="3363709"/>
            <a:ext cx="6546162" cy="2728682"/>
            <a:chOff x="795927" y="2413305"/>
            <a:chExt cx="6546162" cy="2728682"/>
          </a:xfrm>
        </p:grpSpPr>
        <p:sp>
          <p:nvSpPr>
            <p:cNvPr id="480" name="Google Shape;480;p9"/>
            <p:cNvSpPr/>
            <p:nvPr/>
          </p:nvSpPr>
          <p:spPr>
            <a:xfrm rot="1266748">
              <a:off x="2402026" y="3336843"/>
              <a:ext cx="3818674" cy="73866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200"/>
                <a:buFont typeface="Arial"/>
                <a:buNone/>
              </a:pPr>
              <a:r>
                <a:rPr lang="en-US" sz="4200" b="1" i="0" u="none" strike="noStrike" cap="none">
                  <a:solidFill>
                    <a:srgbClr val="000000"/>
                  </a:solidFill>
                  <a:latin typeface="Open Sans"/>
                  <a:ea typeface="Open Sans"/>
                  <a:cs typeface="Open Sans"/>
                  <a:sym typeface="Open Sans"/>
                </a:rPr>
                <a:t>Unstructured</a:t>
              </a:r>
              <a:endParaRPr sz="1400" b="0" i="0" u="none" strike="noStrike" cap="none">
                <a:solidFill>
                  <a:srgbClr val="000000"/>
                </a:solidFill>
                <a:latin typeface="Arial"/>
                <a:ea typeface="Arial"/>
                <a:cs typeface="Arial"/>
                <a:sym typeface="Arial"/>
              </a:endParaRPr>
            </a:p>
          </p:txBody>
        </p:sp>
        <p:sp>
          <p:nvSpPr>
            <p:cNvPr id="481" name="Google Shape;481;p9"/>
            <p:cNvSpPr/>
            <p:nvPr/>
          </p:nvSpPr>
          <p:spPr>
            <a:xfrm>
              <a:off x="2335733" y="3456562"/>
              <a:ext cx="848830"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Open Sans"/>
                  <a:ea typeface="Open Sans"/>
                  <a:cs typeface="Open Sans"/>
                  <a:sym typeface="Open Sans"/>
                </a:rPr>
                <a:t>Text </a:t>
              </a:r>
              <a:endParaRPr sz="1400" b="0" i="0" u="none" strike="noStrike" cap="none">
                <a:solidFill>
                  <a:srgbClr val="000000"/>
                </a:solidFill>
                <a:latin typeface="Arial"/>
                <a:ea typeface="Arial"/>
                <a:cs typeface="Arial"/>
                <a:sym typeface="Arial"/>
              </a:endParaRPr>
            </a:p>
          </p:txBody>
        </p:sp>
        <p:sp>
          <p:nvSpPr>
            <p:cNvPr id="482" name="Google Shape;482;p9"/>
            <p:cNvSpPr/>
            <p:nvPr/>
          </p:nvSpPr>
          <p:spPr>
            <a:xfrm>
              <a:off x="3356963" y="3910698"/>
              <a:ext cx="1284326" cy="6463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600"/>
                <a:buFont typeface="Arial"/>
                <a:buNone/>
              </a:pPr>
              <a:r>
                <a:rPr lang="en-US" sz="3600" b="1" i="0" u="none" strike="noStrike" cap="none">
                  <a:solidFill>
                    <a:srgbClr val="000000"/>
                  </a:solidFill>
                  <a:latin typeface="Open Sans"/>
                  <a:ea typeface="Open Sans"/>
                  <a:cs typeface="Open Sans"/>
                  <a:sym typeface="Open Sans"/>
                </a:rPr>
                <a:t>Data</a:t>
              </a:r>
              <a:endParaRPr sz="1400" b="0" i="0" u="none" strike="noStrike" cap="none">
                <a:solidFill>
                  <a:srgbClr val="000000"/>
                </a:solidFill>
                <a:latin typeface="Arial"/>
                <a:ea typeface="Arial"/>
                <a:cs typeface="Arial"/>
                <a:sym typeface="Arial"/>
              </a:endParaRPr>
            </a:p>
          </p:txBody>
        </p:sp>
        <p:sp>
          <p:nvSpPr>
            <p:cNvPr id="483" name="Google Shape;483;p9"/>
            <p:cNvSpPr/>
            <p:nvPr/>
          </p:nvSpPr>
          <p:spPr>
            <a:xfrm>
              <a:off x="4172720" y="4434100"/>
              <a:ext cx="1540806" cy="43088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000000"/>
                  </a:solidFill>
                  <a:latin typeface="Open Sans"/>
                  <a:ea typeface="Open Sans"/>
                  <a:cs typeface="Open Sans"/>
                  <a:sym typeface="Open Sans"/>
                </a:rPr>
                <a:t>Originates</a:t>
              </a:r>
              <a:endParaRPr sz="2200" b="0" i="0" u="none" strike="noStrike" cap="none">
                <a:solidFill>
                  <a:srgbClr val="000000"/>
                </a:solidFill>
                <a:latin typeface="Open Sans"/>
                <a:ea typeface="Open Sans"/>
                <a:cs typeface="Open Sans"/>
                <a:sym typeface="Open Sans"/>
              </a:endParaRPr>
            </a:p>
          </p:txBody>
        </p:sp>
        <p:sp>
          <p:nvSpPr>
            <p:cNvPr id="484" name="Google Shape;484;p9"/>
            <p:cNvSpPr/>
            <p:nvPr/>
          </p:nvSpPr>
          <p:spPr>
            <a:xfrm>
              <a:off x="3162378" y="4649544"/>
              <a:ext cx="984565" cy="49244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600"/>
                <a:buFont typeface="Arial"/>
                <a:buNone/>
              </a:pPr>
              <a:r>
                <a:rPr lang="en-US" sz="2600" b="0" i="0" u="none" strike="noStrike" cap="none">
                  <a:solidFill>
                    <a:srgbClr val="000000"/>
                  </a:solidFill>
                  <a:latin typeface="Open Sans"/>
                  <a:ea typeface="Open Sans"/>
                  <a:cs typeface="Open Sans"/>
                  <a:sym typeface="Open Sans"/>
                </a:rPr>
                <a:t>none</a:t>
              </a:r>
              <a:endParaRPr sz="1400" b="0" i="0" u="none" strike="noStrike" cap="none">
                <a:solidFill>
                  <a:srgbClr val="000000"/>
                </a:solidFill>
                <a:latin typeface="Arial"/>
                <a:ea typeface="Arial"/>
                <a:cs typeface="Arial"/>
                <a:sym typeface="Arial"/>
              </a:endParaRPr>
            </a:p>
          </p:txBody>
        </p:sp>
        <p:sp>
          <p:nvSpPr>
            <p:cNvPr id="485" name="Google Shape;485;p9"/>
            <p:cNvSpPr/>
            <p:nvPr/>
          </p:nvSpPr>
          <p:spPr>
            <a:xfrm>
              <a:off x="1731920" y="3976355"/>
              <a:ext cx="1826387"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US" sz="2800" b="0" i="0" u="none" strike="noStrike" cap="none">
                  <a:solidFill>
                    <a:srgbClr val="000000"/>
                  </a:solidFill>
                  <a:latin typeface="Open Sans"/>
                  <a:ea typeface="Open Sans"/>
                  <a:cs typeface="Open Sans"/>
                  <a:sym typeface="Open Sans"/>
                </a:rPr>
                <a:t>Facilitate</a:t>
              </a:r>
              <a:endParaRPr sz="1400" b="0" i="0" u="none" strike="noStrike" cap="none">
                <a:solidFill>
                  <a:srgbClr val="000000"/>
                </a:solidFill>
                <a:latin typeface="Arial"/>
                <a:ea typeface="Arial"/>
                <a:cs typeface="Arial"/>
                <a:sym typeface="Arial"/>
              </a:endParaRPr>
            </a:p>
          </p:txBody>
        </p:sp>
        <p:sp>
          <p:nvSpPr>
            <p:cNvPr id="486" name="Google Shape;486;p9"/>
            <p:cNvSpPr/>
            <p:nvPr/>
          </p:nvSpPr>
          <p:spPr>
            <a:xfrm>
              <a:off x="5075741" y="3407679"/>
              <a:ext cx="1386918"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Open Sans"/>
                  <a:ea typeface="Open Sans"/>
                  <a:cs typeface="Open Sans"/>
                  <a:sym typeface="Open Sans"/>
                </a:rPr>
                <a:t>Big Data</a:t>
              </a:r>
              <a:endParaRPr sz="1400" b="0" i="0" u="none" strike="noStrike" cap="none">
                <a:solidFill>
                  <a:srgbClr val="000000"/>
                </a:solidFill>
                <a:latin typeface="Arial"/>
                <a:ea typeface="Arial"/>
                <a:cs typeface="Arial"/>
                <a:sym typeface="Arial"/>
              </a:endParaRPr>
            </a:p>
          </p:txBody>
        </p:sp>
        <p:sp>
          <p:nvSpPr>
            <p:cNvPr id="487" name="Google Shape;487;p9"/>
            <p:cNvSpPr/>
            <p:nvPr/>
          </p:nvSpPr>
          <p:spPr>
            <a:xfrm>
              <a:off x="795927" y="2930896"/>
              <a:ext cx="1879041" cy="43088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000000"/>
                  </a:solidFill>
                  <a:latin typeface="Open Sans"/>
                  <a:ea typeface="Open Sans"/>
                  <a:cs typeface="Open Sans"/>
                  <a:sym typeface="Open Sans"/>
                </a:rPr>
                <a:t>Organization</a:t>
              </a:r>
              <a:endParaRPr sz="2200" b="0" i="0" u="none" strike="noStrike" cap="none">
                <a:solidFill>
                  <a:srgbClr val="000000"/>
                </a:solidFill>
                <a:latin typeface="Open Sans"/>
                <a:ea typeface="Open Sans"/>
                <a:cs typeface="Open Sans"/>
                <a:sym typeface="Open Sans"/>
              </a:endParaRPr>
            </a:p>
          </p:txBody>
        </p:sp>
        <p:sp>
          <p:nvSpPr>
            <p:cNvPr id="488" name="Google Shape;488;p9"/>
            <p:cNvSpPr/>
            <p:nvPr/>
          </p:nvSpPr>
          <p:spPr>
            <a:xfrm>
              <a:off x="4158583" y="3039280"/>
              <a:ext cx="1439818" cy="43088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000000"/>
                  </a:solidFill>
                  <a:latin typeface="Open Sans"/>
                  <a:ea typeface="Open Sans"/>
                  <a:cs typeface="Open Sans"/>
                  <a:sym typeface="Open Sans"/>
                </a:rPr>
                <a:t>Packaged</a:t>
              </a:r>
              <a:endParaRPr sz="1400" b="0" i="0" u="none" strike="noStrike" cap="none">
                <a:solidFill>
                  <a:srgbClr val="000000"/>
                </a:solidFill>
                <a:latin typeface="Arial"/>
                <a:ea typeface="Arial"/>
                <a:cs typeface="Arial"/>
                <a:sym typeface="Arial"/>
              </a:endParaRPr>
            </a:p>
          </p:txBody>
        </p:sp>
        <p:sp>
          <p:nvSpPr>
            <p:cNvPr id="489" name="Google Shape;489;p9"/>
            <p:cNvSpPr/>
            <p:nvPr/>
          </p:nvSpPr>
          <p:spPr>
            <a:xfrm>
              <a:off x="6000055" y="4138382"/>
              <a:ext cx="1342034" cy="44627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300"/>
                <a:buFont typeface="Arial"/>
                <a:buNone/>
              </a:pPr>
              <a:r>
                <a:rPr lang="en-US" sz="2300" b="0" i="0" u="none" strike="noStrike" cap="none">
                  <a:solidFill>
                    <a:srgbClr val="000000"/>
                  </a:solidFill>
                  <a:latin typeface="Open Sans"/>
                  <a:ea typeface="Open Sans"/>
                  <a:cs typeface="Open Sans"/>
                  <a:sym typeface="Open Sans"/>
                </a:rPr>
                <a:t>Patterns</a:t>
              </a:r>
              <a:endParaRPr sz="1400" b="0" i="0" u="none" strike="noStrike" cap="none">
                <a:solidFill>
                  <a:srgbClr val="000000"/>
                </a:solidFill>
                <a:latin typeface="Arial"/>
                <a:ea typeface="Arial"/>
                <a:cs typeface="Arial"/>
                <a:sym typeface="Arial"/>
              </a:endParaRPr>
            </a:p>
          </p:txBody>
        </p:sp>
        <p:sp>
          <p:nvSpPr>
            <p:cNvPr id="490" name="Google Shape;490;p9"/>
            <p:cNvSpPr/>
            <p:nvPr/>
          </p:nvSpPr>
          <p:spPr>
            <a:xfrm>
              <a:off x="3207042" y="2786906"/>
              <a:ext cx="1039067" cy="43088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000000"/>
                  </a:solidFill>
                  <a:latin typeface="Open Sans"/>
                  <a:ea typeface="Open Sans"/>
                  <a:cs typeface="Open Sans"/>
                  <a:sym typeface="Open Sans"/>
                </a:rPr>
                <a:t>Words</a:t>
              </a:r>
              <a:endParaRPr sz="1400" b="0" i="0" u="none" strike="noStrike" cap="none">
                <a:solidFill>
                  <a:srgbClr val="000000"/>
                </a:solidFill>
                <a:latin typeface="Arial"/>
                <a:ea typeface="Arial"/>
                <a:cs typeface="Arial"/>
                <a:sym typeface="Arial"/>
              </a:endParaRPr>
            </a:p>
          </p:txBody>
        </p:sp>
        <p:sp>
          <p:nvSpPr>
            <p:cNvPr id="491" name="Google Shape;491;p9"/>
            <p:cNvSpPr/>
            <p:nvPr/>
          </p:nvSpPr>
          <p:spPr>
            <a:xfrm>
              <a:off x="1928524" y="2413305"/>
              <a:ext cx="1750800"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Open Sans"/>
                  <a:ea typeface="Open Sans"/>
                  <a:cs typeface="Open Sans"/>
                  <a:sym typeface="Open Sans"/>
                </a:rPr>
                <a:t>Collections</a:t>
              </a:r>
              <a:endParaRPr sz="1400" b="0" i="0" u="none" strike="noStrike" cap="none">
                <a:solidFill>
                  <a:srgbClr val="000000"/>
                </a:solidFill>
                <a:latin typeface="Arial"/>
                <a:ea typeface="Arial"/>
                <a:cs typeface="Arial"/>
                <a:sym typeface="Arial"/>
              </a:endParaRPr>
            </a:p>
          </p:txBody>
        </p:sp>
      </p:grpSp>
      <p:pic>
        <p:nvPicPr>
          <p:cNvPr id="492" name="Google Shape;492;p9"/>
          <p:cNvPicPr preferRelativeResize="0"/>
          <p:nvPr/>
        </p:nvPicPr>
        <p:blipFill rotWithShape="1">
          <a:blip r:embed="rId8">
            <a:alphaModFix/>
          </a:blip>
          <a:srcRect/>
          <a:stretch/>
        </p:blipFill>
        <p:spPr>
          <a:xfrm>
            <a:off x="5748376" y="512943"/>
            <a:ext cx="4727986" cy="567453"/>
          </a:xfrm>
          <a:prstGeom prst="rect">
            <a:avLst/>
          </a:prstGeom>
          <a:noFill/>
          <a:ln>
            <a:noFill/>
          </a:ln>
        </p:spPr>
      </p:pic>
      <p:sp>
        <p:nvSpPr>
          <p:cNvPr id="493" name="Google Shape;493;p9"/>
          <p:cNvSpPr/>
          <p:nvPr/>
        </p:nvSpPr>
        <p:spPr>
          <a:xfrm>
            <a:off x="3531782" y="7606272"/>
            <a:ext cx="10518755" cy="914912"/>
          </a:xfrm>
          <a:prstGeom prst="roundRect">
            <a:avLst>
              <a:gd name="adj" fmla="val 16667"/>
            </a:avLst>
          </a:prstGeom>
          <a:solidFill>
            <a:schemeClr val="lt1"/>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94" name="Google Shape;494;p9"/>
          <p:cNvSpPr/>
          <p:nvPr/>
        </p:nvSpPr>
        <p:spPr>
          <a:xfrm>
            <a:off x="3091249" y="7286302"/>
            <a:ext cx="1478911" cy="1423901"/>
          </a:xfrm>
          <a:prstGeom prst="ellipse">
            <a:avLst/>
          </a:prstGeom>
          <a:solidFill>
            <a:schemeClr val="accent1"/>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95" name="Google Shape;495;p9"/>
          <p:cNvSpPr txBox="1"/>
          <p:nvPr/>
        </p:nvSpPr>
        <p:spPr>
          <a:xfrm>
            <a:off x="4570145" y="7702741"/>
            <a:ext cx="7908300" cy="4308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dk1"/>
                </a:solidFill>
                <a:latin typeface="Open Sans"/>
                <a:ea typeface="Open Sans"/>
                <a:cs typeface="Open Sans"/>
                <a:sym typeface="Open Sans"/>
              </a:rPr>
              <a:t>How to analyze this unstructured data? </a:t>
            </a:r>
            <a:endParaRPr sz="2200" b="0" i="0" u="none" strike="noStrike" cap="none">
              <a:solidFill>
                <a:schemeClr val="dk1"/>
              </a:solidFill>
              <a:latin typeface="Open Sans"/>
              <a:ea typeface="Open Sans"/>
              <a:cs typeface="Open Sans"/>
              <a:sym typeface="Open Sans"/>
            </a:endParaRPr>
          </a:p>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dk1"/>
                </a:solidFill>
                <a:latin typeface="Open Sans"/>
                <a:ea typeface="Open Sans"/>
                <a:cs typeface="Open Sans"/>
                <a:sym typeface="Open Sans"/>
              </a:rPr>
              <a:t>Use Text Mining</a:t>
            </a:r>
            <a:endParaRPr sz="2200" b="0" i="0" u="none" strike="noStrike" cap="none">
              <a:solidFill>
                <a:schemeClr val="dk1"/>
              </a:solidFill>
              <a:latin typeface="Open Sans"/>
              <a:ea typeface="Open Sans"/>
              <a:cs typeface="Open Sans"/>
              <a:sym typeface="Open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00"/>
        <p:cNvGrpSpPr/>
        <p:nvPr/>
      </p:nvGrpSpPr>
      <p:grpSpPr>
        <a:xfrm>
          <a:off x="0" y="0"/>
          <a:ext cx="0" cy="0"/>
          <a:chOff x="0" y="0"/>
          <a:chExt cx="0" cy="0"/>
        </a:xfrm>
      </p:grpSpPr>
      <p:sp>
        <p:nvSpPr>
          <p:cNvPr id="501" name="Google Shape;501;p67"/>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800"/>
              <a:buNone/>
            </a:pPr>
            <a:r>
              <a:rPr lang="en-US">
                <a:latin typeface="Open Sans"/>
                <a:ea typeface="Open Sans"/>
                <a:cs typeface="Open Sans"/>
                <a:sym typeface="Open Sans"/>
              </a:rPr>
              <a:t>Understanding Text Mining</a:t>
            </a:r>
            <a:endParaRPr>
              <a:solidFill>
                <a:srgbClr val="3F3F3F"/>
              </a:solidFill>
              <a:latin typeface="Open Sans"/>
              <a:ea typeface="Open Sans"/>
              <a:cs typeface="Open Sans"/>
              <a:sym typeface="Open Sans"/>
            </a:endParaRPr>
          </a:p>
        </p:txBody>
      </p:sp>
      <p:sp>
        <p:nvSpPr>
          <p:cNvPr id="502" name="Google Shape;502;p67"/>
          <p:cNvSpPr/>
          <p:nvPr/>
        </p:nvSpPr>
        <p:spPr>
          <a:xfrm>
            <a:off x="3887196" y="3794119"/>
            <a:ext cx="8807844" cy="769198"/>
          </a:xfrm>
          <a:custGeom>
            <a:avLst/>
            <a:gdLst/>
            <a:ahLst/>
            <a:cxnLst/>
            <a:rect l="l" t="t" r="r" b="b"/>
            <a:pathLst>
              <a:path w="7121" h="1657" extrusionOk="0">
                <a:moveTo>
                  <a:pt x="0" y="1656"/>
                </a:moveTo>
                <a:lnTo>
                  <a:pt x="7120" y="1656"/>
                </a:lnTo>
                <a:lnTo>
                  <a:pt x="7120" y="0"/>
                </a:lnTo>
                <a:lnTo>
                  <a:pt x="0" y="0"/>
                </a:lnTo>
                <a:lnTo>
                  <a:pt x="0" y="1656"/>
                </a:lnTo>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chemeClr val="lt1"/>
                </a:solidFill>
                <a:latin typeface="Open Sans"/>
                <a:ea typeface="Open Sans"/>
                <a:cs typeface="Open Sans"/>
                <a:sym typeface="Open Sans"/>
              </a:rPr>
              <a:t>Process of deriving insights from natural language text</a:t>
            </a:r>
            <a:endParaRPr sz="2400" b="0" i="0" u="none" strike="noStrike" cap="none">
              <a:solidFill>
                <a:schemeClr val="lt1"/>
              </a:solidFill>
              <a:latin typeface="Open Sans"/>
              <a:ea typeface="Open Sans"/>
              <a:cs typeface="Open Sans"/>
              <a:sym typeface="Open Sans"/>
            </a:endParaRPr>
          </a:p>
        </p:txBody>
      </p:sp>
      <p:sp>
        <p:nvSpPr>
          <p:cNvPr id="503" name="Google Shape;503;p67"/>
          <p:cNvSpPr/>
          <p:nvPr/>
        </p:nvSpPr>
        <p:spPr>
          <a:xfrm>
            <a:off x="994574" y="5907777"/>
            <a:ext cx="3256129" cy="769198"/>
          </a:xfrm>
          <a:custGeom>
            <a:avLst/>
            <a:gdLst/>
            <a:ahLst/>
            <a:cxnLst/>
            <a:rect l="l" t="t" r="r" b="b"/>
            <a:pathLst>
              <a:path w="7121" h="1657" extrusionOk="0">
                <a:moveTo>
                  <a:pt x="0" y="1656"/>
                </a:moveTo>
                <a:lnTo>
                  <a:pt x="7120" y="1656"/>
                </a:lnTo>
                <a:lnTo>
                  <a:pt x="7120" y="0"/>
                </a:lnTo>
                <a:lnTo>
                  <a:pt x="0" y="0"/>
                </a:lnTo>
                <a:lnTo>
                  <a:pt x="0" y="1656"/>
                </a:lnTo>
              </a:path>
            </a:pathLst>
          </a:custGeom>
          <a:solidFill>
            <a:srgbClr val="BF9000"/>
          </a:solidFill>
          <a:ln w="9525" cap="flat" cmpd="sng">
            <a:solidFill>
              <a:srgbClr val="BF9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chemeClr val="lt1"/>
                </a:solidFill>
                <a:latin typeface="Open Sans"/>
                <a:ea typeface="Open Sans"/>
                <a:cs typeface="Open Sans"/>
                <a:sym typeface="Open Sans"/>
              </a:rPr>
              <a:t>Structure the input text</a:t>
            </a:r>
            <a:endParaRPr sz="2400" b="0" i="0" u="none" strike="noStrike" cap="none">
              <a:solidFill>
                <a:schemeClr val="lt1"/>
              </a:solidFill>
              <a:latin typeface="Open Sans"/>
              <a:ea typeface="Open Sans"/>
              <a:cs typeface="Open Sans"/>
              <a:sym typeface="Open Sans"/>
            </a:endParaRPr>
          </a:p>
        </p:txBody>
      </p:sp>
      <p:sp>
        <p:nvSpPr>
          <p:cNvPr id="504" name="Google Shape;504;p67"/>
          <p:cNvSpPr/>
          <p:nvPr/>
        </p:nvSpPr>
        <p:spPr>
          <a:xfrm>
            <a:off x="6663053" y="5872841"/>
            <a:ext cx="3256129" cy="769198"/>
          </a:xfrm>
          <a:custGeom>
            <a:avLst/>
            <a:gdLst/>
            <a:ahLst/>
            <a:cxnLst/>
            <a:rect l="l" t="t" r="r" b="b"/>
            <a:pathLst>
              <a:path w="7121" h="1657" extrusionOk="0">
                <a:moveTo>
                  <a:pt x="0" y="1656"/>
                </a:moveTo>
                <a:lnTo>
                  <a:pt x="7120" y="1656"/>
                </a:lnTo>
                <a:lnTo>
                  <a:pt x="7120" y="0"/>
                </a:lnTo>
                <a:lnTo>
                  <a:pt x="0" y="0"/>
                </a:lnTo>
                <a:lnTo>
                  <a:pt x="0" y="1656"/>
                </a:lnTo>
              </a:path>
            </a:pathLst>
          </a:custGeom>
          <a:solidFill>
            <a:srgbClr val="833C0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chemeClr val="lt1"/>
                </a:solidFill>
                <a:latin typeface="Open Sans"/>
                <a:ea typeface="Open Sans"/>
                <a:cs typeface="Open Sans"/>
                <a:sym typeface="Open Sans"/>
              </a:rPr>
              <a:t>Derive pattern</a:t>
            </a:r>
            <a:endParaRPr sz="2400" b="0" i="0" u="none" strike="noStrike" cap="none">
              <a:solidFill>
                <a:schemeClr val="lt1"/>
              </a:solidFill>
              <a:latin typeface="Open Sans"/>
              <a:ea typeface="Open Sans"/>
              <a:cs typeface="Open Sans"/>
              <a:sym typeface="Open Sans"/>
            </a:endParaRPr>
          </a:p>
        </p:txBody>
      </p:sp>
      <p:sp>
        <p:nvSpPr>
          <p:cNvPr id="505" name="Google Shape;505;p67"/>
          <p:cNvSpPr/>
          <p:nvPr/>
        </p:nvSpPr>
        <p:spPr>
          <a:xfrm>
            <a:off x="11749011" y="5872841"/>
            <a:ext cx="3256129" cy="769198"/>
          </a:xfrm>
          <a:custGeom>
            <a:avLst/>
            <a:gdLst/>
            <a:ahLst/>
            <a:cxnLst/>
            <a:rect l="l" t="t" r="r" b="b"/>
            <a:pathLst>
              <a:path w="7121" h="1657" extrusionOk="0">
                <a:moveTo>
                  <a:pt x="0" y="1656"/>
                </a:moveTo>
                <a:lnTo>
                  <a:pt x="7120" y="1656"/>
                </a:lnTo>
                <a:lnTo>
                  <a:pt x="7120" y="0"/>
                </a:lnTo>
                <a:lnTo>
                  <a:pt x="0" y="0"/>
                </a:lnTo>
                <a:lnTo>
                  <a:pt x="0" y="1656"/>
                </a:lnTo>
              </a:path>
            </a:pathLst>
          </a:custGeom>
          <a:solidFill>
            <a:srgbClr val="3A38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chemeClr val="lt1"/>
                </a:solidFill>
                <a:latin typeface="Open Sans"/>
                <a:ea typeface="Open Sans"/>
                <a:cs typeface="Open Sans"/>
                <a:sym typeface="Open Sans"/>
              </a:rPr>
              <a:t>Evaluate output</a:t>
            </a:r>
            <a:endParaRPr sz="2400" b="0" i="0" u="none" strike="noStrike" cap="none">
              <a:solidFill>
                <a:schemeClr val="lt1"/>
              </a:solidFill>
              <a:latin typeface="Open Sans"/>
              <a:ea typeface="Open Sans"/>
              <a:cs typeface="Open Sans"/>
              <a:sym typeface="Open Sans"/>
            </a:endParaRPr>
          </a:p>
        </p:txBody>
      </p:sp>
      <p:sp>
        <p:nvSpPr>
          <p:cNvPr id="506" name="Google Shape;506;p67"/>
          <p:cNvSpPr/>
          <p:nvPr/>
        </p:nvSpPr>
        <p:spPr>
          <a:xfrm rot="5400000">
            <a:off x="7735401" y="-94954"/>
            <a:ext cx="885532" cy="10290628"/>
          </a:xfrm>
          <a:prstGeom prst="leftBrace">
            <a:avLst>
              <a:gd name="adj1" fmla="val 8333"/>
              <a:gd name="adj2" fmla="val 49783"/>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cxnSp>
        <p:nvCxnSpPr>
          <p:cNvPr id="507" name="Google Shape;507;p67"/>
          <p:cNvCxnSpPr/>
          <p:nvPr/>
        </p:nvCxnSpPr>
        <p:spPr>
          <a:xfrm flipH="1">
            <a:off x="8178059" y="4573431"/>
            <a:ext cx="7418" cy="965700"/>
          </a:xfrm>
          <a:prstGeom prst="straightConnector1">
            <a:avLst/>
          </a:prstGeom>
          <a:noFill/>
          <a:ln w="9525" cap="flat" cmpd="sng">
            <a:solidFill>
              <a:schemeClr val="accent1"/>
            </a:solidFill>
            <a:prstDash val="solid"/>
            <a:miter lim="800000"/>
            <a:headEnd type="none" w="sm" len="sm"/>
            <a:tailEnd type="none" w="sm" len="sm"/>
          </a:ln>
        </p:spPr>
      </p:cxnSp>
      <p:sp>
        <p:nvSpPr>
          <p:cNvPr id="508" name="Google Shape;508;p67"/>
          <p:cNvSpPr/>
          <p:nvPr/>
        </p:nvSpPr>
        <p:spPr>
          <a:xfrm>
            <a:off x="12931596" y="4048540"/>
            <a:ext cx="783772" cy="348343"/>
          </a:xfrm>
          <a:prstGeom prst="rightArrow">
            <a:avLst>
              <a:gd name="adj1" fmla="val 50000"/>
              <a:gd name="adj2" fmla="val 50000"/>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Open Sans"/>
              <a:ea typeface="Open Sans"/>
              <a:cs typeface="Open Sans"/>
              <a:sym typeface="Open Sans"/>
            </a:endParaRPr>
          </a:p>
        </p:txBody>
      </p:sp>
      <p:sp>
        <p:nvSpPr>
          <p:cNvPr id="509" name="Google Shape;509;p67"/>
          <p:cNvSpPr txBox="1"/>
          <p:nvPr/>
        </p:nvSpPr>
        <p:spPr>
          <a:xfrm>
            <a:off x="13951923" y="3794119"/>
            <a:ext cx="1843315" cy="110795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0C0C0C"/>
                </a:solidFill>
                <a:latin typeface="Open Sans"/>
                <a:ea typeface="Open Sans"/>
                <a:cs typeface="Open Sans"/>
                <a:sym typeface="Open Sans"/>
              </a:rPr>
              <a:t>This is where NLP helps</a:t>
            </a:r>
            <a:endParaRPr sz="2200" b="0" i="0" u="none" strike="noStrike" cap="none">
              <a:solidFill>
                <a:srgbClr val="0C0C0C"/>
              </a:solidFill>
              <a:latin typeface="Open Sans"/>
              <a:ea typeface="Open Sans"/>
              <a:cs typeface="Open Sans"/>
              <a:sym typeface="Open Sans"/>
            </a:endParaRPr>
          </a:p>
        </p:txBody>
      </p:sp>
      <p:pic>
        <p:nvPicPr>
          <p:cNvPr id="510" name="Google Shape;510;p67"/>
          <p:cNvPicPr preferRelativeResize="0"/>
          <p:nvPr/>
        </p:nvPicPr>
        <p:blipFill rotWithShape="1">
          <a:blip r:embed="rId3">
            <a:alphaModFix/>
          </a:blip>
          <a:srcRect/>
          <a:stretch/>
        </p:blipFill>
        <p:spPr>
          <a:xfrm>
            <a:off x="4651247" y="535245"/>
            <a:ext cx="6922245" cy="567453"/>
          </a:xfrm>
          <a:prstGeom prst="rect">
            <a:avLst/>
          </a:prstGeom>
          <a:noFill/>
          <a:ln>
            <a:noFill/>
          </a:ln>
        </p:spPr>
      </p:pic>
      <p:sp>
        <p:nvSpPr>
          <p:cNvPr id="511" name="Google Shape;511;p67"/>
          <p:cNvSpPr/>
          <p:nvPr/>
        </p:nvSpPr>
        <p:spPr>
          <a:xfrm>
            <a:off x="4128892" y="2178153"/>
            <a:ext cx="8098550" cy="755968"/>
          </a:xfrm>
          <a:prstGeom prst="roundRect">
            <a:avLst>
              <a:gd name="adj" fmla="val 16667"/>
            </a:avLst>
          </a:prstGeom>
          <a:solidFill>
            <a:schemeClr val="accent1"/>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It is also called text analysis.</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16"/>
        <p:cNvGrpSpPr/>
        <p:nvPr/>
      </p:nvGrpSpPr>
      <p:grpSpPr>
        <a:xfrm>
          <a:off x="0" y="0"/>
          <a:ext cx="0" cy="0"/>
          <a:chOff x="0" y="0"/>
          <a:chExt cx="0" cy="0"/>
        </a:xfrm>
      </p:grpSpPr>
      <p:sp>
        <p:nvSpPr>
          <p:cNvPr id="517" name="Google Shape;517;p6"/>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700"/>
              <a:buNone/>
            </a:pPr>
            <a:r>
              <a:rPr lang="en-US"/>
              <a:t>How NLP Works</a:t>
            </a:r>
            <a:endParaRPr>
              <a:solidFill>
                <a:srgbClr val="3F3F3F"/>
              </a:solidFill>
            </a:endParaRPr>
          </a:p>
        </p:txBody>
      </p:sp>
      <p:grpSp>
        <p:nvGrpSpPr>
          <p:cNvPr id="518" name="Google Shape;518;p6"/>
          <p:cNvGrpSpPr/>
          <p:nvPr/>
        </p:nvGrpSpPr>
        <p:grpSpPr>
          <a:xfrm>
            <a:off x="7813039" y="4014598"/>
            <a:ext cx="1556387" cy="3214447"/>
            <a:chOff x="11662085" y="6398163"/>
            <a:chExt cx="2334579" cy="4821669"/>
          </a:xfrm>
        </p:grpSpPr>
        <p:sp>
          <p:nvSpPr>
            <p:cNvPr id="519" name="Google Shape;519;p6"/>
            <p:cNvSpPr/>
            <p:nvPr/>
          </p:nvSpPr>
          <p:spPr>
            <a:xfrm>
              <a:off x="12238256" y="6398163"/>
              <a:ext cx="1187673" cy="3916586"/>
            </a:xfrm>
            <a:custGeom>
              <a:avLst/>
              <a:gdLst/>
              <a:ahLst/>
              <a:cxnLst/>
              <a:rect l="l" t="t" r="r" b="b"/>
              <a:pathLst>
                <a:path w="1934" h="6365" extrusionOk="0">
                  <a:moveTo>
                    <a:pt x="0" y="6364"/>
                  </a:moveTo>
                  <a:lnTo>
                    <a:pt x="0" y="0"/>
                  </a:lnTo>
                  <a:lnTo>
                    <a:pt x="1933" y="1529"/>
                  </a:lnTo>
                  <a:lnTo>
                    <a:pt x="1933" y="6364"/>
                  </a:lnTo>
                  <a:lnTo>
                    <a:pt x="0" y="6364"/>
                  </a:lnTo>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667"/>
                <a:buFont typeface="Arial"/>
                <a:buNone/>
              </a:pPr>
              <a:endParaRPr sz="2667" b="0" i="0" u="none" strike="noStrike" cap="none">
                <a:solidFill>
                  <a:schemeClr val="dk1"/>
                </a:solidFill>
                <a:latin typeface="Calibri"/>
                <a:ea typeface="Calibri"/>
                <a:cs typeface="Calibri"/>
                <a:sym typeface="Calibri"/>
              </a:endParaRPr>
            </a:p>
          </p:txBody>
        </p:sp>
        <p:sp>
          <p:nvSpPr>
            <p:cNvPr id="520" name="Google Shape;520;p6"/>
            <p:cNvSpPr/>
            <p:nvPr/>
          </p:nvSpPr>
          <p:spPr>
            <a:xfrm>
              <a:off x="11662085" y="10214185"/>
              <a:ext cx="2334579" cy="1005647"/>
            </a:xfrm>
            <a:custGeom>
              <a:avLst/>
              <a:gdLst/>
              <a:ahLst/>
              <a:cxnLst/>
              <a:rect l="l" t="t" r="r" b="b"/>
              <a:pathLst>
                <a:path w="3798" h="1642" extrusionOk="0">
                  <a:moveTo>
                    <a:pt x="1895" y="1641"/>
                  </a:moveTo>
                  <a:lnTo>
                    <a:pt x="3797" y="0"/>
                  </a:lnTo>
                  <a:lnTo>
                    <a:pt x="1895" y="0"/>
                  </a:lnTo>
                  <a:lnTo>
                    <a:pt x="0" y="0"/>
                  </a:lnTo>
                  <a:lnTo>
                    <a:pt x="1895" y="1641"/>
                  </a:lnTo>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667"/>
                <a:buFont typeface="Arial"/>
                <a:buNone/>
              </a:pPr>
              <a:endParaRPr sz="2667" b="0" i="0" u="none" strike="noStrike" cap="none">
                <a:solidFill>
                  <a:schemeClr val="dk1"/>
                </a:solidFill>
                <a:latin typeface="Calibri"/>
                <a:ea typeface="Calibri"/>
                <a:cs typeface="Calibri"/>
                <a:sym typeface="Calibri"/>
              </a:endParaRPr>
            </a:p>
          </p:txBody>
        </p:sp>
      </p:grpSp>
      <p:grpSp>
        <p:nvGrpSpPr>
          <p:cNvPr id="521" name="Google Shape;521;p6"/>
          <p:cNvGrpSpPr/>
          <p:nvPr/>
        </p:nvGrpSpPr>
        <p:grpSpPr>
          <a:xfrm>
            <a:off x="8604822" y="2097528"/>
            <a:ext cx="1560011" cy="4131305"/>
            <a:chOff x="12849758" y="3522557"/>
            <a:chExt cx="2340015" cy="6196958"/>
          </a:xfrm>
        </p:grpSpPr>
        <p:sp>
          <p:nvSpPr>
            <p:cNvPr id="522" name="Google Shape;522;p6"/>
            <p:cNvSpPr/>
            <p:nvPr/>
          </p:nvSpPr>
          <p:spPr>
            <a:xfrm>
              <a:off x="13428647" y="4427639"/>
              <a:ext cx="1182237" cy="5291876"/>
            </a:xfrm>
            <a:custGeom>
              <a:avLst/>
              <a:gdLst/>
              <a:ahLst/>
              <a:cxnLst/>
              <a:rect l="l" t="t" r="r" b="b"/>
              <a:pathLst>
                <a:path w="1927" h="8596" extrusionOk="0">
                  <a:moveTo>
                    <a:pt x="0" y="0"/>
                  </a:moveTo>
                  <a:lnTo>
                    <a:pt x="0" y="8595"/>
                  </a:lnTo>
                  <a:lnTo>
                    <a:pt x="1926" y="7072"/>
                  </a:lnTo>
                  <a:lnTo>
                    <a:pt x="1926" y="0"/>
                  </a:lnTo>
                  <a:lnTo>
                    <a:pt x="0" y="0"/>
                  </a:lnTo>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667"/>
                <a:buFont typeface="Arial"/>
                <a:buNone/>
              </a:pPr>
              <a:endParaRPr sz="2667" b="0" i="0" u="none" strike="noStrike" cap="none">
                <a:solidFill>
                  <a:schemeClr val="dk1"/>
                </a:solidFill>
                <a:latin typeface="Calibri"/>
                <a:ea typeface="Calibri"/>
                <a:cs typeface="Calibri"/>
                <a:sym typeface="Calibri"/>
              </a:endParaRPr>
            </a:p>
          </p:txBody>
        </p:sp>
        <p:sp>
          <p:nvSpPr>
            <p:cNvPr id="523" name="Google Shape;523;p6"/>
            <p:cNvSpPr/>
            <p:nvPr/>
          </p:nvSpPr>
          <p:spPr>
            <a:xfrm>
              <a:off x="12849758" y="3522557"/>
              <a:ext cx="2340015" cy="1005647"/>
            </a:xfrm>
            <a:custGeom>
              <a:avLst/>
              <a:gdLst/>
              <a:ahLst/>
              <a:cxnLst/>
              <a:rect l="l" t="t" r="r" b="b"/>
              <a:pathLst>
                <a:path w="3804" h="1641" extrusionOk="0">
                  <a:moveTo>
                    <a:pt x="1901" y="0"/>
                  </a:moveTo>
                  <a:lnTo>
                    <a:pt x="3803" y="1640"/>
                  </a:lnTo>
                  <a:lnTo>
                    <a:pt x="1901" y="1640"/>
                  </a:lnTo>
                  <a:lnTo>
                    <a:pt x="0" y="1640"/>
                  </a:lnTo>
                  <a:lnTo>
                    <a:pt x="1901" y="0"/>
                  </a:lnTo>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667"/>
                <a:buFont typeface="Arial"/>
                <a:buNone/>
              </a:pPr>
              <a:endParaRPr sz="2667" b="0" i="0" u="none" strike="noStrike" cap="none">
                <a:solidFill>
                  <a:schemeClr val="dk1"/>
                </a:solidFill>
                <a:latin typeface="Calibri"/>
                <a:ea typeface="Calibri"/>
                <a:cs typeface="Calibri"/>
                <a:sym typeface="Calibri"/>
              </a:endParaRPr>
            </a:p>
          </p:txBody>
        </p:sp>
      </p:grpSp>
      <p:grpSp>
        <p:nvGrpSpPr>
          <p:cNvPr id="524" name="Google Shape;524;p6"/>
          <p:cNvGrpSpPr/>
          <p:nvPr/>
        </p:nvGrpSpPr>
        <p:grpSpPr>
          <a:xfrm>
            <a:off x="7019446" y="2519719"/>
            <a:ext cx="1558199" cy="3310481"/>
            <a:chOff x="10471694" y="4155843"/>
            <a:chExt cx="2337297" cy="4965721"/>
          </a:xfrm>
        </p:grpSpPr>
        <p:sp>
          <p:nvSpPr>
            <p:cNvPr id="525" name="Google Shape;525;p6"/>
            <p:cNvSpPr/>
            <p:nvPr/>
          </p:nvSpPr>
          <p:spPr>
            <a:xfrm>
              <a:off x="11050583" y="5058207"/>
              <a:ext cx="1182237" cy="4063357"/>
            </a:xfrm>
            <a:custGeom>
              <a:avLst/>
              <a:gdLst/>
              <a:ahLst/>
              <a:cxnLst/>
              <a:rect l="l" t="t" r="r" b="b"/>
              <a:pathLst>
                <a:path w="1927" h="6601" extrusionOk="0">
                  <a:moveTo>
                    <a:pt x="1926" y="0"/>
                  </a:moveTo>
                  <a:lnTo>
                    <a:pt x="1926" y="6600"/>
                  </a:lnTo>
                  <a:lnTo>
                    <a:pt x="0" y="5077"/>
                  </a:lnTo>
                  <a:lnTo>
                    <a:pt x="0" y="0"/>
                  </a:lnTo>
                  <a:lnTo>
                    <a:pt x="1926" y="0"/>
                  </a:lnTo>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667"/>
                <a:buFont typeface="Arial"/>
                <a:buNone/>
              </a:pPr>
              <a:endParaRPr sz="2667" b="0" i="0" u="none" strike="noStrike" cap="none">
                <a:solidFill>
                  <a:schemeClr val="dk1"/>
                </a:solidFill>
                <a:latin typeface="Calibri"/>
                <a:ea typeface="Calibri"/>
                <a:cs typeface="Calibri"/>
                <a:sym typeface="Calibri"/>
              </a:endParaRPr>
            </a:p>
          </p:txBody>
        </p:sp>
        <p:sp>
          <p:nvSpPr>
            <p:cNvPr id="526" name="Google Shape;526;p6"/>
            <p:cNvSpPr/>
            <p:nvPr/>
          </p:nvSpPr>
          <p:spPr>
            <a:xfrm>
              <a:off x="10471694" y="4155843"/>
              <a:ext cx="2337297" cy="1005647"/>
            </a:xfrm>
            <a:custGeom>
              <a:avLst/>
              <a:gdLst/>
              <a:ahLst/>
              <a:cxnLst/>
              <a:rect l="l" t="t" r="r" b="b"/>
              <a:pathLst>
                <a:path w="3803" h="1642" extrusionOk="0">
                  <a:moveTo>
                    <a:pt x="1901" y="0"/>
                  </a:moveTo>
                  <a:lnTo>
                    <a:pt x="0" y="1641"/>
                  </a:lnTo>
                  <a:lnTo>
                    <a:pt x="1901" y="1641"/>
                  </a:lnTo>
                  <a:lnTo>
                    <a:pt x="3802" y="1641"/>
                  </a:lnTo>
                  <a:lnTo>
                    <a:pt x="1901" y="0"/>
                  </a:lnTo>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667"/>
                <a:buFont typeface="Arial"/>
                <a:buNone/>
              </a:pPr>
              <a:endParaRPr sz="2667" b="0" i="0" u="none" strike="noStrike" cap="none">
                <a:solidFill>
                  <a:schemeClr val="dk1"/>
                </a:solidFill>
                <a:latin typeface="Calibri"/>
                <a:ea typeface="Calibri"/>
                <a:cs typeface="Calibri"/>
                <a:sym typeface="Calibri"/>
              </a:endParaRPr>
            </a:p>
          </p:txBody>
        </p:sp>
      </p:grpSp>
      <p:grpSp>
        <p:nvGrpSpPr>
          <p:cNvPr id="527" name="Google Shape;527;p6"/>
          <p:cNvGrpSpPr/>
          <p:nvPr/>
        </p:nvGrpSpPr>
        <p:grpSpPr>
          <a:xfrm>
            <a:off x="6227663" y="4112445"/>
            <a:ext cx="1560011" cy="3611269"/>
            <a:chOff x="9284021" y="6544933"/>
            <a:chExt cx="2340015" cy="5416903"/>
          </a:xfrm>
        </p:grpSpPr>
        <p:sp>
          <p:nvSpPr>
            <p:cNvPr id="528" name="Google Shape;528;p6"/>
            <p:cNvSpPr/>
            <p:nvPr/>
          </p:nvSpPr>
          <p:spPr>
            <a:xfrm>
              <a:off x="9862910" y="6544933"/>
              <a:ext cx="1184955" cy="4514539"/>
            </a:xfrm>
            <a:custGeom>
              <a:avLst/>
              <a:gdLst/>
              <a:ahLst/>
              <a:cxnLst/>
              <a:rect l="l" t="t" r="r" b="b"/>
              <a:pathLst>
                <a:path w="1933" h="7334" extrusionOk="0">
                  <a:moveTo>
                    <a:pt x="1932" y="7333"/>
                  </a:moveTo>
                  <a:lnTo>
                    <a:pt x="1932" y="0"/>
                  </a:lnTo>
                  <a:lnTo>
                    <a:pt x="0" y="1529"/>
                  </a:lnTo>
                  <a:lnTo>
                    <a:pt x="0" y="7333"/>
                  </a:lnTo>
                  <a:lnTo>
                    <a:pt x="1932" y="7333"/>
                  </a:lnTo>
                </a:path>
              </a:pathLst>
            </a:custGeom>
            <a:solidFill>
              <a:srgbClr val="BF9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667"/>
                <a:buFont typeface="Arial"/>
                <a:buNone/>
              </a:pPr>
              <a:endParaRPr sz="2667" b="0" i="0" u="none" strike="noStrike" cap="none">
                <a:solidFill>
                  <a:schemeClr val="dk1"/>
                </a:solidFill>
                <a:latin typeface="Calibri"/>
                <a:ea typeface="Calibri"/>
                <a:cs typeface="Calibri"/>
                <a:sym typeface="Calibri"/>
              </a:endParaRPr>
            </a:p>
          </p:txBody>
        </p:sp>
        <p:sp>
          <p:nvSpPr>
            <p:cNvPr id="529" name="Google Shape;529;p6"/>
            <p:cNvSpPr/>
            <p:nvPr/>
          </p:nvSpPr>
          <p:spPr>
            <a:xfrm>
              <a:off x="9284021" y="10956189"/>
              <a:ext cx="2340015" cy="1005647"/>
            </a:xfrm>
            <a:custGeom>
              <a:avLst/>
              <a:gdLst/>
              <a:ahLst/>
              <a:cxnLst/>
              <a:rect l="l" t="t" r="r" b="b"/>
              <a:pathLst>
                <a:path w="3804" h="1641" extrusionOk="0">
                  <a:moveTo>
                    <a:pt x="1902" y="1640"/>
                  </a:moveTo>
                  <a:lnTo>
                    <a:pt x="0" y="0"/>
                  </a:lnTo>
                  <a:lnTo>
                    <a:pt x="1902" y="0"/>
                  </a:lnTo>
                  <a:lnTo>
                    <a:pt x="3803" y="0"/>
                  </a:lnTo>
                  <a:lnTo>
                    <a:pt x="1902" y="1640"/>
                  </a:lnTo>
                </a:path>
              </a:pathLst>
            </a:custGeom>
            <a:solidFill>
              <a:srgbClr val="BF9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667"/>
                <a:buFont typeface="Arial"/>
                <a:buNone/>
              </a:pPr>
              <a:endParaRPr sz="2667" b="0" i="0" u="none" strike="noStrike" cap="none">
                <a:solidFill>
                  <a:schemeClr val="dk1"/>
                </a:solidFill>
                <a:latin typeface="Calibri"/>
                <a:ea typeface="Calibri"/>
                <a:cs typeface="Calibri"/>
                <a:sym typeface="Calibri"/>
              </a:endParaRPr>
            </a:p>
          </p:txBody>
        </p:sp>
      </p:grpSp>
      <p:sp>
        <p:nvSpPr>
          <p:cNvPr id="530" name="Google Shape;530;p6"/>
          <p:cNvSpPr txBox="1"/>
          <p:nvPr/>
        </p:nvSpPr>
        <p:spPr>
          <a:xfrm>
            <a:off x="7413512" y="3106902"/>
            <a:ext cx="786486" cy="677084"/>
          </a:xfrm>
          <a:prstGeom prst="rect">
            <a:avLst/>
          </a:prstGeom>
          <a:noFill/>
          <a:ln>
            <a:noFill/>
          </a:ln>
        </p:spPr>
        <p:txBody>
          <a:bodyPr spcFirstLastPara="1" wrap="square" lIns="121875" tIns="60925" rIns="121875" bIns="60925" anchor="t" anchorCtr="0">
            <a:spAutoFit/>
          </a:bodyPr>
          <a:lstStyle/>
          <a:p>
            <a:pPr marL="0" marR="0" lvl="0" indent="0" algn="l" rtl="0">
              <a:lnSpc>
                <a:spcPct val="100000"/>
              </a:lnSpc>
              <a:spcBef>
                <a:spcPts val="0"/>
              </a:spcBef>
              <a:spcAft>
                <a:spcPts val="0"/>
              </a:spcAft>
              <a:buClr>
                <a:srgbClr val="000000"/>
              </a:buClr>
              <a:buSzPts val="3600"/>
              <a:buFont typeface="Arial"/>
              <a:buNone/>
            </a:pPr>
            <a:r>
              <a:rPr lang="en-US" sz="3600" b="1" i="0" u="none" strike="noStrike" cap="none">
                <a:solidFill>
                  <a:schemeClr val="lt1"/>
                </a:solidFill>
                <a:latin typeface="Source Sans Pro"/>
                <a:ea typeface="Source Sans Pro"/>
                <a:cs typeface="Source Sans Pro"/>
                <a:sym typeface="Source Sans Pro"/>
              </a:rPr>
              <a:t>01</a:t>
            </a:r>
            <a:endParaRPr sz="1400" b="0" i="0" u="none" strike="noStrike" cap="none">
              <a:solidFill>
                <a:srgbClr val="000000"/>
              </a:solidFill>
              <a:latin typeface="Arial"/>
              <a:ea typeface="Arial"/>
              <a:cs typeface="Arial"/>
              <a:sym typeface="Arial"/>
            </a:endParaRPr>
          </a:p>
        </p:txBody>
      </p:sp>
      <p:sp>
        <p:nvSpPr>
          <p:cNvPr id="531" name="Google Shape;531;p6"/>
          <p:cNvSpPr txBox="1"/>
          <p:nvPr/>
        </p:nvSpPr>
        <p:spPr>
          <a:xfrm>
            <a:off x="8997214" y="2750750"/>
            <a:ext cx="808869" cy="677084"/>
          </a:xfrm>
          <a:prstGeom prst="rect">
            <a:avLst/>
          </a:prstGeom>
          <a:noFill/>
          <a:ln>
            <a:noFill/>
          </a:ln>
        </p:spPr>
        <p:txBody>
          <a:bodyPr spcFirstLastPara="1" wrap="square" lIns="121875" tIns="60925" rIns="121875" bIns="60925" anchor="t" anchorCtr="0">
            <a:spAutoFit/>
          </a:bodyPr>
          <a:lstStyle/>
          <a:p>
            <a:pPr marL="0" marR="0" lvl="0" indent="0" algn="l" rtl="0">
              <a:lnSpc>
                <a:spcPct val="100000"/>
              </a:lnSpc>
              <a:spcBef>
                <a:spcPts val="0"/>
              </a:spcBef>
              <a:spcAft>
                <a:spcPts val="0"/>
              </a:spcAft>
              <a:buClr>
                <a:srgbClr val="000000"/>
              </a:buClr>
              <a:buSzPts val="3600"/>
              <a:buFont typeface="Arial"/>
              <a:buNone/>
            </a:pPr>
            <a:r>
              <a:rPr lang="en-US" sz="3600" b="1" i="0" u="none" strike="noStrike" cap="none">
                <a:solidFill>
                  <a:schemeClr val="lt1"/>
                </a:solidFill>
                <a:latin typeface="Source Sans Pro"/>
                <a:ea typeface="Source Sans Pro"/>
                <a:cs typeface="Source Sans Pro"/>
                <a:sym typeface="Source Sans Pro"/>
              </a:rPr>
              <a:t>02</a:t>
            </a:r>
            <a:endParaRPr sz="1400" b="0" i="0" u="none" strike="noStrike" cap="none">
              <a:solidFill>
                <a:srgbClr val="000000"/>
              </a:solidFill>
              <a:latin typeface="Arial"/>
              <a:ea typeface="Arial"/>
              <a:cs typeface="Arial"/>
              <a:sym typeface="Arial"/>
            </a:endParaRPr>
          </a:p>
        </p:txBody>
      </p:sp>
      <p:sp>
        <p:nvSpPr>
          <p:cNvPr id="532" name="Google Shape;532;p6"/>
          <p:cNvSpPr txBox="1"/>
          <p:nvPr/>
        </p:nvSpPr>
        <p:spPr>
          <a:xfrm>
            <a:off x="6613589" y="6454992"/>
            <a:ext cx="988977" cy="677084"/>
          </a:xfrm>
          <a:prstGeom prst="rect">
            <a:avLst/>
          </a:prstGeom>
          <a:noFill/>
          <a:ln>
            <a:noFill/>
          </a:ln>
        </p:spPr>
        <p:txBody>
          <a:bodyPr spcFirstLastPara="1" wrap="square" lIns="121875" tIns="60925" rIns="121875" bIns="60925" anchor="t" anchorCtr="0">
            <a:spAutoFit/>
          </a:bodyPr>
          <a:lstStyle/>
          <a:p>
            <a:pPr marL="0" marR="0" lvl="0" indent="0" algn="l" rtl="0">
              <a:lnSpc>
                <a:spcPct val="100000"/>
              </a:lnSpc>
              <a:spcBef>
                <a:spcPts val="0"/>
              </a:spcBef>
              <a:spcAft>
                <a:spcPts val="0"/>
              </a:spcAft>
              <a:buClr>
                <a:srgbClr val="000000"/>
              </a:buClr>
              <a:buSzPts val="3600"/>
              <a:buFont typeface="Arial"/>
              <a:buNone/>
            </a:pPr>
            <a:r>
              <a:rPr lang="en-US" sz="3600" b="1" i="0" u="none" strike="noStrike" cap="none">
                <a:solidFill>
                  <a:schemeClr val="lt1"/>
                </a:solidFill>
                <a:latin typeface="Source Sans Pro"/>
                <a:ea typeface="Source Sans Pro"/>
                <a:cs typeface="Source Sans Pro"/>
                <a:sym typeface="Source Sans Pro"/>
              </a:rPr>
              <a:t>03</a:t>
            </a:r>
            <a:endParaRPr sz="1400" b="0" i="0" u="none" strike="noStrike" cap="none">
              <a:solidFill>
                <a:srgbClr val="000000"/>
              </a:solidFill>
              <a:latin typeface="Arial"/>
              <a:ea typeface="Arial"/>
              <a:cs typeface="Arial"/>
              <a:sym typeface="Arial"/>
            </a:endParaRPr>
          </a:p>
        </p:txBody>
      </p:sp>
      <p:sp>
        <p:nvSpPr>
          <p:cNvPr id="533" name="Google Shape;533;p6"/>
          <p:cNvSpPr txBox="1"/>
          <p:nvPr/>
        </p:nvSpPr>
        <p:spPr>
          <a:xfrm>
            <a:off x="8186798" y="6243686"/>
            <a:ext cx="810416" cy="677084"/>
          </a:xfrm>
          <a:prstGeom prst="rect">
            <a:avLst/>
          </a:prstGeom>
          <a:noFill/>
          <a:ln>
            <a:noFill/>
          </a:ln>
        </p:spPr>
        <p:txBody>
          <a:bodyPr spcFirstLastPara="1" wrap="square" lIns="121875" tIns="60925" rIns="121875" bIns="60925" anchor="t" anchorCtr="0">
            <a:spAutoFit/>
          </a:bodyPr>
          <a:lstStyle/>
          <a:p>
            <a:pPr marL="0" marR="0" lvl="0" indent="0" algn="l" rtl="0">
              <a:lnSpc>
                <a:spcPct val="100000"/>
              </a:lnSpc>
              <a:spcBef>
                <a:spcPts val="0"/>
              </a:spcBef>
              <a:spcAft>
                <a:spcPts val="0"/>
              </a:spcAft>
              <a:buClr>
                <a:srgbClr val="000000"/>
              </a:buClr>
              <a:buSzPts val="3600"/>
              <a:buFont typeface="Arial"/>
              <a:buNone/>
            </a:pPr>
            <a:r>
              <a:rPr lang="en-US" sz="3600" b="1" i="0" u="none" strike="noStrike" cap="none">
                <a:solidFill>
                  <a:schemeClr val="lt1"/>
                </a:solidFill>
                <a:latin typeface="Source Sans Pro"/>
                <a:ea typeface="Source Sans Pro"/>
                <a:cs typeface="Source Sans Pro"/>
                <a:sym typeface="Source Sans Pro"/>
              </a:rPr>
              <a:t>04</a:t>
            </a:r>
            <a:endParaRPr sz="1400" b="0" i="0" u="none" strike="noStrike" cap="none">
              <a:solidFill>
                <a:srgbClr val="000000"/>
              </a:solidFill>
              <a:latin typeface="Arial"/>
              <a:ea typeface="Arial"/>
              <a:cs typeface="Arial"/>
              <a:sym typeface="Arial"/>
            </a:endParaRPr>
          </a:p>
        </p:txBody>
      </p:sp>
      <p:sp>
        <p:nvSpPr>
          <p:cNvPr id="534" name="Google Shape;534;p6"/>
          <p:cNvSpPr txBox="1"/>
          <p:nvPr/>
        </p:nvSpPr>
        <p:spPr>
          <a:xfrm>
            <a:off x="8682187" y="7176144"/>
            <a:ext cx="2424428" cy="824817"/>
          </a:xfrm>
          <a:prstGeom prst="rect">
            <a:avLst/>
          </a:prstGeom>
          <a:noFill/>
          <a:ln>
            <a:noFill/>
          </a:ln>
        </p:spPr>
        <p:txBody>
          <a:bodyPr spcFirstLastPara="1" wrap="square" lIns="146275" tIns="73125" rIns="146275" bIns="73125"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chemeClr val="dk1"/>
                </a:solidFill>
                <a:latin typeface="Open Sans"/>
                <a:ea typeface="Open Sans"/>
                <a:cs typeface="Open Sans"/>
                <a:sym typeface="Open Sans"/>
              </a:rPr>
              <a:t>Usage of NLP Libraries</a:t>
            </a:r>
            <a:endParaRPr sz="1400" b="0" i="0" u="none" strike="noStrike" cap="none">
              <a:solidFill>
                <a:srgbClr val="000000"/>
              </a:solidFill>
              <a:latin typeface="Arial"/>
              <a:ea typeface="Arial"/>
              <a:cs typeface="Arial"/>
              <a:sym typeface="Arial"/>
            </a:endParaRPr>
          </a:p>
        </p:txBody>
      </p:sp>
      <p:sp>
        <p:nvSpPr>
          <p:cNvPr id="535" name="Google Shape;535;p6"/>
          <p:cNvSpPr/>
          <p:nvPr/>
        </p:nvSpPr>
        <p:spPr>
          <a:xfrm>
            <a:off x="8473103" y="7283956"/>
            <a:ext cx="209084" cy="209084"/>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Calibri"/>
              <a:ea typeface="Calibri"/>
              <a:cs typeface="Calibri"/>
              <a:sym typeface="Calibri"/>
            </a:endParaRPr>
          </a:p>
        </p:txBody>
      </p:sp>
      <p:sp>
        <p:nvSpPr>
          <p:cNvPr id="536" name="Google Shape;536;p6"/>
          <p:cNvSpPr txBox="1"/>
          <p:nvPr/>
        </p:nvSpPr>
        <p:spPr>
          <a:xfrm>
            <a:off x="9489369" y="1682704"/>
            <a:ext cx="2009977" cy="824817"/>
          </a:xfrm>
          <a:prstGeom prst="rect">
            <a:avLst/>
          </a:prstGeom>
          <a:noFill/>
          <a:ln>
            <a:noFill/>
          </a:ln>
        </p:spPr>
        <p:txBody>
          <a:bodyPr spcFirstLastPara="1" wrap="square" lIns="146275" tIns="73125" rIns="146275" bIns="73125"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dk1"/>
                </a:solidFill>
                <a:latin typeface="Open Sans"/>
                <a:ea typeface="Open Sans"/>
                <a:cs typeface="Open Sans"/>
                <a:sym typeface="Open Sans"/>
              </a:rPr>
              <a:t>Text to Features</a:t>
            </a:r>
            <a:endParaRPr sz="1400" b="0" i="0" u="none" strike="noStrike" cap="none">
              <a:solidFill>
                <a:srgbClr val="000000"/>
              </a:solidFill>
              <a:latin typeface="Arial"/>
              <a:ea typeface="Arial"/>
              <a:cs typeface="Arial"/>
              <a:sym typeface="Arial"/>
            </a:endParaRPr>
          </a:p>
        </p:txBody>
      </p:sp>
      <p:sp>
        <p:nvSpPr>
          <p:cNvPr id="537" name="Google Shape;537;p6"/>
          <p:cNvSpPr/>
          <p:nvPr/>
        </p:nvSpPr>
        <p:spPr>
          <a:xfrm>
            <a:off x="9280285" y="1801806"/>
            <a:ext cx="209084" cy="209084"/>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Calibri"/>
              <a:ea typeface="Calibri"/>
              <a:cs typeface="Calibri"/>
              <a:sym typeface="Calibri"/>
            </a:endParaRPr>
          </a:p>
        </p:txBody>
      </p:sp>
      <p:sp>
        <p:nvSpPr>
          <p:cNvPr id="538" name="Google Shape;538;p6"/>
          <p:cNvSpPr txBox="1"/>
          <p:nvPr/>
        </p:nvSpPr>
        <p:spPr>
          <a:xfrm>
            <a:off x="4803941" y="1791246"/>
            <a:ext cx="2798626" cy="824817"/>
          </a:xfrm>
          <a:prstGeom prst="rect">
            <a:avLst/>
          </a:prstGeom>
          <a:noFill/>
          <a:ln>
            <a:noFill/>
          </a:ln>
        </p:spPr>
        <p:txBody>
          <a:bodyPr spcFirstLastPara="1" wrap="square" lIns="146275" tIns="73125" rIns="146275" bIns="73125" anchor="t" anchorCtr="0">
            <a:spAutoFit/>
          </a:bodyPr>
          <a:lstStyle/>
          <a:p>
            <a:pPr marL="0" marR="0" lvl="0" indent="0" algn="r" rtl="0">
              <a:lnSpc>
                <a:spcPct val="100000"/>
              </a:lnSpc>
              <a:spcBef>
                <a:spcPts val="0"/>
              </a:spcBef>
              <a:spcAft>
                <a:spcPts val="0"/>
              </a:spcAft>
              <a:buClr>
                <a:srgbClr val="000000"/>
              </a:buClr>
              <a:buSzPts val="2200"/>
              <a:buFont typeface="Arial"/>
              <a:buNone/>
            </a:pPr>
            <a:r>
              <a:rPr lang="en-US" sz="2200" b="0" i="0" u="none" strike="noStrike" cap="none">
                <a:solidFill>
                  <a:schemeClr val="dk1"/>
                </a:solidFill>
                <a:latin typeface="Open Sans"/>
                <a:ea typeface="Open Sans"/>
                <a:cs typeface="Open Sans"/>
                <a:sym typeface="Open Sans"/>
              </a:rPr>
              <a:t>Sequence</a:t>
            </a:r>
            <a:endParaRPr sz="1400" b="0" i="0" u="none" strike="noStrike" cap="none">
              <a:solidFill>
                <a:srgbClr val="000000"/>
              </a:solidFill>
              <a:latin typeface="Arial"/>
              <a:ea typeface="Arial"/>
              <a:cs typeface="Arial"/>
              <a:sym typeface="Arial"/>
            </a:endParaRPr>
          </a:p>
          <a:p>
            <a:pPr marL="0" marR="0" lvl="0" indent="0" algn="r" rtl="0">
              <a:lnSpc>
                <a:spcPct val="100000"/>
              </a:lnSpc>
              <a:spcBef>
                <a:spcPts val="0"/>
              </a:spcBef>
              <a:spcAft>
                <a:spcPts val="0"/>
              </a:spcAft>
              <a:buClr>
                <a:srgbClr val="000000"/>
              </a:buClr>
              <a:buSzPts val="2200"/>
              <a:buFont typeface="Arial"/>
              <a:buNone/>
            </a:pPr>
            <a:r>
              <a:rPr lang="en-US" sz="2200" b="0" i="0" u="none" strike="noStrike" cap="none">
                <a:solidFill>
                  <a:schemeClr val="dk1"/>
                </a:solidFill>
                <a:latin typeface="Open Sans"/>
                <a:ea typeface="Open Sans"/>
                <a:cs typeface="Open Sans"/>
                <a:sym typeface="Open Sans"/>
              </a:rPr>
              <a:t>Preprocessing</a:t>
            </a:r>
            <a:endParaRPr sz="1400" b="0" i="0" u="none" strike="noStrike" cap="none">
              <a:solidFill>
                <a:srgbClr val="000000"/>
              </a:solidFill>
              <a:latin typeface="Arial"/>
              <a:ea typeface="Arial"/>
              <a:cs typeface="Arial"/>
              <a:sym typeface="Arial"/>
            </a:endParaRPr>
          </a:p>
        </p:txBody>
      </p:sp>
      <p:sp>
        <p:nvSpPr>
          <p:cNvPr id="539" name="Google Shape;539;p6"/>
          <p:cNvSpPr/>
          <p:nvPr/>
        </p:nvSpPr>
        <p:spPr>
          <a:xfrm>
            <a:off x="7694003" y="2234957"/>
            <a:ext cx="209084" cy="209084"/>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Calibri"/>
              <a:ea typeface="Calibri"/>
              <a:cs typeface="Calibri"/>
              <a:sym typeface="Calibri"/>
            </a:endParaRPr>
          </a:p>
        </p:txBody>
      </p:sp>
      <p:sp>
        <p:nvSpPr>
          <p:cNvPr id="540" name="Google Shape;540;p6"/>
          <p:cNvSpPr txBox="1"/>
          <p:nvPr/>
        </p:nvSpPr>
        <p:spPr>
          <a:xfrm>
            <a:off x="4893149" y="7665048"/>
            <a:ext cx="2009977" cy="824817"/>
          </a:xfrm>
          <a:prstGeom prst="rect">
            <a:avLst/>
          </a:prstGeom>
          <a:noFill/>
          <a:ln>
            <a:noFill/>
          </a:ln>
        </p:spPr>
        <p:txBody>
          <a:bodyPr spcFirstLastPara="1" wrap="square" lIns="146275" tIns="73125" rIns="146275" bIns="73125" anchor="t" anchorCtr="0">
            <a:spAutoFit/>
          </a:bodyPr>
          <a:lstStyle/>
          <a:p>
            <a:pPr marL="0" marR="0" lvl="0" indent="0" algn="r" rtl="0">
              <a:lnSpc>
                <a:spcPct val="100000"/>
              </a:lnSpc>
              <a:spcBef>
                <a:spcPts val="0"/>
              </a:spcBef>
              <a:spcAft>
                <a:spcPts val="0"/>
              </a:spcAft>
              <a:buClr>
                <a:srgbClr val="000000"/>
              </a:buClr>
              <a:buSzPts val="2200"/>
              <a:buFont typeface="Arial"/>
              <a:buNone/>
            </a:pPr>
            <a:r>
              <a:rPr lang="en-US" sz="2200" b="0" i="0" u="none" strike="noStrike" cap="none">
                <a:solidFill>
                  <a:schemeClr val="dk1"/>
                </a:solidFill>
                <a:latin typeface="Open Sans"/>
                <a:ea typeface="Open Sans"/>
                <a:cs typeface="Open Sans"/>
                <a:sym typeface="Open Sans"/>
              </a:rPr>
              <a:t>Usage of NLP Models</a:t>
            </a:r>
            <a:endParaRPr sz="1400" b="0" i="0" u="none" strike="noStrike" cap="none">
              <a:solidFill>
                <a:srgbClr val="000000"/>
              </a:solidFill>
              <a:latin typeface="Arial"/>
              <a:ea typeface="Arial"/>
              <a:cs typeface="Arial"/>
              <a:sym typeface="Arial"/>
            </a:endParaRPr>
          </a:p>
        </p:txBody>
      </p:sp>
      <p:sp>
        <p:nvSpPr>
          <p:cNvPr id="541" name="Google Shape;541;p6"/>
          <p:cNvSpPr/>
          <p:nvPr/>
        </p:nvSpPr>
        <p:spPr>
          <a:xfrm>
            <a:off x="6903126" y="7772860"/>
            <a:ext cx="209084" cy="209084"/>
          </a:xfrm>
          <a:prstGeom prst="ellipse">
            <a:avLst/>
          </a:prstGeom>
          <a:solidFill>
            <a:srgbClr val="BF9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Calibri"/>
              <a:ea typeface="Calibri"/>
              <a:cs typeface="Calibri"/>
              <a:sym typeface="Calibri"/>
            </a:endParaRPr>
          </a:p>
        </p:txBody>
      </p:sp>
      <p:pic>
        <p:nvPicPr>
          <p:cNvPr id="542" name="Google Shape;542;p6"/>
          <p:cNvPicPr preferRelativeResize="0"/>
          <p:nvPr/>
        </p:nvPicPr>
        <p:blipFill rotWithShape="1">
          <a:blip r:embed="rId3">
            <a:alphaModFix/>
          </a:blip>
          <a:srcRect/>
          <a:stretch/>
        </p:blipFill>
        <p:spPr>
          <a:xfrm>
            <a:off x="5748376" y="535245"/>
            <a:ext cx="4727986" cy="567453"/>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47"/>
        <p:cNvGrpSpPr/>
        <p:nvPr/>
      </p:nvGrpSpPr>
      <p:grpSpPr>
        <a:xfrm>
          <a:off x="0" y="0"/>
          <a:ext cx="0" cy="0"/>
          <a:chOff x="0" y="0"/>
          <a:chExt cx="0" cy="0"/>
        </a:xfrm>
      </p:grpSpPr>
      <p:sp>
        <p:nvSpPr>
          <p:cNvPr id="548" name="Google Shape;548;p7"/>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700"/>
              <a:buNone/>
            </a:pPr>
            <a:r>
              <a:rPr lang="en-US">
                <a:solidFill>
                  <a:srgbClr val="3F3F3F"/>
                </a:solidFill>
              </a:rPr>
              <a:t>Different Aspects of NLP </a:t>
            </a:r>
            <a:endParaRPr>
              <a:solidFill>
                <a:srgbClr val="3F3F3F"/>
              </a:solidFill>
            </a:endParaRPr>
          </a:p>
        </p:txBody>
      </p:sp>
      <p:grpSp>
        <p:nvGrpSpPr>
          <p:cNvPr id="549" name="Google Shape;549;p7"/>
          <p:cNvGrpSpPr/>
          <p:nvPr/>
        </p:nvGrpSpPr>
        <p:grpSpPr>
          <a:xfrm>
            <a:off x="2304920" y="1727781"/>
            <a:ext cx="12266839" cy="5688436"/>
            <a:chOff x="2866743" y="1986347"/>
            <a:chExt cx="11151671" cy="5171305"/>
          </a:xfrm>
        </p:grpSpPr>
        <p:sp>
          <p:nvSpPr>
            <p:cNvPr id="550" name="Google Shape;550;p7"/>
            <p:cNvSpPr/>
            <p:nvPr/>
          </p:nvSpPr>
          <p:spPr>
            <a:xfrm>
              <a:off x="10981970" y="3051592"/>
              <a:ext cx="3008575" cy="724156"/>
            </a:xfrm>
            <a:custGeom>
              <a:avLst/>
              <a:gdLst/>
              <a:ahLst/>
              <a:cxnLst/>
              <a:rect l="l" t="t" r="r" b="b"/>
              <a:pathLst>
                <a:path w="4124" h="1217" extrusionOk="0">
                  <a:moveTo>
                    <a:pt x="0" y="395"/>
                  </a:moveTo>
                  <a:lnTo>
                    <a:pt x="2820" y="1216"/>
                  </a:lnTo>
                  <a:lnTo>
                    <a:pt x="4123" y="1216"/>
                  </a:lnTo>
                  <a:lnTo>
                    <a:pt x="1282" y="0"/>
                  </a:lnTo>
                  <a:lnTo>
                    <a:pt x="0" y="395"/>
                  </a:lnTo>
                </a:path>
              </a:pathLst>
            </a:custGeom>
            <a:solidFill>
              <a:srgbClr val="1F386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chemeClr val="dk1"/>
                </a:solidFill>
                <a:latin typeface="Calibri"/>
                <a:ea typeface="Calibri"/>
                <a:cs typeface="Calibri"/>
                <a:sym typeface="Calibri"/>
              </a:endParaRPr>
            </a:p>
          </p:txBody>
        </p:sp>
        <p:sp>
          <p:nvSpPr>
            <p:cNvPr id="551" name="Google Shape;551;p7"/>
            <p:cNvSpPr/>
            <p:nvPr/>
          </p:nvSpPr>
          <p:spPr>
            <a:xfrm>
              <a:off x="2866743" y="2304552"/>
              <a:ext cx="8136660" cy="986531"/>
            </a:xfrm>
            <a:custGeom>
              <a:avLst/>
              <a:gdLst/>
              <a:ahLst/>
              <a:cxnLst/>
              <a:rect l="l" t="t" r="r" b="b"/>
              <a:pathLst>
                <a:path w="7121" h="1657" extrusionOk="0">
                  <a:moveTo>
                    <a:pt x="0" y="1656"/>
                  </a:moveTo>
                  <a:lnTo>
                    <a:pt x="7120" y="1656"/>
                  </a:lnTo>
                  <a:lnTo>
                    <a:pt x="7120" y="0"/>
                  </a:lnTo>
                  <a:lnTo>
                    <a:pt x="0" y="0"/>
                  </a:lnTo>
                  <a:lnTo>
                    <a:pt x="0" y="1656"/>
                  </a:lnTo>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chemeClr val="dk1"/>
                </a:solidFill>
                <a:latin typeface="Calibri"/>
                <a:ea typeface="Calibri"/>
                <a:cs typeface="Calibri"/>
                <a:sym typeface="Calibri"/>
              </a:endParaRPr>
            </a:p>
          </p:txBody>
        </p:sp>
        <p:sp>
          <p:nvSpPr>
            <p:cNvPr id="552" name="Google Shape;552;p7"/>
            <p:cNvSpPr/>
            <p:nvPr/>
          </p:nvSpPr>
          <p:spPr>
            <a:xfrm>
              <a:off x="2866743" y="3334842"/>
              <a:ext cx="8136660" cy="708413"/>
            </a:xfrm>
            <a:custGeom>
              <a:avLst/>
              <a:gdLst/>
              <a:ahLst/>
              <a:cxnLst/>
              <a:rect l="l" t="t" r="r" b="b"/>
              <a:pathLst>
                <a:path w="7121" h="1191" extrusionOk="0">
                  <a:moveTo>
                    <a:pt x="0" y="1190"/>
                  </a:moveTo>
                  <a:lnTo>
                    <a:pt x="7120" y="1190"/>
                  </a:lnTo>
                  <a:lnTo>
                    <a:pt x="7120" y="0"/>
                  </a:lnTo>
                  <a:lnTo>
                    <a:pt x="0" y="0"/>
                  </a:lnTo>
                  <a:lnTo>
                    <a:pt x="0" y="1190"/>
                  </a:lnTo>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chemeClr val="dk1"/>
                </a:solidFill>
                <a:latin typeface="Calibri"/>
                <a:ea typeface="Calibri"/>
                <a:cs typeface="Calibri"/>
                <a:sym typeface="Calibri"/>
              </a:endParaRPr>
            </a:p>
          </p:txBody>
        </p:sp>
        <p:sp>
          <p:nvSpPr>
            <p:cNvPr id="553" name="Google Shape;553;p7"/>
            <p:cNvSpPr/>
            <p:nvPr/>
          </p:nvSpPr>
          <p:spPr>
            <a:xfrm>
              <a:off x="2866743" y="4100979"/>
              <a:ext cx="8136660" cy="918313"/>
            </a:xfrm>
            <a:custGeom>
              <a:avLst/>
              <a:gdLst/>
              <a:ahLst/>
              <a:cxnLst/>
              <a:rect l="l" t="t" r="r" b="b"/>
              <a:pathLst>
                <a:path w="7121" h="1545" extrusionOk="0">
                  <a:moveTo>
                    <a:pt x="0" y="1544"/>
                  </a:moveTo>
                  <a:lnTo>
                    <a:pt x="7120" y="1544"/>
                  </a:lnTo>
                  <a:lnTo>
                    <a:pt x="7120" y="0"/>
                  </a:lnTo>
                  <a:lnTo>
                    <a:pt x="0" y="0"/>
                  </a:lnTo>
                  <a:lnTo>
                    <a:pt x="0" y="1544"/>
                  </a:lnTo>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chemeClr val="dk1"/>
                </a:solidFill>
                <a:latin typeface="Calibri"/>
                <a:ea typeface="Calibri"/>
                <a:cs typeface="Calibri"/>
                <a:sym typeface="Calibri"/>
              </a:endParaRPr>
            </a:p>
          </p:txBody>
        </p:sp>
        <p:sp>
          <p:nvSpPr>
            <p:cNvPr id="554" name="Google Shape;554;p7"/>
            <p:cNvSpPr/>
            <p:nvPr/>
          </p:nvSpPr>
          <p:spPr>
            <a:xfrm>
              <a:off x="2866743" y="5103252"/>
              <a:ext cx="8136660" cy="834353"/>
            </a:xfrm>
            <a:custGeom>
              <a:avLst/>
              <a:gdLst/>
              <a:ahLst/>
              <a:cxnLst/>
              <a:rect l="l" t="t" r="r" b="b"/>
              <a:pathLst>
                <a:path w="7121" h="1401" extrusionOk="0">
                  <a:moveTo>
                    <a:pt x="0" y="1400"/>
                  </a:moveTo>
                  <a:lnTo>
                    <a:pt x="7120" y="1400"/>
                  </a:lnTo>
                  <a:lnTo>
                    <a:pt x="7120" y="0"/>
                  </a:lnTo>
                  <a:lnTo>
                    <a:pt x="0" y="0"/>
                  </a:lnTo>
                  <a:lnTo>
                    <a:pt x="0" y="1400"/>
                  </a:lnTo>
                </a:path>
              </a:pathLst>
            </a:custGeom>
            <a:solidFill>
              <a:srgbClr val="BF9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chemeClr val="dk1"/>
                </a:solidFill>
                <a:latin typeface="Calibri"/>
                <a:ea typeface="Calibri"/>
                <a:cs typeface="Calibri"/>
                <a:sym typeface="Calibri"/>
              </a:endParaRPr>
            </a:p>
          </p:txBody>
        </p:sp>
        <p:sp>
          <p:nvSpPr>
            <p:cNvPr id="555" name="Google Shape;555;p7"/>
            <p:cNvSpPr/>
            <p:nvPr/>
          </p:nvSpPr>
          <p:spPr>
            <a:xfrm>
              <a:off x="2866743" y="6018942"/>
              <a:ext cx="8136660" cy="913067"/>
            </a:xfrm>
            <a:custGeom>
              <a:avLst/>
              <a:gdLst/>
              <a:ahLst/>
              <a:cxnLst/>
              <a:rect l="l" t="t" r="r" b="b"/>
              <a:pathLst>
                <a:path w="7121" h="1534" extrusionOk="0">
                  <a:moveTo>
                    <a:pt x="0" y="1533"/>
                  </a:moveTo>
                  <a:lnTo>
                    <a:pt x="7120" y="1533"/>
                  </a:lnTo>
                  <a:lnTo>
                    <a:pt x="7120" y="0"/>
                  </a:lnTo>
                  <a:lnTo>
                    <a:pt x="0" y="0"/>
                  </a:lnTo>
                  <a:lnTo>
                    <a:pt x="0" y="1533"/>
                  </a:lnTo>
                </a:path>
              </a:pathLst>
            </a:custGeom>
            <a:solidFill>
              <a:schemeClr val="accent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chemeClr val="dk1"/>
                </a:solidFill>
                <a:latin typeface="Calibri"/>
                <a:ea typeface="Calibri"/>
                <a:cs typeface="Calibri"/>
                <a:sym typeface="Calibri"/>
              </a:endParaRPr>
            </a:p>
          </p:txBody>
        </p:sp>
        <p:sp>
          <p:nvSpPr>
            <p:cNvPr id="556" name="Google Shape;556;p7"/>
            <p:cNvSpPr/>
            <p:nvPr/>
          </p:nvSpPr>
          <p:spPr>
            <a:xfrm>
              <a:off x="10964792" y="6011149"/>
              <a:ext cx="939576" cy="1138709"/>
            </a:xfrm>
            <a:custGeom>
              <a:avLst/>
              <a:gdLst/>
              <a:ahLst/>
              <a:cxnLst/>
              <a:rect l="l" t="t" r="r" b="b"/>
              <a:pathLst>
                <a:path w="1288" h="1914" extrusionOk="0">
                  <a:moveTo>
                    <a:pt x="1287" y="1913"/>
                  </a:moveTo>
                  <a:lnTo>
                    <a:pt x="1287" y="210"/>
                  </a:lnTo>
                  <a:lnTo>
                    <a:pt x="0" y="0"/>
                  </a:lnTo>
                  <a:lnTo>
                    <a:pt x="0" y="1544"/>
                  </a:lnTo>
                  <a:lnTo>
                    <a:pt x="1287" y="1913"/>
                  </a:lnTo>
                </a:path>
              </a:pathLst>
            </a:custGeom>
            <a:solidFill>
              <a:srgbClr val="2E75B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chemeClr val="dk1"/>
                </a:solidFill>
                <a:latin typeface="Calibri"/>
                <a:ea typeface="Calibri"/>
                <a:cs typeface="Calibri"/>
                <a:sym typeface="Calibri"/>
              </a:endParaRPr>
            </a:p>
          </p:txBody>
        </p:sp>
        <p:sp>
          <p:nvSpPr>
            <p:cNvPr id="557" name="Google Shape;557;p7"/>
            <p:cNvSpPr/>
            <p:nvPr/>
          </p:nvSpPr>
          <p:spPr>
            <a:xfrm>
              <a:off x="11904368" y="5782805"/>
              <a:ext cx="2075433" cy="1374847"/>
            </a:xfrm>
            <a:custGeom>
              <a:avLst/>
              <a:gdLst/>
              <a:ahLst/>
              <a:cxnLst/>
              <a:rect l="l" t="t" r="r" b="b"/>
              <a:pathLst>
                <a:path w="2843" h="2309" extrusionOk="0">
                  <a:moveTo>
                    <a:pt x="2842" y="1154"/>
                  </a:moveTo>
                  <a:lnTo>
                    <a:pt x="0" y="2308"/>
                  </a:lnTo>
                  <a:lnTo>
                    <a:pt x="0" y="606"/>
                  </a:lnTo>
                  <a:lnTo>
                    <a:pt x="2842" y="0"/>
                  </a:lnTo>
                  <a:lnTo>
                    <a:pt x="2842" y="1154"/>
                  </a:lnTo>
                </a:path>
              </a:pathLst>
            </a:custGeom>
            <a:solidFill>
              <a:schemeClr val="accent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chemeClr val="dk1"/>
                </a:solidFill>
                <a:latin typeface="Calibri"/>
                <a:ea typeface="Calibri"/>
                <a:cs typeface="Calibri"/>
                <a:sym typeface="Calibri"/>
              </a:endParaRPr>
            </a:p>
          </p:txBody>
        </p:sp>
        <p:sp>
          <p:nvSpPr>
            <p:cNvPr id="558" name="Google Shape;558;p7"/>
            <p:cNvSpPr/>
            <p:nvPr/>
          </p:nvSpPr>
          <p:spPr>
            <a:xfrm>
              <a:off x="10964793" y="5731640"/>
              <a:ext cx="3011791" cy="411928"/>
            </a:xfrm>
            <a:custGeom>
              <a:avLst/>
              <a:gdLst/>
              <a:ahLst/>
              <a:cxnLst/>
              <a:rect l="l" t="t" r="r" b="b"/>
              <a:pathLst>
                <a:path w="4129" h="694" extrusionOk="0">
                  <a:moveTo>
                    <a:pt x="0" y="482"/>
                  </a:moveTo>
                  <a:lnTo>
                    <a:pt x="2708" y="0"/>
                  </a:lnTo>
                  <a:lnTo>
                    <a:pt x="4128" y="92"/>
                  </a:lnTo>
                  <a:lnTo>
                    <a:pt x="1287" y="693"/>
                  </a:lnTo>
                  <a:lnTo>
                    <a:pt x="0" y="482"/>
                  </a:lnTo>
                </a:path>
              </a:pathLst>
            </a:custGeom>
            <a:solidFill>
              <a:srgbClr val="1E4E7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chemeClr val="dk1"/>
                </a:solidFill>
                <a:latin typeface="Calibri"/>
                <a:ea typeface="Calibri"/>
                <a:cs typeface="Calibri"/>
                <a:sym typeface="Calibri"/>
              </a:endParaRPr>
            </a:p>
          </p:txBody>
        </p:sp>
        <p:sp>
          <p:nvSpPr>
            <p:cNvPr id="559" name="Google Shape;559;p7"/>
            <p:cNvSpPr/>
            <p:nvPr/>
          </p:nvSpPr>
          <p:spPr>
            <a:xfrm>
              <a:off x="10968010" y="5103251"/>
              <a:ext cx="936358" cy="928808"/>
            </a:xfrm>
            <a:custGeom>
              <a:avLst/>
              <a:gdLst/>
              <a:ahLst/>
              <a:cxnLst/>
              <a:rect l="l" t="t" r="r" b="b"/>
              <a:pathLst>
                <a:path w="1283" h="1560" extrusionOk="0">
                  <a:moveTo>
                    <a:pt x="0" y="1390"/>
                  </a:moveTo>
                  <a:lnTo>
                    <a:pt x="1282" y="1559"/>
                  </a:lnTo>
                  <a:lnTo>
                    <a:pt x="1282" y="0"/>
                  </a:lnTo>
                  <a:lnTo>
                    <a:pt x="0" y="0"/>
                  </a:lnTo>
                  <a:lnTo>
                    <a:pt x="0" y="1390"/>
                  </a:lnTo>
                </a:path>
              </a:pathLst>
            </a:custGeom>
            <a:solidFill>
              <a:srgbClr val="BF9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chemeClr val="dk1"/>
                </a:solidFill>
                <a:latin typeface="Calibri"/>
                <a:ea typeface="Calibri"/>
                <a:cs typeface="Calibri"/>
                <a:sym typeface="Calibri"/>
              </a:endParaRPr>
            </a:p>
          </p:txBody>
        </p:sp>
        <p:sp>
          <p:nvSpPr>
            <p:cNvPr id="560" name="Google Shape;560;p7"/>
            <p:cNvSpPr/>
            <p:nvPr/>
          </p:nvSpPr>
          <p:spPr>
            <a:xfrm>
              <a:off x="11901150" y="5103251"/>
              <a:ext cx="2075433" cy="928808"/>
            </a:xfrm>
            <a:custGeom>
              <a:avLst/>
              <a:gdLst/>
              <a:ahLst/>
              <a:cxnLst/>
              <a:rect l="l" t="t" r="r" b="b"/>
              <a:pathLst>
                <a:path w="2843" h="1560" extrusionOk="0">
                  <a:moveTo>
                    <a:pt x="2842" y="1051"/>
                  </a:moveTo>
                  <a:lnTo>
                    <a:pt x="0" y="1559"/>
                  </a:lnTo>
                  <a:lnTo>
                    <a:pt x="0" y="0"/>
                  </a:lnTo>
                  <a:lnTo>
                    <a:pt x="2842" y="0"/>
                  </a:lnTo>
                  <a:lnTo>
                    <a:pt x="2842" y="1051"/>
                  </a:lnTo>
                </a:path>
              </a:pathLst>
            </a:custGeom>
            <a:solidFill>
              <a:srgbClr val="BF9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chemeClr val="dk1"/>
                </a:solidFill>
                <a:latin typeface="Calibri"/>
                <a:ea typeface="Calibri"/>
                <a:cs typeface="Calibri"/>
                <a:sym typeface="Calibri"/>
              </a:endParaRPr>
            </a:p>
          </p:txBody>
        </p:sp>
        <p:sp>
          <p:nvSpPr>
            <p:cNvPr id="561" name="Google Shape;561;p7"/>
            <p:cNvSpPr/>
            <p:nvPr/>
          </p:nvSpPr>
          <p:spPr>
            <a:xfrm>
              <a:off x="10964792" y="1992400"/>
              <a:ext cx="939576" cy="1301383"/>
            </a:xfrm>
            <a:custGeom>
              <a:avLst/>
              <a:gdLst/>
              <a:ahLst/>
              <a:cxnLst/>
              <a:rect l="l" t="t" r="r" b="b"/>
              <a:pathLst>
                <a:path w="1288" h="2186" extrusionOk="0">
                  <a:moveTo>
                    <a:pt x="0" y="2185"/>
                  </a:moveTo>
                  <a:lnTo>
                    <a:pt x="1287" y="1790"/>
                  </a:lnTo>
                  <a:lnTo>
                    <a:pt x="1287" y="0"/>
                  </a:lnTo>
                  <a:lnTo>
                    <a:pt x="0" y="528"/>
                  </a:lnTo>
                  <a:lnTo>
                    <a:pt x="0" y="2185"/>
                  </a:lnTo>
                </a:path>
              </a:pathLst>
            </a:custGeom>
            <a:solidFill>
              <a:srgbClr val="2F549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chemeClr val="dk1"/>
                </a:solidFill>
                <a:latin typeface="Calibri"/>
                <a:ea typeface="Calibri"/>
                <a:cs typeface="Calibri"/>
                <a:sym typeface="Calibri"/>
              </a:endParaRPr>
            </a:p>
          </p:txBody>
        </p:sp>
        <p:sp>
          <p:nvSpPr>
            <p:cNvPr id="562" name="Google Shape;562;p7"/>
            <p:cNvSpPr/>
            <p:nvPr/>
          </p:nvSpPr>
          <p:spPr>
            <a:xfrm>
              <a:off x="11901150" y="1986347"/>
              <a:ext cx="2072215" cy="1789400"/>
            </a:xfrm>
            <a:custGeom>
              <a:avLst/>
              <a:gdLst/>
              <a:ahLst/>
              <a:cxnLst/>
              <a:rect l="l" t="t" r="r" b="b"/>
              <a:pathLst>
                <a:path w="2842" h="3007" extrusionOk="0">
                  <a:moveTo>
                    <a:pt x="0" y="0"/>
                  </a:moveTo>
                  <a:lnTo>
                    <a:pt x="2841" y="1836"/>
                  </a:lnTo>
                  <a:lnTo>
                    <a:pt x="2841" y="3006"/>
                  </a:lnTo>
                  <a:lnTo>
                    <a:pt x="0" y="1790"/>
                  </a:lnTo>
                  <a:lnTo>
                    <a:pt x="0" y="0"/>
                  </a:lnTo>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chemeClr val="dk1"/>
                </a:solidFill>
                <a:latin typeface="Calibri"/>
                <a:ea typeface="Calibri"/>
                <a:cs typeface="Calibri"/>
                <a:sym typeface="Calibri"/>
              </a:endParaRPr>
            </a:p>
          </p:txBody>
        </p:sp>
        <p:sp>
          <p:nvSpPr>
            <p:cNvPr id="563" name="Google Shape;563;p7"/>
            <p:cNvSpPr/>
            <p:nvPr/>
          </p:nvSpPr>
          <p:spPr>
            <a:xfrm>
              <a:off x="10993746" y="3880582"/>
              <a:ext cx="3015012" cy="440791"/>
            </a:xfrm>
            <a:custGeom>
              <a:avLst/>
              <a:gdLst/>
              <a:ahLst/>
              <a:cxnLst/>
              <a:rect l="l" t="t" r="r" b="b"/>
              <a:pathLst>
                <a:path w="4130" h="739" extrusionOk="0">
                  <a:moveTo>
                    <a:pt x="0" y="272"/>
                  </a:moveTo>
                  <a:lnTo>
                    <a:pt x="2862" y="738"/>
                  </a:lnTo>
                  <a:lnTo>
                    <a:pt x="4129" y="723"/>
                  </a:lnTo>
                  <a:lnTo>
                    <a:pt x="1287" y="0"/>
                  </a:lnTo>
                  <a:lnTo>
                    <a:pt x="0" y="272"/>
                  </a:lnTo>
                </a:path>
              </a:pathLst>
            </a:custGeom>
            <a:solidFill>
              <a:srgbClr val="833C0B"/>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chemeClr val="dk1"/>
                </a:solidFill>
                <a:latin typeface="Calibri"/>
                <a:ea typeface="Calibri"/>
                <a:cs typeface="Calibri"/>
                <a:sym typeface="Calibri"/>
              </a:endParaRPr>
            </a:p>
          </p:txBody>
        </p:sp>
        <p:sp>
          <p:nvSpPr>
            <p:cNvPr id="564" name="Google Shape;564;p7"/>
            <p:cNvSpPr/>
            <p:nvPr/>
          </p:nvSpPr>
          <p:spPr>
            <a:xfrm>
              <a:off x="11000185" y="3127567"/>
              <a:ext cx="936358" cy="915689"/>
            </a:xfrm>
            <a:custGeom>
              <a:avLst/>
              <a:gdLst/>
              <a:ahLst/>
              <a:cxnLst/>
              <a:rect l="l" t="t" r="r" b="b"/>
              <a:pathLst>
                <a:path w="1283" h="1540" extrusionOk="0">
                  <a:moveTo>
                    <a:pt x="0" y="1539"/>
                  </a:moveTo>
                  <a:lnTo>
                    <a:pt x="1282" y="1267"/>
                  </a:lnTo>
                  <a:lnTo>
                    <a:pt x="1282" y="0"/>
                  </a:lnTo>
                  <a:lnTo>
                    <a:pt x="0" y="349"/>
                  </a:lnTo>
                  <a:lnTo>
                    <a:pt x="0" y="1539"/>
                  </a:lnTo>
                </a:path>
              </a:pathLst>
            </a:custGeom>
            <a:solidFill>
              <a:srgbClr val="C55A1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chemeClr val="dk1"/>
                </a:solidFill>
                <a:latin typeface="Calibri"/>
                <a:ea typeface="Calibri"/>
                <a:cs typeface="Calibri"/>
                <a:sym typeface="Calibri"/>
              </a:endParaRPr>
            </a:p>
          </p:txBody>
        </p:sp>
        <p:sp>
          <p:nvSpPr>
            <p:cNvPr id="565" name="Google Shape;565;p7"/>
            <p:cNvSpPr/>
            <p:nvPr/>
          </p:nvSpPr>
          <p:spPr>
            <a:xfrm>
              <a:off x="11936543" y="3127567"/>
              <a:ext cx="2072215" cy="1185937"/>
            </a:xfrm>
            <a:custGeom>
              <a:avLst/>
              <a:gdLst/>
              <a:ahLst/>
              <a:cxnLst/>
              <a:rect l="l" t="t" r="r" b="b"/>
              <a:pathLst>
                <a:path w="2842" h="1991" extrusionOk="0">
                  <a:moveTo>
                    <a:pt x="0" y="1267"/>
                  </a:moveTo>
                  <a:lnTo>
                    <a:pt x="2841" y="1990"/>
                  </a:lnTo>
                  <a:lnTo>
                    <a:pt x="2841" y="1159"/>
                  </a:lnTo>
                  <a:lnTo>
                    <a:pt x="0" y="0"/>
                  </a:lnTo>
                  <a:lnTo>
                    <a:pt x="0" y="1267"/>
                  </a:lnTo>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chemeClr val="dk1"/>
                </a:solidFill>
                <a:latin typeface="Calibri"/>
                <a:ea typeface="Calibri"/>
                <a:cs typeface="Calibri"/>
                <a:sym typeface="Calibri"/>
              </a:endParaRPr>
            </a:p>
          </p:txBody>
        </p:sp>
        <p:sp>
          <p:nvSpPr>
            <p:cNvPr id="566" name="Google Shape;566;p7"/>
            <p:cNvSpPr/>
            <p:nvPr/>
          </p:nvSpPr>
          <p:spPr>
            <a:xfrm>
              <a:off x="11003403" y="3988158"/>
              <a:ext cx="939576" cy="1031135"/>
            </a:xfrm>
            <a:custGeom>
              <a:avLst/>
              <a:gdLst/>
              <a:ahLst/>
              <a:cxnLst/>
              <a:rect l="l" t="t" r="r" b="b"/>
              <a:pathLst>
                <a:path w="1288" h="1735" extrusionOk="0">
                  <a:moveTo>
                    <a:pt x="0" y="1734"/>
                  </a:moveTo>
                  <a:lnTo>
                    <a:pt x="1287" y="1708"/>
                  </a:lnTo>
                  <a:lnTo>
                    <a:pt x="1287" y="0"/>
                  </a:lnTo>
                  <a:lnTo>
                    <a:pt x="0" y="190"/>
                  </a:lnTo>
                  <a:lnTo>
                    <a:pt x="0" y="1734"/>
                  </a:lnTo>
                </a:path>
              </a:pathLst>
            </a:custGeom>
            <a:solidFill>
              <a:srgbClr val="7B7B7B"/>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chemeClr val="dk1"/>
                </a:solidFill>
                <a:latin typeface="Calibri"/>
                <a:ea typeface="Calibri"/>
                <a:cs typeface="Calibri"/>
                <a:sym typeface="Calibri"/>
              </a:endParaRPr>
            </a:p>
          </p:txBody>
        </p:sp>
        <p:sp>
          <p:nvSpPr>
            <p:cNvPr id="567" name="Google Shape;567;p7"/>
            <p:cNvSpPr/>
            <p:nvPr/>
          </p:nvSpPr>
          <p:spPr>
            <a:xfrm>
              <a:off x="11942981" y="3988159"/>
              <a:ext cx="2075433" cy="1083609"/>
            </a:xfrm>
            <a:custGeom>
              <a:avLst/>
              <a:gdLst/>
              <a:ahLst/>
              <a:cxnLst/>
              <a:rect l="l" t="t" r="r" b="b"/>
              <a:pathLst>
                <a:path w="2843" h="1822" extrusionOk="0">
                  <a:moveTo>
                    <a:pt x="2842" y="1821"/>
                  </a:moveTo>
                  <a:lnTo>
                    <a:pt x="0" y="1708"/>
                  </a:lnTo>
                  <a:lnTo>
                    <a:pt x="0" y="0"/>
                  </a:lnTo>
                  <a:lnTo>
                    <a:pt x="2842" y="636"/>
                  </a:lnTo>
                  <a:lnTo>
                    <a:pt x="2842" y="1821"/>
                  </a:lnTo>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chemeClr val="dk1"/>
                </a:solidFill>
                <a:latin typeface="Calibri"/>
                <a:ea typeface="Calibri"/>
                <a:cs typeface="Calibri"/>
                <a:sym typeface="Calibri"/>
              </a:endParaRPr>
            </a:p>
          </p:txBody>
        </p:sp>
        <p:sp>
          <p:nvSpPr>
            <p:cNvPr id="568" name="Google Shape;568;p7"/>
            <p:cNvSpPr/>
            <p:nvPr/>
          </p:nvSpPr>
          <p:spPr>
            <a:xfrm>
              <a:off x="10961575" y="4987807"/>
              <a:ext cx="3015009" cy="86584"/>
            </a:xfrm>
            <a:custGeom>
              <a:avLst/>
              <a:gdLst/>
              <a:ahLst/>
              <a:cxnLst/>
              <a:rect l="l" t="t" r="r" b="b"/>
              <a:pathLst>
                <a:path w="4130" h="144" extrusionOk="0">
                  <a:moveTo>
                    <a:pt x="0" y="56"/>
                  </a:moveTo>
                  <a:lnTo>
                    <a:pt x="3303" y="143"/>
                  </a:lnTo>
                  <a:lnTo>
                    <a:pt x="4129" y="143"/>
                  </a:lnTo>
                  <a:lnTo>
                    <a:pt x="1282" y="0"/>
                  </a:lnTo>
                  <a:lnTo>
                    <a:pt x="0" y="56"/>
                  </a:lnTo>
                </a:path>
              </a:pathLst>
            </a:custGeom>
            <a:solidFill>
              <a:srgbClr val="52525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chemeClr val="dk1"/>
                </a:solidFill>
                <a:latin typeface="Calibri"/>
                <a:ea typeface="Calibri"/>
                <a:cs typeface="Calibri"/>
                <a:sym typeface="Calibri"/>
              </a:endParaRPr>
            </a:p>
          </p:txBody>
        </p:sp>
        <p:sp>
          <p:nvSpPr>
            <p:cNvPr id="569" name="Google Shape;569;p7"/>
            <p:cNvSpPr txBox="1"/>
            <p:nvPr/>
          </p:nvSpPr>
          <p:spPr>
            <a:xfrm>
              <a:off x="3121778" y="3319216"/>
              <a:ext cx="927057" cy="738640"/>
            </a:xfrm>
            <a:prstGeom prst="rect">
              <a:avLst/>
            </a:prstGeom>
            <a:noFill/>
            <a:ln>
              <a:noFill/>
            </a:ln>
          </p:spPr>
          <p:txBody>
            <a:bodyPr spcFirstLastPara="1" wrap="square" lIns="121875" tIns="60925" rIns="121875" bIns="60925"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a:solidFill>
                    <a:schemeClr val="lt1"/>
                  </a:solidFill>
                  <a:latin typeface="Source Sans Pro"/>
                  <a:ea typeface="Source Sans Pro"/>
                  <a:cs typeface="Source Sans Pro"/>
                  <a:sym typeface="Source Sans Pro"/>
                </a:rPr>
                <a:t>02</a:t>
              </a:r>
              <a:endParaRPr sz="1400" b="0" i="0" u="none" strike="noStrike" cap="none">
                <a:solidFill>
                  <a:srgbClr val="000000"/>
                </a:solidFill>
                <a:latin typeface="Arial"/>
                <a:ea typeface="Arial"/>
                <a:cs typeface="Arial"/>
                <a:sym typeface="Arial"/>
              </a:endParaRPr>
            </a:p>
          </p:txBody>
        </p:sp>
        <p:sp>
          <p:nvSpPr>
            <p:cNvPr id="570" name="Google Shape;570;p7"/>
            <p:cNvSpPr txBox="1"/>
            <p:nvPr/>
          </p:nvSpPr>
          <p:spPr>
            <a:xfrm>
              <a:off x="3121778" y="4188983"/>
              <a:ext cx="927057" cy="738640"/>
            </a:xfrm>
            <a:prstGeom prst="rect">
              <a:avLst/>
            </a:prstGeom>
            <a:noFill/>
            <a:ln>
              <a:noFill/>
            </a:ln>
          </p:spPr>
          <p:txBody>
            <a:bodyPr spcFirstLastPara="1" wrap="square" lIns="121875" tIns="60925" rIns="121875" bIns="60925"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a:solidFill>
                    <a:schemeClr val="lt1"/>
                  </a:solidFill>
                  <a:latin typeface="Source Sans Pro"/>
                  <a:ea typeface="Source Sans Pro"/>
                  <a:cs typeface="Source Sans Pro"/>
                  <a:sym typeface="Source Sans Pro"/>
                </a:rPr>
                <a:t>03</a:t>
              </a:r>
              <a:endParaRPr sz="1400" b="0" i="0" u="none" strike="noStrike" cap="none">
                <a:solidFill>
                  <a:srgbClr val="000000"/>
                </a:solidFill>
                <a:latin typeface="Arial"/>
                <a:ea typeface="Arial"/>
                <a:cs typeface="Arial"/>
                <a:sym typeface="Arial"/>
              </a:endParaRPr>
            </a:p>
          </p:txBody>
        </p:sp>
        <p:sp>
          <p:nvSpPr>
            <p:cNvPr id="571" name="Google Shape;571;p7"/>
            <p:cNvSpPr txBox="1"/>
            <p:nvPr/>
          </p:nvSpPr>
          <p:spPr>
            <a:xfrm>
              <a:off x="3121778" y="5132958"/>
              <a:ext cx="927057" cy="738640"/>
            </a:xfrm>
            <a:prstGeom prst="rect">
              <a:avLst/>
            </a:prstGeom>
            <a:noFill/>
            <a:ln>
              <a:noFill/>
            </a:ln>
          </p:spPr>
          <p:txBody>
            <a:bodyPr spcFirstLastPara="1" wrap="square" lIns="121875" tIns="60925" rIns="121875" bIns="60925"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a:solidFill>
                    <a:schemeClr val="lt1"/>
                  </a:solidFill>
                  <a:latin typeface="Source Sans Pro"/>
                  <a:ea typeface="Source Sans Pro"/>
                  <a:cs typeface="Source Sans Pro"/>
                  <a:sym typeface="Source Sans Pro"/>
                </a:rPr>
                <a:t>04</a:t>
              </a:r>
              <a:endParaRPr sz="1400" b="0" i="0" u="none" strike="noStrike" cap="none">
                <a:solidFill>
                  <a:srgbClr val="000000"/>
                </a:solidFill>
                <a:latin typeface="Arial"/>
                <a:ea typeface="Arial"/>
                <a:cs typeface="Arial"/>
                <a:sym typeface="Arial"/>
              </a:endParaRPr>
            </a:p>
          </p:txBody>
        </p:sp>
        <p:sp>
          <p:nvSpPr>
            <p:cNvPr id="572" name="Google Shape;572;p7"/>
            <p:cNvSpPr txBox="1"/>
            <p:nvPr/>
          </p:nvSpPr>
          <p:spPr>
            <a:xfrm>
              <a:off x="3121778" y="6088991"/>
              <a:ext cx="927057" cy="738640"/>
            </a:xfrm>
            <a:prstGeom prst="rect">
              <a:avLst/>
            </a:prstGeom>
            <a:noFill/>
            <a:ln>
              <a:noFill/>
            </a:ln>
          </p:spPr>
          <p:txBody>
            <a:bodyPr spcFirstLastPara="1" wrap="square" lIns="121875" tIns="60925" rIns="121875" bIns="60925"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a:solidFill>
                    <a:schemeClr val="lt1"/>
                  </a:solidFill>
                  <a:latin typeface="Source Sans Pro"/>
                  <a:ea typeface="Source Sans Pro"/>
                  <a:cs typeface="Source Sans Pro"/>
                  <a:sym typeface="Source Sans Pro"/>
                </a:rPr>
                <a:t>05</a:t>
              </a:r>
              <a:endParaRPr sz="1400" b="0" i="0" u="none" strike="noStrike" cap="none">
                <a:solidFill>
                  <a:srgbClr val="000000"/>
                </a:solidFill>
                <a:latin typeface="Arial"/>
                <a:ea typeface="Arial"/>
                <a:cs typeface="Arial"/>
                <a:sym typeface="Arial"/>
              </a:endParaRPr>
            </a:p>
          </p:txBody>
        </p:sp>
        <p:sp>
          <p:nvSpPr>
            <p:cNvPr id="573" name="Google Shape;573;p7"/>
            <p:cNvSpPr txBox="1"/>
            <p:nvPr/>
          </p:nvSpPr>
          <p:spPr>
            <a:xfrm>
              <a:off x="3121778" y="2417990"/>
              <a:ext cx="927057" cy="738640"/>
            </a:xfrm>
            <a:prstGeom prst="rect">
              <a:avLst/>
            </a:prstGeom>
            <a:noFill/>
            <a:ln>
              <a:noFill/>
            </a:ln>
          </p:spPr>
          <p:txBody>
            <a:bodyPr spcFirstLastPara="1" wrap="square" lIns="121875" tIns="60925" rIns="121875" bIns="60925"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a:solidFill>
                    <a:schemeClr val="lt1"/>
                  </a:solidFill>
                  <a:latin typeface="Source Sans Pro"/>
                  <a:ea typeface="Source Sans Pro"/>
                  <a:cs typeface="Source Sans Pro"/>
                  <a:sym typeface="Source Sans Pro"/>
                </a:rPr>
                <a:t>01</a:t>
              </a:r>
              <a:endParaRPr sz="1400" b="0" i="0" u="none" strike="noStrike" cap="none">
                <a:solidFill>
                  <a:srgbClr val="000000"/>
                </a:solidFill>
                <a:latin typeface="Arial"/>
                <a:ea typeface="Arial"/>
                <a:cs typeface="Arial"/>
                <a:sym typeface="Arial"/>
              </a:endParaRPr>
            </a:p>
          </p:txBody>
        </p:sp>
        <p:sp>
          <p:nvSpPr>
            <p:cNvPr id="574" name="Google Shape;574;p7"/>
            <p:cNvSpPr txBox="1"/>
            <p:nvPr/>
          </p:nvSpPr>
          <p:spPr>
            <a:xfrm>
              <a:off x="4435467" y="3335364"/>
              <a:ext cx="6556086" cy="749834"/>
            </a:xfrm>
            <a:prstGeom prst="rect">
              <a:avLst/>
            </a:prstGeom>
            <a:noFill/>
            <a:ln>
              <a:noFill/>
            </a:ln>
          </p:spPr>
          <p:txBody>
            <a:bodyPr spcFirstLastPara="1" wrap="square" lIns="146275" tIns="73125" rIns="146275" bIns="73125"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A language is a system, a set of rules or set of symbols.</a:t>
              </a:r>
              <a:endParaRPr sz="1400" b="0" i="0" u="none" strike="noStrike" cap="none">
                <a:solidFill>
                  <a:srgbClr val="000000"/>
                </a:solidFill>
                <a:latin typeface="Arial"/>
                <a:ea typeface="Arial"/>
                <a:cs typeface="Arial"/>
                <a:sym typeface="Arial"/>
              </a:endParaRPr>
            </a:p>
          </p:txBody>
        </p:sp>
        <p:sp>
          <p:nvSpPr>
            <p:cNvPr id="575" name="Google Shape;575;p7"/>
            <p:cNvSpPr txBox="1"/>
            <p:nvPr/>
          </p:nvSpPr>
          <p:spPr>
            <a:xfrm>
              <a:off x="4405490" y="4198601"/>
              <a:ext cx="6556086" cy="749834"/>
            </a:xfrm>
            <a:prstGeom prst="rect">
              <a:avLst/>
            </a:prstGeom>
            <a:noFill/>
            <a:ln>
              <a:noFill/>
            </a:ln>
          </p:spPr>
          <p:txBody>
            <a:bodyPr spcFirstLastPara="1" wrap="square" lIns="146275" tIns="73125" rIns="146275" bIns="73125"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Symbols are combined and used for conveying information or broadcasting the information.</a:t>
              </a:r>
              <a:endParaRPr sz="1400" b="0" i="0" u="none" strike="noStrike" cap="none">
                <a:solidFill>
                  <a:srgbClr val="000000"/>
                </a:solidFill>
                <a:latin typeface="Arial"/>
                <a:ea typeface="Arial"/>
                <a:cs typeface="Arial"/>
                <a:sym typeface="Arial"/>
              </a:endParaRPr>
            </a:p>
          </p:txBody>
        </p:sp>
        <p:sp>
          <p:nvSpPr>
            <p:cNvPr id="576" name="Google Shape;576;p7"/>
            <p:cNvSpPr txBox="1"/>
            <p:nvPr/>
          </p:nvSpPr>
          <p:spPr>
            <a:xfrm>
              <a:off x="4405298" y="5174963"/>
              <a:ext cx="6562711" cy="749834"/>
            </a:xfrm>
            <a:prstGeom prst="rect">
              <a:avLst/>
            </a:prstGeom>
            <a:noFill/>
            <a:ln>
              <a:noFill/>
            </a:ln>
          </p:spPr>
          <p:txBody>
            <a:bodyPr spcFirstLastPara="1" wrap="square" lIns="146275" tIns="73125" rIns="146275" bIns="73125"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In NLP, rules of grammar are used for handling symbols.</a:t>
              </a:r>
              <a:endParaRPr sz="1400" b="0" i="0" u="none" strike="noStrike" cap="none">
                <a:solidFill>
                  <a:srgbClr val="000000"/>
                </a:solidFill>
                <a:latin typeface="Arial"/>
                <a:ea typeface="Arial"/>
                <a:cs typeface="Arial"/>
                <a:sym typeface="Arial"/>
              </a:endParaRPr>
            </a:p>
          </p:txBody>
        </p:sp>
        <p:sp>
          <p:nvSpPr>
            <p:cNvPr id="577" name="Google Shape;577;p7"/>
            <p:cNvSpPr txBox="1"/>
            <p:nvPr/>
          </p:nvSpPr>
          <p:spPr>
            <a:xfrm>
              <a:off x="4450535" y="6260403"/>
              <a:ext cx="6556086" cy="442057"/>
            </a:xfrm>
            <a:prstGeom prst="rect">
              <a:avLst/>
            </a:prstGeom>
            <a:noFill/>
            <a:ln>
              <a:noFill/>
            </a:ln>
          </p:spPr>
          <p:txBody>
            <a:bodyPr spcFirstLastPara="1" wrap="square" lIns="146275" tIns="73125" rIns="146275" bIns="73125"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NLP is a component of artificial intelligence.</a:t>
              </a:r>
              <a:endParaRPr sz="1400" b="0" i="0" u="none" strike="noStrike" cap="none">
                <a:solidFill>
                  <a:srgbClr val="000000"/>
                </a:solidFill>
                <a:latin typeface="Arial"/>
                <a:ea typeface="Arial"/>
                <a:cs typeface="Arial"/>
                <a:sym typeface="Arial"/>
              </a:endParaRPr>
            </a:p>
          </p:txBody>
        </p:sp>
        <p:cxnSp>
          <p:nvCxnSpPr>
            <p:cNvPr id="578" name="Google Shape;578;p7"/>
            <p:cNvCxnSpPr/>
            <p:nvPr/>
          </p:nvCxnSpPr>
          <p:spPr>
            <a:xfrm>
              <a:off x="4304845" y="3335009"/>
              <a:ext cx="3900" cy="712033"/>
            </a:xfrm>
            <a:prstGeom prst="straightConnector1">
              <a:avLst/>
            </a:prstGeom>
            <a:noFill/>
            <a:ln w="9525" cap="flat" cmpd="sng">
              <a:solidFill>
                <a:srgbClr val="F1F0F0"/>
              </a:solidFill>
              <a:prstDash val="solid"/>
              <a:round/>
              <a:headEnd type="none" w="sm" len="sm"/>
              <a:tailEnd type="none" w="sm" len="sm"/>
            </a:ln>
          </p:spPr>
        </p:cxnSp>
        <p:cxnSp>
          <p:nvCxnSpPr>
            <p:cNvPr id="579" name="Google Shape;579;p7"/>
            <p:cNvCxnSpPr/>
            <p:nvPr/>
          </p:nvCxnSpPr>
          <p:spPr>
            <a:xfrm>
              <a:off x="4304845" y="4188984"/>
              <a:ext cx="3900" cy="712033"/>
            </a:xfrm>
            <a:prstGeom prst="straightConnector1">
              <a:avLst/>
            </a:prstGeom>
            <a:noFill/>
            <a:ln w="9525" cap="flat" cmpd="sng">
              <a:solidFill>
                <a:srgbClr val="F1F0F0"/>
              </a:solidFill>
              <a:prstDash val="solid"/>
              <a:round/>
              <a:headEnd type="none" w="sm" len="sm"/>
              <a:tailEnd type="none" w="sm" len="sm"/>
            </a:ln>
          </p:spPr>
        </p:cxnSp>
        <p:cxnSp>
          <p:nvCxnSpPr>
            <p:cNvPr id="580" name="Google Shape;580;p7"/>
            <p:cNvCxnSpPr/>
            <p:nvPr/>
          </p:nvCxnSpPr>
          <p:spPr>
            <a:xfrm>
              <a:off x="4304845" y="5148825"/>
              <a:ext cx="3900" cy="712033"/>
            </a:xfrm>
            <a:prstGeom prst="straightConnector1">
              <a:avLst/>
            </a:prstGeom>
            <a:noFill/>
            <a:ln w="9525" cap="flat" cmpd="sng">
              <a:solidFill>
                <a:srgbClr val="F1F0F0"/>
              </a:solidFill>
              <a:prstDash val="solid"/>
              <a:round/>
              <a:headEnd type="none" w="sm" len="sm"/>
              <a:tailEnd type="none" w="sm" len="sm"/>
            </a:ln>
          </p:spPr>
        </p:cxnSp>
        <p:cxnSp>
          <p:nvCxnSpPr>
            <p:cNvPr id="581" name="Google Shape;581;p7"/>
            <p:cNvCxnSpPr/>
            <p:nvPr/>
          </p:nvCxnSpPr>
          <p:spPr>
            <a:xfrm>
              <a:off x="4304845" y="6130620"/>
              <a:ext cx="3900" cy="712033"/>
            </a:xfrm>
            <a:prstGeom prst="straightConnector1">
              <a:avLst/>
            </a:prstGeom>
            <a:noFill/>
            <a:ln w="9525" cap="flat" cmpd="sng">
              <a:solidFill>
                <a:srgbClr val="F1F0F0"/>
              </a:solidFill>
              <a:prstDash val="solid"/>
              <a:round/>
              <a:headEnd type="none" w="sm" len="sm"/>
              <a:tailEnd type="none" w="sm" len="sm"/>
            </a:ln>
          </p:spPr>
        </p:cxnSp>
        <p:cxnSp>
          <p:nvCxnSpPr>
            <p:cNvPr id="582" name="Google Shape;582;p7"/>
            <p:cNvCxnSpPr/>
            <p:nvPr/>
          </p:nvCxnSpPr>
          <p:spPr>
            <a:xfrm>
              <a:off x="4304845" y="2447293"/>
              <a:ext cx="3900" cy="712033"/>
            </a:xfrm>
            <a:prstGeom prst="straightConnector1">
              <a:avLst/>
            </a:prstGeom>
            <a:noFill/>
            <a:ln w="9525" cap="flat" cmpd="sng">
              <a:solidFill>
                <a:srgbClr val="F1F0F0"/>
              </a:solidFill>
              <a:prstDash val="solid"/>
              <a:round/>
              <a:headEnd type="none" w="sm" len="sm"/>
              <a:tailEnd type="none" w="sm" len="sm"/>
            </a:ln>
          </p:spPr>
        </p:cxnSp>
        <p:sp>
          <p:nvSpPr>
            <p:cNvPr id="583" name="Google Shape;583;p7"/>
            <p:cNvSpPr txBox="1"/>
            <p:nvPr/>
          </p:nvSpPr>
          <p:spPr>
            <a:xfrm>
              <a:off x="4279741" y="2429053"/>
              <a:ext cx="6857047" cy="749834"/>
            </a:xfrm>
            <a:prstGeom prst="rect">
              <a:avLst/>
            </a:prstGeom>
            <a:noFill/>
            <a:ln>
              <a:noFill/>
            </a:ln>
          </p:spPr>
          <p:txBody>
            <a:bodyPr spcFirstLastPara="1" wrap="square" lIns="146275" tIns="73125" rIns="146275" bIns="73125"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NLP is the ability of a computer to analyze, understand, and generate human languages.</a:t>
              </a:r>
              <a:endParaRPr sz="1400" b="0" i="0" u="none" strike="noStrike" cap="none">
                <a:solidFill>
                  <a:srgbClr val="000000"/>
                </a:solidFill>
                <a:latin typeface="Arial"/>
                <a:ea typeface="Arial"/>
                <a:cs typeface="Arial"/>
                <a:sym typeface="Arial"/>
              </a:endParaRPr>
            </a:p>
          </p:txBody>
        </p:sp>
        <p:sp>
          <p:nvSpPr>
            <p:cNvPr id="584" name="Google Shape;584;p7"/>
            <p:cNvSpPr/>
            <p:nvPr/>
          </p:nvSpPr>
          <p:spPr>
            <a:xfrm>
              <a:off x="11189808" y="2343670"/>
              <a:ext cx="570675" cy="667226"/>
            </a:xfrm>
            <a:custGeom>
              <a:avLst/>
              <a:gdLst/>
              <a:ahLst/>
              <a:cxnLst/>
              <a:rect l="l" t="t" r="r" b="b"/>
              <a:pathLst>
                <a:path w="19951" h="25149" extrusionOk="0">
                  <a:moveTo>
                    <a:pt x="14620" y="25148"/>
                  </a:moveTo>
                  <a:lnTo>
                    <a:pt x="14620" y="25148"/>
                  </a:lnTo>
                  <a:cubicBezTo>
                    <a:pt x="14582" y="25148"/>
                    <a:pt x="14544" y="25148"/>
                    <a:pt x="14513" y="25133"/>
                  </a:cubicBezTo>
                  <a:cubicBezTo>
                    <a:pt x="14405" y="25079"/>
                    <a:pt x="14344" y="24971"/>
                    <a:pt x="14359" y="24848"/>
                  </a:cubicBezTo>
                  <a:cubicBezTo>
                    <a:pt x="14628" y="23259"/>
                    <a:pt x="14628" y="23259"/>
                    <a:pt x="14628" y="23259"/>
                  </a:cubicBezTo>
                  <a:cubicBezTo>
                    <a:pt x="13737" y="23789"/>
                    <a:pt x="13737" y="23789"/>
                    <a:pt x="13737" y="23789"/>
                  </a:cubicBezTo>
                  <a:cubicBezTo>
                    <a:pt x="13699" y="23812"/>
                    <a:pt x="13653" y="23827"/>
                    <a:pt x="13607" y="23827"/>
                  </a:cubicBezTo>
                  <a:cubicBezTo>
                    <a:pt x="7633" y="23827"/>
                    <a:pt x="7633" y="23827"/>
                    <a:pt x="7633" y="23827"/>
                  </a:cubicBezTo>
                  <a:cubicBezTo>
                    <a:pt x="6635" y="24180"/>
                    <a:pt x="5783" y="23865"/>
                    <a:pt x="5537" y="23366"/>
                  </a:cubicBezTo>
                  <a:cubicBezTo>
                    <a:pt x="5514" y="23320"/>
                    <a:pt x="5475" y="23228"/>
                    <a:pt x="5460" y="23113"/>
                  </a:cubicBezTo>
                  <a:cubicBezTo>
                    <a:pt x="4846" y="22982"/>
                    <a:pt x="4416" y="22706"/>
                    <a:pt x="4224" y="22322"/>
                  </a:cubicBezTo>
                  <a:cubicBezTo>
                    <a:pt x="4139" y="22145"/>
                    <a:pt x="4101" y="21976"/>
                    <a:pt x="4108" y="21815"/>
                  </a:cubicBezTo>
                  <a:cubicBezTo>
                    <a:pt x="3594" y="21615"/>
                    <a:pt x="3410" y="21301"/>
                    <a:pt x="3348" y="21032"/>
                  </a:cubicBezTo>
                  <a:cubicBezTo>
                    <a:pt x="3271" y="20725"/>
                    <a:pt x="3325" y="20448"/>
                    <a:pt x="3463" y="20202"/>
                  </a:cubicBezTo>
                  <a:cubicBezTo>
                    <a:pt x="3456" y="20187"/>
                    <a:pt x="3441" y="20172"/>
                    <a:pt x="3433" y="20149"/>
                  </a:cubicBezTo>
                  <a:cubicBezTo>
                    <a:pt x="3195" y="19788"/>
                    <a:pt x="3156" y="19381"/>
                    <a:pt x="3318" y="18981"/>
                  </a:cubicBezTo>
                  <a:cubicBezTo>
                    <a:pt x="3387" y="18797"/>
                    <a:pt x="3502" y="18613"/>
                    <a:pt x="3656" y="18436"/>
                  </a:cubicBezTo>
                  <a:cubicBezTo>
                    <a:pt x="3341" y="18068"/>
                    <a:pt x="3195" y="17522"/>
                    <a:pt x="3202" y="16778"/>
                  </a:cubicBezTo>
                  <a:cubicBezTo>
                    <a:pt x="3241" y="14673"/>
                    <a:pt x="3110" y="14075"/>
                    <a:pt x="1037" y="9537"/>
                  </a:cubicBezTo>
                  <a:cubicBezTo>
                    <a:pt x="0" y="7264"/>
                    <a:pt x="169" y="4807"/>
                    <a:pt x="1482" y="2964"/>
                  </a:cubicBezTo>
                  <a:cubicBezTo>
                    <a:pt x="2895" y="975"/>
                    <a:pt x="5383" y="0"/>
                    <a:pt x="8309" y="284"/>
                  </a:cubicBezTo>
                  <a:cubicBezTo>
                    <a:pt x="10996" y="537"/>
                    <a:pt x="12831" y="1528"/>
                    <a:pt x="13776" y="3225"/>
                  </a:cubicBezTo>
                  <a:cubicBezTo>
                    <a:pt x="14559" y="4638"/>
                    <a:pt x="14536" y="6189"/>
                    <a:pt x="14520" y="7118"/>
                  </a:cubicBezTo>
                  <a:cubicBezTo>
                    <a:pt x="14505" y="8439"/>
                    <a:pt x="14958" y="8999"/>
                    <a:pt x="15404" y="9537"/>
                  </a:cubicBezTo>
                  <a:cubicBezTo>
                    <a:pt x="15550" y="9714"/>
                    <a:pt x="15680" y="9875"/>
                    <a:pt x="15795" y="10067"/>
                  </a:cubicBezTo>
                  <a:cubicBezTo>
                    <a:pt x="15964" y="10336"/>
                    <a:pt x="16003" y="10574"/>
                    <a:pt x="15903" y="10781"/>
                  </a:cubicBezTo>
                  <a:cubicBezTo>
                    <a:pt x="15734" y="11142"/>
                    <a:pt x="15235" y="11211"/>
                    <a:pt x="14897" y="11257"/>
                  </a:cubicBezTo>
                  <a:cubicBezTo>
                    <a:pt x="14851" y="11265"/>
                    <a:pt x="14797" y="11272"/>
                    <a:pt x="14759" y="11272"/>
                  </a:cubicBezTo>
                  <a:cubicBezTo>
                    <a:pt x="14551" y="11311"/>
                    <a:pt x="14375" y="11418"/>
                    <a:pt x="14329" y="11480"/>
                  </a:cubicBezTo>
                  <a:cubicBezTo>
                    <a:pt x="14513" y="11703"/>
                    <a:pt x="14666" y="12056"/>
                    <a:pt x="14382" y="12509"/>
                  </a:cubicBezTo>
                  <a:cubicBezTo>
                    <a:pt x="14367" y="12524"/>
                    <a:pt x="14359" y="12540"/>
                    <a:pt x="14352" y="12555"/>
                  </a:cubicBezTo>
                  <a:cubicBezTo>
                    <a:pt x="14252" y="12708"/>
                    <a:pt x="14229" y="12754"/>
                    <a:pt x="14305" y="12984"/>
                  </a:cubicBezTo>
                  <a:cubicBezTo>
                    <a:pt x="14444" y="13414"/>
                    <a:pt x="14160" y="13714"/>
                    <a:pt x="13952" y="13929"/>
                  </a:cubicBezTo>
                  <a:cubicBezTo>
                    <a:pt x="13883" y="14005"/>
                    <a:pt x="13822" y="14067"/>
                    <a:pt x="13776" y="14136"/>
                  </a:cubicBezTo>
                  <a:cubicBezTo>
                    <a:pt x="13730" y="14197"/>
                    <a:pt x="13722" y="14451"/>
                    <a:pt x="13714" y="14612"/>
                  </a:cubicBezTo>
                  <a:cubicBezTo>
                    <a:pt x="13699" y="15050"/>
                    <a:pt x="13684" y="15587"/>
                    <a:pt x="13284" y="15871"/>
                  </a:cubicBezTo>
                  <a:cubicBezTo>
                    <a:pt x="12939" y="16125"/>
                    <a:pt x="12255" y="16025"/>
                    <a:pt x="11257" y="15856"/>
                  </a:cubicBezTo>
                  <a:cubicBezTo>
                    <a:pt x="10819" y="15779"/>
                    <a:pt x="10274" y="15679"/>
                    <a:pt x="10098" y="15725"/>
                  </a:cubicBezTo>
                  <a:cubicBezTo>
                    <a:pt x="9914" y="15772"/>
                    <a:pt x="9899" y="16255"/>
                    <a:pt x="9953" y="16609"/>
                  </a:cubicBezTo>
                  <a:cubicBezTo>
                    <a:pt x="10083" y="16778"/>
                    <a:pt x="10106" y="17000"/>
                    <a:pt x="10029" y="17246"/>
                  </a:cubicBezTo>
                  <a:cubicBezTo>
                    <a:pt x="9991" y="17369"/>
                    <a:pt x="9883" y="17530"/>
                    <a:pt x="9515" y="17737"/>
                  </a:cubicBezTo>
                  <a:cubicBezTo>
                    <a:pt x="9699" y="17776"/>
                    <a:pt x="9853" y="17853"/>
                    <a:pt x="9960" y="17968"/>
                  </a:cubicBezTo>
                  <a:cubicBezTo>
                    <a:pt x="10152" y="18175"/>
                    <a:pt x="10167" y="18482"/>
                    <a:pt x="9991" y="18782"/>
                  </a:cubicBezTo>
                  <a:cubicBezTo>
                    <a:pt x="9760" y="19158"/>
                    <a:pt x="8716" y="19626"/>
                    <a:pt x="8194" y="19849"/>
                  </a:cubicBezTo>
                  <a:cubicBezTo>
                    <a:pt x="9031" y="19673"/>
                    <a:pt x="9561" y="19734"/>
                    <a:pt x="9799" y="20034"/>
                  </a:cubicBezTo>
                  <a:cubicBezTo>
                    <a:pt x="9891" y="20149"/>
                    <a:pt x="10014" y="20410"/>
                    <a:pt x="9791" y="20817"/>
                  </a:cubicBezTo>
                  <a:cubicBezTo>
                    <a:pt x="9645" y="21070"/>
                    <a:pt x="9108" y="21301"/>
                    <a:pt x="8586" y="21469"/>
                  </a:cubicBezTo>
                  <a:cubicBezTo>
                    <a:pt x="8777" y="21508"/>
                    <a:pt x="8954" y="21577"/>
                    <a:pt x="9061" y="21707"/>
                  </a:cubicBezTo>
                  <a:cubicBezTo>
                    <a:pt x="9123" y="21792"/>
                    <a:pt x="9307" y="22084"/>
                    <a:pt x="8923" y="22468"/>
                  </a:cubicBezTo>
                  <a:cubicBezTo>
                    <a:pt x="8424" y="22967"/>
                    <a:pt x="7157" y="23266"/>
                    <a:pt x="6036" y="23190"/>
                  </a:cubicBezTo>
                  <a:cubicBezTo>
                    <a:pt x="6220" y="23412"/>
                    <a:pt x="6796" y="23550"/>
                    <a:pt x="7503" y="23290"/>
                  </a:cubicBezTo>
                  <a:cubicBezTo>
                    <a:pt x="7534" y="23282"/>
                    <a:pt x="7564" y="23251"/>
                    <a:pt x="7595" y="23251"/>
                  </a:cubicBezTo>
                  <a:cubicBezTo>
                    <a:pt x="13538" y="23251"/>
                    <a:pt x="13538" y="23251"/>
                    <a:pt x="13538" y="23251"/>
                  </a:cubicBezTo>
                  <a:cubicBezTo>
                    <a:pt x="14843" y="22506"/>
                    <a:pt x="14843" y="22506"/>
                    <a:pt x="14843" y="22506"/>
                  </a:cubicBezTo>
                  <a:cubicBezTo>
                    <a:pt x="14928" y="22460"/>
                    <a:pt x="15035" y="22475"/>
                    <a:pt x="15120" y="22529"/>
                  </a:cubicBezTo>
                  <a:cubicBezTo>
                    <a:pt x="15196" y="22583"/>
                    <a:pt x="15242" y="22690"/>
                    <a:pt x="15227" y="22790"/>
                  </a:cubicBezTo>
                  <a:cubicBezTo>
                    <a:pt x="15043" y="23919"/>
                    <a:pt x="15043" y="23919"/>
                    <a:pt x="15043" y="23919"/>
                  </a:cubicBezTo>
                  <a:cubicBezTo>
                    <a:pt x="17093" y="21262"/>
                    <a:pt x="17093" y="21262"/>
                    <a:pt x="17093" y="21262"/>
                  </a:cubicBezTo>
                  <a:cubicBezTo>
                    <a:pt x="17162" y="21162"/>
                    <a:pt x="17300" y="21132"/>
                    <a:pt x="17408" y="21185"/>
                  </a:cubicBezTo>
                  <a:cubicBezTo>
                    <a:pt x="17516" y="21239"/>
                    <a:pt x="17577" y="21339"/>
                    <a:pt x="17546" y="21462"/>
                  </a:cubicBezTo>
                  <a:cubicBezTo>
                    <a:pt x="17093" y="23251"/>
                    <a:pt x="17093" y="23251"/>
                    <a:pt x="17093" y="23251"/>
                  </a:cubicBezTo>
                  <a:cubicBezTo>
                    <a:pt x="19689" y="23251"/>
                    <a:pt x="19689" y="23251"/>
                    <a:pt x="19689" y="23251"/>
                  </a:cubicBezTo>
                  <a:cubicBezTo>
                    <a:pt x="19827" y="23251"/>
                    <a:pt x="19950" y="23397"/>
                    <a:pt x="19950" y="23543"/>
                  </a:cubicBezTo>
                  <a:cubicBezTo>
                    <a:pt x="19950" y="23681"/>
                    <a:pt x="19827" y="23827"/>
                    <a:pt x="19689" y="23827"/>
                  </a:cubicBezTo>
                  <a:cubicBezTo>
                    <a:pt x="16763" y="23827"/>
                    <a:pt x="16763" y="23827"/>
                    <a:pt x="16763" y="23827"/>
                  </a:cubicBezTo>
                  <a:cubicBezTo>
                    <a:pt x="16686" y="23827"/>
                    <a:pt x="16609" y="23781"/>
                    <a:pt x="16563" y="23720"/>
                  </a:cubicBezTo>
                  <a:cubicBezTo>
                    <a:pt x="16509" y="23658"/>
                    <a:pt x="16494" y="23574"/>
                    <a:pt x="16517" y="23497"/>
                  </a:cubicBezTo>
                  <a:cubicBezTo>
                    <a:pt x="16748" y="22552"/>
                    <a:pt x="16748" y="22552"/>
                    <a:pt x="16748" y="22552"/>
                  </a:cubicBezTo>
                  <a:cubicBezTo>
                    <a:pt x="14820" y="25048"/>
                    <a:pt x="14820" y="25048"/>
                    <a:pt x="14820" y="25048"/>
                  </a:cubicBezTo>
                  <a:cubicBezTo>
                    <a:pt x="14774" y="25117"/>
                    <a:pt x="14697" y="25148"/>
                    <a:pt x="14620" y="25148"/>
                  </a:cubicBezTo>
                  <a:close/>
                  <a:moveTo>
                    <a:pt x="6174" y="22683"/>
                  </a:moveTo>
                  <a:lnTo>
                    <a:pt x="6174" y="22683"/>
                  </a:lnTo>
                  <a:cubicBezTo>
                    <a:pt x="7111" y="22721"/>
                    <a:pt x="8179" y="22483"/>
                    <a:pt x="8555" y="22107"/>
                  </a:cubicBezTo>
                  <a:cubicBezTo>
                    <a:pt x="8593" y="22068"/>
                    <a:pt x="8616" y="22038"/>
                    <a:pt x="8632" y="22015"/>
                  </a:cubicBezTo>
                  <a:cubicBezTo>
                    <a:pt x="8532" y="21976"/>
                    <a:pt x="8263" y="21923"/>
                    <a:pt x="7818" y="21992"/>
                  </a:cubicBezTo>
                  <a:cubicBezTo>
                    <a:pt x="7303" y="22061"/>
                    <a:pt x="6781" y="22253"/>
                    <a:pt x="6389" y="22514"/>
                  </a:cubicBezTo>
                  <a:cubicBezTo>
                    <a:pt x="6305" y="22568"/>
                    <a:pt x="6236" y="22621"/>
                    <a:pt x="6174" y="22683"/>
                  </a:cubicBezTo>
                  <a:close/>
                  <a:moveTo>
                    <a:pt x="4639" y="21953"/>
                  </a:moveTo>
                  <a:lnTo>
                    <a:pt x="4639" y="21953"/>
                  </a:lnTo>
                  <a:cubicBezTo>
                    <a:pt x="4646" y="21992"/>
                    <a:pt x="4661" y="22038"/>
                    <a:pt x="4692" y="22092"/>
                  </a:cubicBezTo>
                  <a:cubicBezTo>
                    <a:pt x="4807" y="22329"/>
                    <a:pt x="5122" y="22506"/>
                    <a:pt x="5575" y="22606"/>
                  </a:cubicBezTo>
                  <a:cubicBezTo>
                    <a:pt x="5667" y="22437"/>
                    <a:pt x="5836" y="22260"/>
                    <a:pt x="6097" y="22084"/>
                  </a:cubicBezTo>
                  <a:cubicBezTo>
                    <a:pt x="6166" y="22038"/>
                    <a:pt x="6243" y="21992"/>
                    <a:pt x="6312" y="21953"/>
                  </a:cubicBezTo>
                  <a:cubicBezTo>
                    <a:pt x="5790" y="22015"/>
                    <a:pt x="5222" y="22038"/>
                    <a:pt x="4708" y="21961"/>
                  </a:cubicBezTo>
                  <a:cubicBezTo>
                    <a:pt x="4684" y="21961"/>
                    <a:pt x="4661" y="21953"/>
                    <a:pt x="4639" y="21953"/>
                  </a:cubicBezTo>
                  <a:close/>
                  <a:moveTo>
                    <a:pt x="4899" y="21469"/>
                  </a:moveTo>
                  <a:lnTo>
                    <a:pt x="4899" y="21469"/>
                  </a:lnTo>
                  <a:cubicBezTo>
                    <a:pt x="6543" y="21654"/>
                    <a:pt x="9115" y="20855"/>
                    <a:pt x="9338" y="20556"/>
                  </a:cubicBezTo>
                  <a:cubicBezTo>
                    <a:pt x="9407" y="20441"/>
                    <a:pt x="9407" y="20371"/>
                    <a:pt x="9392" y="20356"/>
                  </a:cubicBezTo>
                  <a:cubicBezTo>
                    <a:pt x="9330" y="20279"/>
                    <a:pt x="8916" y="20156"/>
                    <a:pt x="7733" y="20494"/>
                  </a:cubicBezTo>
                  <a:cubicBezTo>
                    <a:pt x="7510" y="20563"/>
                    <a:pt x="7280" y="20625"/>
                    <a:pt x="7065" y="20686"/>
                  </a:cubicBezTo>
                  <a:cubicBezTo>
                    <a:pt x="6243" y="20901"/>
                    <a:pt x="5337" y="21147"/>
                    <a:pt x="4899" y="21469"/>
                  </a:cubicBezTo>
                  <a:close/>
                  <a:moveTo>
                    <a:pt x="3886" y="20533"/>
                  </a:moveTo>
                  <a:lnTo>
                    <a:pt x="3886" y="20533"/>
                  </a:lnTo>
                  <a:cubicBezTo>
                    <a:pt x="3832" y="20656"/>
                    <a:pt x="3817" y="20778"/>
                    <a:pt x="3847" y="20916"/>
                  </a:cubicBezTo>
                  <a:cubicBezTo>
                    <a:pt x="3893" y="21093"/>
                    <a:pt x="4039" y="21239"/>
                    <a:pt x="4301" y="21331"/>
                  </a:cubicBezTo>
                  <a:cubicBezTo>
                    <a:pt x="4516" y="21055"/>
                    <a:pt x="4899" y="20840"/>
                    <a:pt x="5376" y="20656"/>
                  </a:cubicBezTo>
                  <a:cubicBezTo>
                    <a:pt x="5191" y="20679"/>
                    <a:pt x="5015" y="20694"/>
                    <a:pt x="4846" y="20694"/>
                  </a:cubicBezTo>
                  <a:cubicBezTo>
                    <a:pt x="4454" y="20701"/>
                    <a:pt x="4132" y="20648"/>
                    <a:pt x="3886" y="20533"/>
                  </a:cubicBezTo>
                  <a:close/>
                  <a:moveTo>
                    <a:pt x="4216" y="20110"/>
                  </a:moveTo>
                  <a:lnTo>
                    <a:pt x="4216" y="20110"/>
                  </a:lnTo>
                  <a:cubicBezTo>
                    <a:pt x="4408" y="20164"/>
                    <a:pt x="4623" y="20179"/>
                    <a:pt x="4815" y="20179"/>
                  </a:cubicBezTo>
                  <a:cubicBezTo>
                    <a:pt x="5552" y="20172"/>
                    <a:pt x="6620" y="19918"/>
                    <a:pt x="7741" y="19481"/>
                  </a:cubicBezTo>
                  <a:cubicBezTo>
                    <a:pt x="8870" y="19035"/>
                    <a:pt x="9469" y="18636"/>
                    <a:pt x="9545" y="18521"/>
                  </a:cubicBezTo>
                  <a:cubicBezTo>
                    <a:pt x="9568" y="18475"/>
                    <a:pt x="9622" y="18367"/>
                    <a:pt x="9584" y="18313"/>
                  </a:cubicBezTo>
                  <a:cubicBezTo>
                    <a:pt x="9492" y="18221"/>
                    <a:pt x="9054" y="18129"/>
                    <a:pt x="8325" y="18475"/>
                  </a:cubicBezTo>
                  <a:cubicBezTo>
                    <a:pt x="8025" y="18621"/>
                    <a:pt x="7556" y="18766"/>
                    <a:pt x="7011" y="18928"/>
                  </a:cubicBezTo>
                  <a:cubicBezTo>
                    <a:pt x="6090" y="19212"/>
                    <a:pt x="4846" y="19588"/>
                    <a:pt x="4216" y="20110"/>
                  </a:cubicBezTo>
                  <a:close/>
                  <a:moveTo>
                    <a:pt x="4055" y="18766"/>
                  </a:moveTo>
                  <a:lnTo>
                    <a:pt x="4055" y="18766"/>
                  </a:lnTo>
                  <a:cubicBezTo>
                    <a:pt x="3932" y="18905"/>
                    <a:pt x="3847" y="19043"/>
                    <a:pt x="3794" y="19174"/>
                  </a:cubicBezTo>
                  <a:cubicBezTo>
                    <a:pt x="3709" y="19381"/>
                    <a:pt x="3717" y="19580"/>
                    <a:pt x="3809" y="19780"/>
                  </a:cubicBezTo>
                  <a:cubicBezTo>
                    <a:pt x="4170" y="19458"/>
                    <a:pt x="4684" y="19196"/>
                    <a:pt x="5245" y="18981"/>
                  </a:cubicBezTo>
                  <a:cubicBezTo>
                    <a:pt x="4807" y="19004"/>
                    <a:pt x="4400" y="18958"/>
                    <a:pt x="4055" y="18766"/>
                  </a:cubicBezTo>
                  <a:close/>
                  <a:moveTo>
                    <a:pt x="4469" y="18390"/>
                  </a:moveTo>
                  <a:lnTo>
                    <a:pt x="4469" y="18390"/>
                  </a:lnTo>
                  <a:cubicBezTo>
                    <a:pt x="4892" y="18536"/>
                    <a:pt x="5460" y="18459"/>
                    <a:pt x="6028" y="18344"/>
                  </a:cubicBezTo>
                  <a:cubicBezTo>
                    <a:pt x="6673" y="18213"/>
                    <a:pt x="7534" y="17976"/>
                    <a:pt x="8209" y="17737"/>
                  </a:cubicBezTo>
                  <a:cubicBezTo>
                    <a:pt x="9154" y="17407"/>
                    <a:pt x="9492" y="17169"/>
                    <a:pt x="9538" y="17085"/>
                  </a:cubicBezTo>
                  <a:cubicBezTo>
                    <a:pt x="9538" y="17069"/>
                    <a:pt x="9545" y="17062"/>
                    <a:pt x="9545" y="17054"/>
                  </a:cubicBezTo>
                  <a:cubicBezTo>
                    <a:pt x="9469" y="17008"/>
                    <a:pt x="9422" y="16931"/>
                    <a:pt x="9415" y="16847"/>
                  </a:cubicBezTo>
                  <a:cubicBezTo>
                    <a:pt x="9215" y="16785"/>
                    <a:pt x="8701" y="16739"/>
                    <a:pt x="7434" y="17062"/>
                  </a:cubicBezTo>
                  <a:cubicBezTo>
                    <a:pt x="6213" y="17376"/>
                    <a:pt x="5138" y="17868"/>
                    <a:pt x="4469" y="18390"/>
                  </a:cubicBezTo>
                  <a:close/>
                  <a:moveTo>
                    <a:pt x="7342" y="752"/>
                  </a:moveTo>
                  <a:lnTo>
                    <a:pt x="7342" y="752"/>
                  </a:lnTo>
                  <a:cubicBezTo>
                    <a:pt x="5007" y="752"/>
                    <a:pt x="3064" y="1643"/>
                    <a:pt x="1905" y="3263"/>
                  </a:cubicBezTo>
                  <a:cubicBezTo>
                    <a:pt x="699" y="4952"/>
                    <a:pt x="553" y="7226"/>
                    <a:pt x="1505" y="9330"/>
                  </a:cubicBezTo>
                  <a:cubicBezTo>
                    <a:pt x="3625" y="13959"/>
                    <a:pt x="3755" y="14581"/>
                    <a:pt x="3725" y="16785"/>
                  </a:cubicBezTo>
                  <a:cubicBezTo>
                    <a:pt x="3709" y="17369"/>
                    <a:pt x="3817" y="17806"/>
                    <a:pt x="4024" y="18075"/>
                  </a:cubicBezTo>
                  <a:cubicBezTo>
                    <a:pt x="4861" y="17376"/>
                    <a:pt x="6190" y="16847"/>
                    <a:pt x="7311" y="16563"/>
                  </a:cubicBezTo>
                  <a:cubicBezTo>
                    <a:pt x="8271" y="16317"/>
                    <a:pt x="8954" y="16232"/>
                    <a:pt x="9407" y="16317"/>
                  </a:cubicBezTo>
                  <a:cubicBezTo>
                    <a:pt x="9400" y="15910"/>
                    <a:pt x="9484" y="15357"/>
                    <a:pt x="9968" y="15226"/>
                  </a:cubicBezTo>
                  <a:cubicBezTo>
                    <a:pt x="10236" y="15157"/>
                    <a:pt x="10666" y="15226"/>
                    <a:pt x="11349" y="15342"/>
                  </a:cubicBezTo>
                  <a:cubicBezTo>
                    <a:pt x="11887" y="15441"/>
                    <a:pt x="12785" y="15595"/>
                    <a:pt x="12985" y="15457"/>
                  </a:cubicBezTo>
                  <a:cubicBezTo>
                    <a:pt x="13177" y="15318"/>
                    <a:pt x="13184" y="14935"/>
                    <a:pt x="13200" y="14597"/>
                  </a:cubicBezTo>
                  <a:cubicBezTo>
                    <a:pt x="13208" y="14282"/>
                    <a:pt x="13215" y="14013"/>
                    <a:pt x="13361" y="13829"/>
                  </a:cubicBezTo>
                  <a:cubicBezTo>
                    <a:pt x="13430" y="13737"/>
                    <a:pt x="13507" y="13652"/>
                    <a:pt x="13584" y="13575"/>
                  </a:cubicBezTo>
                  <a:cubicBezTo>
                    <a:pt x="13791" y="13353"/>
                    <a:pt x="13853" y="13268"/>
                    <a:pt x="13814" y="13153"/>
                  </a:cubicBezTo>
                  <a:cubicBezTo>
                    <a:pt x="13668" y="12715"/>
                    <a:pt x="13768" y="12517"/>
                    <a:pt x="13914" y="12279"/>
                  </a:cubicBezTo>
                  <a:cubicBezTo>
                    <a:pt x="13945" y="12240"/>
                    <a:pt x="13945" y="12240"/>
                    <a:pt x="13945" y="12240"/>
                  </a:cubicBezTo>
                  <a:cubicBezTo>
                    <a:pt x="14052" y="12063"/>
                    <a:pt x="14052" y="11948"/>
                    <a:pt x="13929" y="11810"/>
                  </a:cubicBezTo>
                  <a:cubicBezTo>
                    <a:pt x="13806" y="11664"/>
                    <a:pt x="13768" y="11487"/>
                    <a:pt x="13829" y="11326"/>
                  </a:cubicBezTo>
                  <a:cubicBezTo>
                    <a:pt x="13937" y="11027"/>
                    <a:pt x="14344" y="10827"/>
                    <a:pt x="14674" y="10766"/>
                  </a:cubicBezTo>
                  <a:cubicBezTo>
                    <a:pt x="14720" y="10758"/>
                    <a:pt x="14774" y="10750"/>
                    <a:pt x="14828" y="10743"/>
                  </a:cubicBezTo>
                  <a:cubicBezTo>
                    <a:pt x="14981" y="10727"/>
                    <a:pt x="15388" y="10666"/>
                    <a:pt x="15434" y="10558"/>
                  </a:cubicBezTo>
                  <a:cubicBezTo>
                    <a:pt x="15442" y="10543"/>
                    <a:pt x="15442" y="10474"/>
                    <a:pt x="15358" y="10336"/>
                  </a:cubicBezTo>
                  <a:cubicBezTo>
                    <a:pt x="15258" y="10182"/>
                    <a:pt x="15135" y="10029"/>
                    <a:pt x="15004" y="9867"/>
                  </a:cubicBezTo>
                  <a:cubicBezTo>
                    <a:pt x="14551" y="9307"/>
                    <a:pt x="13983" y="8616"/>
                    <a:pt x="14006" y="7111"/>
                  </a:cubicBezTo>
                  <a:cubicBezTo>
                    <a:pt x="14029" y="5244"/>
                    <a:pt x="14083" y="1351"/>
                    <a:pt x="8255" y="798"/>
                  </a:cubicBezTo>
                  <a:cubicBezTo>
                    <a:pt x="7948" y="767"/>
                    <a:pt x="7641" y="752"/>
                    <a:pt x="7342" y="75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chemeClr val="dk1"/>
                </a:solidFill>
                <a:latin typeface="Calibri"/>
                <a:ea typeface="Calibri"/>
                <a:cs typeface="Calibri"/>
                <a:sym typeface="Calibri"/>
              </a:endParaRPr>
            </a:p>
          </p:txBody>
        </p:sp>
        <p:pic>
          <p:nvPicPr>
            <p:cNvPr id="585" name="Google Shape;585;p7"/>
            <p:cNvPicPr preferRelativeResize="0"/>
            <p:nvPr/>
          </p:nvPicPr>
          <p:blipFill rotWithShape="1">
            <a:blip r:embed="rId3">
              <a:alphaModFix/>
            </a:blip>
            <a:srcRect/>
            <a:stretch/>
          </p:blipFill>
          <p:spPr>
            <a:xfrm>
              <a:off x="11189808" y="3307572"/>
              <a:ext cx="613253" cy="613253"/>
            </a:xfrm>
            <a:prstGeom prst="rect">
              <a:avLst/>
            </a:prstGeom>
            <a:noFill/>
            <a:ln>
              <a:noFill/>
            </a:ln>
          </p:spPr>
        </p:pic>
        <p:pic>
          <p:nvPicPr>
            <p:cNvPr id="586" name="Google Shape;586;p7"/>
            <p:cNvPicPr preferRelativeResize="0"/>
            <p:nvPr/>
          </p:nvPicPr>
          <p:blipFill rotWithShape="1">
            <a:blip r:embed="rId4">
              <a:alphaModFix/>
            </a:blip>
            <a:srcRect/>
            <a:stretch/>
          </p:blipFill>
          <p:spPr>
            <a:xfrm>
              <a:off x="11121193" y="4180334"/>
              <a:ext cx="700163" cy="700163"/>
            </a:xfrm>
            <a:prstGeom prst="rect">
              <a:avLst/>
            </a:prstGeom>
            <a:noFill/>
            <a:ln>
              <a:noFill/>
            </a:ln>
          </p:spPr>
        </p:pic>
        <p:pic>
          <p:nvPicPr>
            <p:cNvPr id="587" name="Google Shape;587;p7"/>
            <p:cNvPicPr preferRelativeResize="0"/>
            <p:nvPr/>
          </p:nvPicPr>
          <p:blipFill rotWithShape="1">
            <a:blip r:embed="rId5">
              <a:alphaModFix/>
            </a:blip>
            <a:srcRect/>
            <a:stretch/>
          </p:blipFill>
          <p:spPr>
            <a:xfrm>
              <a:off x="11132109" y="5248678"/>
              <a:ext cx="645635" cy="645635"/>
            </a:xfrm>
            <a:prstGeom prst="rect">
              <a:avLst/>
            </a:prstGeom>
            <a:noFill/>
            <a:ln>
              <a:noFill/>
            </a:ln>
          </p:spPr>
        </p:pic>
        <p:pic>
          <p:nvPicPr>
            <p:cNvPr id="588" name="Google Shape;588;p7"/>
            <p:cNvPicPr preferRelativeResize="0"/>
            <p:nvPr/>
          </p:nvPicPr>
          <p:blipFill rotWithShape="1">
            <a:blip r:embed="rId6">
              <a:alphaModFix/>
            </a:blip>
            <a:srcRect/>
            <a:stretch/>
          </p:blipFill>
          <p:spPr>
            <a:xfrm>
              <a:off x="11150508" y="6218587"/>
              <a:ext cx="660527" cy="660527"/>
            </a:xfrm>
            <a:prstGeom prst="rect">
              <a:avLst/>
            </a:prstGeom>
            <a:noFill/>
            <a:ln>
              <a:noFill/>
            </a:ln>
          </p:spPr>
        </p:pic>
      </p:grpSp>
      <p:pic>
        <p:nvPicPr>
          <p:cNvPr id="589" name="Google Shape;589;p7"/>
          <p:cNvPicPr preferRelativeResize="0"/>
          <p:nvPr/>
        </p:nvPicPr>
        <p:blipFill rotWithShape="1">
          <a:blip r:embed="rId7">
            <a:alphaModFix/>
          </a:blip>
          <a:srcRect/>
          <a:stretch/>
        </p:blipFill>
        <p:spPr>
          <a:xfrm>
            <a:off x="4651247" y="535245"/>
            <a:ext cx="6922245" cy="567453"/>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94"/>
        <p:cNvGrpSpPr/>
        <p:nvPr/>
      </p:nvGrpSpPr>
      <p:grpSpPr>
        <a:xfrm>
          <a:off x="0" y="0"/>
          <a:ext cx="0" cy="0"/>
          <a:chOff x="0" y="0"/>
          <a:chExt cx="0" cy="0"/>
        </a:xfrm>
      </p:grpSpPr>
      <p:sp>
        <p:nvSpPr>
          <p:cNvPr id="595" name="Google Shape;595;p68"/>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800"/>
              <a:buNone/>
            </a:pPr>
            <a:r>
              <a:rPr lang="en-US">
                <a:latin typeface="Open Sans"/>
                <a:ea typeface="Open Sans"/>
                <a:cs typeface="Open Sans"/>
                <a:sym typeface="Open Sans"/>
              </a:rPr>
              <a:t>Categories</a:t>
            </a:r>
            <a:r>
              <a:rPr lang="en-US">
                <a:solidFill>
                  <a:srgbClr val="3F3F3F"/>
                </a:solidFill>
                <a:latin typeface="Open Sans"/>
                <a:ea typeface="Open Sans"/>
                <a:cs typeface="Open Sans"/>
                <a:sym typeface="Open Sans"/>
              </a:rPr>
              <a:t> of NLP </a:t>
            </a:r>
            <a:endParaRPr>
              <a:solidFill>
                <a:srgbClr val="3F3F3F"/>
              </a:solidFill>
              <a:latin typeface="Open Sans"/>
              <a:ea typeface="Open Sans"/>
              <a:cs typeface="Open Sans"/>
              <a:sym typeface="Open Sans"/>
            </a:endParaRPr>
          </a:p>
        </p:txBody>
      </p:sp>
      <p:pic>
        <p:nvPicPr>
          <p:cNvPr id="596" name="Google Shape;596;p68"/>
          <p:cNvPicPr preferRelativeResize="0"/>
          <p:nvPr/>
        </p:nvPicPr>
        <p:blipFill rotWithShape="1">
          <a:blip r:embed="rId3">
            <a:alphaModFix/>
          </a:blip>
          <a:srcRect/>
          <a:stretch/>
        </p:blipFill>
        <p:spPr>
          <a:xfrm>
            <a:off x="5511977" y="512943"/>
            <a:ext cx="5200785" cy="567453"/>
          </a:xfrm>
          <a:prstGeom prst="rect">
            <a:avLst/>
          </a:prstGeom>
          <a:noFill/>
          <a:ln>
            <a:noFill/>
          </a:ln>
        </p:spPr>
      </p:pic>
      <p:sp>
        <p:nvSpPr>
          <p:cNvPr id="597" name="Google Shape;597;p68"/>
          <p:cNvSpPr/>
          <p:nvPr/>
        </p:nvSpPr>
        <p:spPr>
          <a:xfrm>
            <a:off x="691376" y="2743200"/>
            <a:ext cx="5664820" cy="3166946"/>
          </a:xfrm>
          <a:prstGeom prst="roundRect">
            <a:avLst>
              <a:gd name="adj" fmla="val 16667"/>
            </a:avLst>
          </a:prstGeom>
          <a:solidFill>
            <a:schemeClr val="lt1"/>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419100" marR="0" lvl="0" indent="-342900" algn="l" rtl="0">
              <a:lnSpc>
                <a:spcPct val="100000"/>
              </a:lnSpc>
              <a:spcBef>
                <a:spcPts val="0"/>
              </a:spcBef>
              <a:spcAft>
                <a:spcPts val="0"/>
              </a:spcAft>
              <a:buClr>
                <a:srgbClr val="000000"/>
              </a:buClr>
              <a:buSzPts val="2400"/>
              <a:buFont typeface="Arial"/>
              <a:buChar char="•"/>
            </a:pPr>
            <a:r>
              <a:rPr lang="en-US" sz="2200" b="0" i="0" u="none" strike="noStrike" cap="none">
                <a:solidFill>
                  <a:schemeClr val="dk1"/>
                </a:solidFill>
                <a:latin typeface="Open Sans"/>
                <a:ea typeface="Open Sans"/>
                <a:cs typeface="Open Sans"/>
                <a:sym typeface="Open Sans"/>
              </a:rPr>
              <a:t>Designed by creating a set of rules</a:t>
            </a:r>
            <a:endParaRPr sz="1400" b="0" i="0" u="none" strike="noStrike" cap="none">
              <a:solidFill>
                <a:srgbClr val="000000"/>
              </a:solidFill>
              <a:latin typeface="Arial"/>
              <a:ea typeface="Arial"/>
              <a:cs typeface="Arial"/>
              <a:sym typeface="Arial"/>
            </a:endParaRPr>
          </a:p>
          <a:p>
            <a:pPr marL="419100" marR="0" lvl="0" indent="-342900" algn="l" rtl="0">
              <a:lnSpc>
                <a:spcPct val="100000"/>
              </a:lnSpc>
              <a:spcBef>
                <a:spcPts val="0"/>
              </a:spcBef>
              <a:spcAft>
                <a:spcPts val="0"/>
              </a:spcAft>
              <a:buClr>
                <a:srgbClr val="000000"/>
              </a:buClr>
              <a:buSzPts val="2400"/>
              <a:buFont typeface="Arial"/>
              <a:buChar char="•"/>
            </a:pPr>
            <a:r>
              <a:rPr lang="en-US" sz="2200" b="0" i="0" u="none" strike="noStrike" cap="none">
                <a:solidFill>
                  <a:schemeClr val="dk1"/>
                </a:solidFill>
                <a:latin typeface="Open Sans"/>
                <a:ea typeface="Open Sans"/>
                <a:cs typeface="Open Sans"/>
                <a:sym typeface="Open Sans"/>
              </a:rPr>
              <a:t>Developed by heuristic rules</a:t>
            </a:r>
            <a:endParaRPr sz="1400" b="0" i="0" u="none" strike="noStrike" cap="none">
              <a:solidFill>
                <a:srgbClr val="000000"/>
              </a:solidFill>
              <a:latin typeface="Arial"/>
              <a:ea typeface="Arial"/>
              <a:cs typeface="Arial"/>
              <a:sym typeface="Arial"/>
            </a:endParaRPr>
          </a:p>
        </p:txBody>
      </p:sp>
      <p:sp>
        <p:nvSpPr>
          <p:cNvPr id="598" name="Google Shape;598;p68"/>
          <p:cNvSpPr/>
          <p:nvPr/>
        </p:nvSpPr>
        <p:spPr>
          <a:xfrm>
            <a:off x="10091673" y="2743200"/>
            <a:ext cx="5850390" cy="3166946"/>
          </a:xfrm>
          <a:prstGeom prst="roundRect">
            <a:avLst>
              <a:gd name="adj" fmla="val 16667"/>
            </a:avLst>
          </a:prstGeom>
          <a:solidFill>
            <a:schemeClr val="lt1"/>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419100" marR="0" lvl="0" indent="-342900" algn="l" rtl="0">
              <a:lnSpc>
                <a:spcPct val="100000"/>
              </a:lnSpc>
              <a:spcBef>
                <a:spcPts val="0"/>
              </a:spcBef>
              <a:spcAft>
                <a:spcPts val="0"/>
              </a:spcAft>
              <a:buClr>
                <a:srgbClr val="000000"/>
              </a:buClr>
              <a:buSzPts val="2400"/>
              <a:buFont typeface="Arial"/>
              <a:buChar char="•"/>
            </a:pPr>
            <a:r>
              <a:rPr lang="en-US" sz="2200" b="0" i="0" u="none" strike="noStrike" cap="none">
                <a:solidFill>
                  <a:schemeClr val="dk1"/>
                </a:solidFill>
                <a:latin typeface="Open Sans"/>
                <a:ea typeface="Open Sans"/>
                <a:cs typeface="Open Sans"/>
                <a:sym typeface="Open Sans"/>
              </a:rPr>
              <a:t>Relies heavily on machine learning</a:t>
            </a:r>
            <a:endParaRPr sz="1400" b="0" i="0" u="none" strike="noStrike" cap="none">
              <a:solidFill>
                <a:srgbClr val="000000"/>
              </a:solidFill>
              <a:latin typeface="Arial"/>
              <a:ea typeface="Arial"/>
              <a:cs typeface="Arial"/>
              <a:sym typeface="Arial"/>
            </a:endParaRPr>
          </a:p>
          <a:p>
            <a:pPr marL="419100" marR="0" lvl="0" indent="-342900" algn="l" rtl="0">
              <a:lnSpc>
                <a:spcPct val="100000"/>
              </a:lnSpc>
              <a:spcBef>
                <a:spcPts val="0"/>
              </a:spcBef>
              <a:spcAft>
                <a:spcPts val="0"/>
              </a:spcAft>
              <a:buClr>
                <a:srgbClr val="000000"/>
              </a:buClr>
              <a:buSzPts val="2400"/>
              <a:buFont typeface="Arial"/>
              <a:buChar char="•"/>
            </a:pPr>
            <a:r>
              <a:rPr lang="en-US" sz="2200" b="0" i="0" u="none" strike="noStrike" cap="none">
                <a:solidFill>
                  <a:schemeClr val="dk1"/>
                </a:solidFill>
                <a:latin typeface="Open Sans"/>
                <a:ea typeface="Open Sans"/>
                <a:cs typeface="Open Sans"/>
                <a:sym typeface="Open Sans"/>
              </a:rPr>
              <a:t>Applies automatic learning procedure</a:t>
            </a:r>
            <a:endParaRPr sz="1400" b="0" i="0" u="none" strike="noStrike" cap="none">
              <a:solidFill>
                <a:srgbClr val="000000"/>
              </a:solidFill>
              <a:latin typeface="Arial"/>
              <a:ea typeface="Arial"/>
              <a:cs typeface="Arial"/>
              <a:sym typeface="Arial"/>
            </a:endParaRPr>
          </a:p>
        </p:txBody>
      </p:sp>
      <p:sp>
        <p:nvSpPr>
          <p:cNvPr id="599" name="Google Shape;599;p68"/>
          <p:cNvSpPr/>
          <p:nvPr/>
        </p:nvSpPr>
        <p:spPr>
          <a:xfrm>
            <a:off x="6546765" y="3809496"/>
            <a:ext cx="3301735" cy="1034355"/>
          </a:xfrm>
          <a:prstGeom prst="notchedRightArrow">
            <a:avLst>
              <a:gd name="adj1" fmla="val 50000"/>
              <a:gd name="adj2" fmla="val 50000"/>
            </a:avLst>
          </a:prstGeom>
          <a:solidFill>
            <a:srgbClr val="45818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FFFFFF"/>
              </a:solidFill>
              <a:latin typeface="Open Sans"/>
              <a:ea typeface="Open Sans"/>
              <a:cs typeface="Open Sans"/>
              <a:sym typeface="Open Sans"/>
            </a:endParaRPr>
          </a:p>
        </p:txBody>
      </p:sp>
      <p:sp>
        <p:nvSpPr>
          <p:cNvPr id="600" name="Google Shape;600;p68"/>
          <p:cNvSpPr txBox="1"/>
          <p:nvPr/>
        </p:nvSpPr>
        <p:spPr>
          <a:xfrm>
            <a:off x="6857002" y="4126618"/>
            <a:ext cx="2991498"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FFFFFF"/>
                </a:solidFill>
                <a:latin typeface="Open Sans"/>
                <a:ea typeface="Open Sans"/>
                <a:cs typeface="Open Sans"/>
                <a:sym typeface="Open Sans"/>
              </a:rPr>
              <a:t>Statistical Revolution</a:t>
            </a:r>
            <a:endParaRPr sz="1400" b="0" i="0" u="none" strike="noStrike" cap="none">
              <a:solidFill>
                <a:srgbClr val="000000"/>
              </a:solidFill>
              <a:latin typeface="Arial"/>
              <a:ea typeface="Arial"/>
              <a:cs typeface="Arial"/>
              <a:sym typeface="Arial"/>
            </a:endParaRPr>
          </a:p>
        </p:txBody>
      </p:sp>
      <p:sp>
        <p:nvSpPr>
          <p:cNvPr id="601" name="Google Shape;601;p68"/>
          <p:cNvSpPr/>
          <p:nvPr/>
        </p:nvSpPr>
        <p:spPr>
          <a:xfrm>
            <a:off x="1395754" y="2422590"/>
            <a:ext cx="4256063" cy="833955"/>
          </a:xfrm>
          <a:prstGeom prst="roundRect">
            <a:avLst>
              <a:gd name="adj" fmla="val 16667"/>
            </a:avLst>
          </a:prstGeom>
          <a:solidFill>
            <a:schemeClr val="lt1"/>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7620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dk1"/>
                </a:solidFill>
                <a:latin typeface="Open Sans"/>
                <a:ea typeface="Open Sans"/>
                <a:cs typeface="Open Sans"/>
                <a:sym typeface="Open Sans"/>
              </a:rPr>
              <a:t>Rule-Based NLP</a:t>
            </a:r>
            <a:endParaRPr sz="1400" b="0" i="0" u="none" strike="noStrike" cap="none">
              <a:solidFill>
                <a:srgbClr val="000000"/>
              </a:solidFill>
              <a:latin typeface="Arial"/>
              <a:ea typeface="Arial"/>
              <a:cs typeface="Arial"/>
              <a:sym typeface="Arial"/>
            </a:endParaRPr>
          </a:p>
        </p:txBody>
      </p:sp>
      <p:sp>
        <p:nvSpPr>
          <p:cNvPr id="602" name="Google Shape;602;p68"/>
          <p:cNvSpPr/>
          <p:nvPr/>
        </p:nvSpPr>
        <p:spPr>
          <a:xfrm>
            <a:off x="10888836" y="2452053"/>
            <a:ext cx="4256063" cy="833955"/>
          </a:xfrm>
          <a:prstGeom prst="roundRect">
            <a:avLst>
              <a:gd name="adj" fmla="val 16667"/>
            </a:avLst>
          </a:prstGeom>
          <a:solidFill>
            <a:schemeClr val="lt1"/>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7620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dk1"/>
                </a:solidFill>
                <a:latin typeface="Open Sans"/>
                <a:ea typeface="Open Sans"/>
                <a:cs typeface="Open Sans"/>
                <a:sym typeface="Open Sans"/>
              </a:rPr>
              <a:t>Statistical NLP</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07"/>
        <p:cNvGrpSpPr/>
        <p:nvPr/>
      </p:nvGrpSpPr>
      <p:grpSpPr>
        <a:xfrm>
          <a:off x="0" y="0"/>
          <a:ext cx="0" cy="0"/>
          <a:chOff x="0" y="0"/>
          <a:chExt cx="0" cy="0"/>
        </a:xfrm>
      </p:grpSpPr>
      <p:sp>
        <p:nvSpPr>
          <p:cNvPr id="608" name="Google Shape;608;p69"/>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800"/>
              <a:buNone/>
            </a:pPr>
            <a:r>
              <a:rPr lang="en-US">
                <a:latin typeface="Open Sans"/>
                <a:ea typeface="Open Sans"/>
                <a:cs typeface="Open Sans"/>
                <a:sym typeface="Open Sans"/>
              </a:rPr>
              <a:t>Techniques Used in </a:t>
            </a:r>
            <a:r>
              <a:rPr lang="en-US">
                <a:solidFill>
                  <a:srgbClr val="3F3F3F"/>
                </a:solidFill>
                <a:latin typeface="Open Sans"/>
                <a:ea typeface="Open Sans"/>
                <a:cs typeface="Open Sans"/>
                <a:sym typeface="Open Sans"/>
              </a:rPr>
              <a:t>NLP </a:t>
            </a:r>
            <a:endParaRPr>
              <a:solidFill>
                <a:srgbClr val="3F3F3F"/>
              </a:solidFill>
              <a:latin typeface="Open Sans"/>
              <a:ea typeface="Open Sans"/>
              <a:cs typeface="Open Sans"/>
              <a:sym typeface="Open Sans"/>
            </a:endParaRPr>
          </a:p>
        </p:txBody>
      </p:sp>
      <p:cxnSp>
        <p:nvCxnSpPr>
          <p:cNvPr id="609" name="Google Shape;609;p69"/>
          <p:cNvCxnSpPr>
            <a:endCxn id="610" idx="0"/>
          </p:cNvCxnSpPr>
          <p:nvPr/>
        </p:nvCxnSpPr>
        <p:spPr>
          <a:xfrm>
            <a:off x="7949773" y="3240295"/>
            <a:ext cx="3486000" cy="597000"/>
          </a:xfrm>
          <a:prstGeom prst="bentConnector2">
            <a:avLst/>
          </a:prstGeom>
          <a:noFill/>
          <a:ln w="9525" cap="flat" cmpd="sng">
            <a:solidFill>
              <a:srgbClr val="2E75B5"/>
            </a:solidFill>
            <a:prstDash val="solid"/>
            <a:round/>
            <a:headEnd type="diamond" w="med" len="med"/>
            <a:tailEnd type="diamond" w="med" len="med"/>
          </a:ln>
        </p:spPr>
      </p:cxnSp>
      <p:cxnSp>
        <p:nvCxnSpPr>
          <p:cNvPr id="611" name="Google Shape;611;p69"/>
          <p:cNvCxnSpPr>
            <a:stCxn id="612" idx="0"/>
          </p:cNvCxnSpPr>
          <p:nvPr/>
        </p:nvCxnSpPr>
        <p:spPr>
          <a:xfrm rot="-5400000">
            <a:off x="5708225" y="1595695"/>
            <a:ext cx="1211700" cy="3271500"/>
          </a:xfrm>
          <a:prstGeom prst="bentConnector3">
            <a:avLst>
              <a:gd name="adj1" fmla="val 50001"/>
            </a:avLst>
          </a:prstGeom>
          <a:noFill/>
          <a:ln w="9525" cap="flat" cmpd="sng">
            <a:solidFill>
              <a:srgbClr val="551561"/>
            </a:solidFill>
            <a:prstDash val="solid"/>
            <a:round/>
            <a:headEnd type="diamond" w="med" len="med"/>
            <a:tailEnd type="diamond" w="med" len="med"/>
          </a:ln>
        </p:spPr>
      </p:cxnSp>
      <p:sp>
        <p:nvSpPr>
          <p:cNvPr id="612" name="Google Shape;612;p69"/>
          <p:cNvSpPr txBox="1"/>
          <p:nvPr/>
        </p:nvSpPr>
        <p:spPr>
          <a:xfrm>
            <a:off x="3257075" y="3837295"/>
            <a:ext cx="2842500" cy="1132800"/>
          </a:xfrm>
          <a:prstGeom prst="rect">
            <a:avLst/>
          </a:prstGeom>
          <a:noFill/>
          <a:ln>
            <a:noFill/>
          </a:ln>
        </p:spPr>
        <p:txBody>
          <a:bodyPr spcFirstLastPara="1" wrap="square" lIns="162525" tIns="162525" rIns="162525" bIns="162525"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0C0C0C"/>
                </a:solidFill>
                <a:latin typeface="Open Sans"/>
                <a:ea typeface="Open Sans"/>
                <a:cs typeface="Open Sans"/>
                <a:sym typeface="Open Sans"/>
              </a:rPr>
              <a:t>Syntactic Analysis</a:t>
            </a:r>
            <a:endParaRPr sz="2200" b="0" i="0" u="none" strike="noStrike" cap="none">
              <a:solidFill>
                <a:srgbClr val="0C0C0C"/>
              </a:solidFill>
              <a:latin typeface="Open Sans"/>
              <a:ea typeface="Open Sans"/>
              <a:cs typeface="Open Sans"/>
              <a:sym typeface="Open Sans"/>
            </a:endParaRPr>
          </a:p>
        </p:txBody>
      </p:sp>
      <p:sp>
        <p:nvSpPr>
          <p:cNvPr id="610" name="Google Shape;610;p69"/>
          <p:cNvSpPr txBox="1"/>
          <p:nvPr/>
        </p:nvSpPr>
        <p:spPr>
          <a:xfrm>
            <a:off x="9800023" y="3837295"/>
            <a:ext cx="3271500" cy="1132800"/>
          </a:xfrm>
          <a:prstGeom prst="rect">
            <a:avLst/>
          </a:prstGeom>
          <a:noFill/>
          <a:ln>
            <a:noFill/>
          </a:ln>
        </p:spPr>
        <p:txBody>
          <a:bodyPr spcFirstLastPara="1" wrap="square" lIns="162525" tIns="162525" rIns="162525" bIns="162525"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0C0C0C"/>
                </a:solidFill>
                <a:latin typeface="Open Sans"/>
                <a:ea typeface="Open Sans"/>
                <a:cs typeface="Open Sans"/>
                <a:sym typeface="Open Sans"/>
              </a:rPr>
              <a:t>Semantic Analysis</a:t>
            </a:r>
            <a:endParaRPr sz="2200" b="0" i="0" u="none" strike="noStrike" cap="none">
              <a:solidFill>
                <a:srgbClr val="0C0C0C"/>
              </a:solidFill>
              <a:latin typeface="Open Sans"/>
              <a:ea typeface="Open Sans"/>
              <a:cs typeface="Open Sans"/>
              <a:sym typeface="Open Sans"/>
            </a:endParaRPr>
          </a:p>
        </p:txBody>
      </p:sp>
      <p:sp>
        <p:nvSpPr>
          <p:cNvPr id="613" name="Google Shape;613;p69"/>
          <p:cNvSpPr/>
          <p:nvPr/>
        </p:nvSpPr>
        <p:spPr>
          <a:xfrm>
            <a:off x="2682500" y="4803725"/>
            <a:ext cx="4058700" cy="2795100"/>
          </a:xfrm>
          <a:prstGeom prst="trapezoid">
            <a:avLst>
              <a:gd name="adj" fmla="val 25000"/>
            </a:avLst>
          </a:prstGeom>
          <a:solidFill>
            <a:srgbClr val="2F5496"/>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FFFFFF"/>
                </a:solidFill>
                <a:latin typeface="Open Sans"/>
                <a:ea typeface="Open Sans"/>
                <a:cs typeface="Open Sans"/>
                <a:sym typeface="Open Sans"/>
              </a:rPr>
              <a:t>Focuses on arrangement of words</a:t>
            </a:r>
            <a:endParaRPr sz="2200" b="0" i="0" u="none" strike="noStrike" cap="none">
              <a:solidFill>
                <a:srgbClr val="FFFFFF"/>
              </a:solidFill>
              <a:latin typeface="Open Sans"/>
              <a:ea typeface="Open Sans"/>
              <a:cs typeface="Open Sans"/>
              <a:sym typeface="Open Sans"/>
            </a:endParaRPr>
          </a:p>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FFFFFF"/>
              </a:solidFill>
              <a:latin typeface="Open Sans"/>
              <a:ea typeface="Open Sans"/>
              <a:cs typeface="Open Sans"/>
              <a:sym typeface="Open Sans"/>
            </a:endParaRPr>
          </a:p>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FFFFFF"/>
                </a:solidFill>
                <a:latin typeface="Open Sans"/>
                <a:ea typeface="Open Sans"/>
                <a:cs typeface="Open Sans"/>
                <a:sym typeface="Open Sans"/>
              </a:rPr>
              <a:t>Aligns with grammatical rules</a:t>
            </a:r>
            <a:endParaRPr sz="2200" b="0" i="0" u="none" strike="noStrike" cap="none">
              <a:solidFill>
                <a:srgbClr val="FFFFFF"/>
              </a:solidFill>
              <a:latin typeface="Open Sans"/>
              <a:ea typeface="Open Sans"/>
              <a:cs typeface="Open Sans"/>
              <a:sym typeface="Open Sans"/>
            </a:endParaRPr>
          </a:p>
        </p:txBody>
      </p:sp>
      <p:sp>
        <p:nvSpPr>
          <p:cNvPr id="614" name="Google Shape;614;p69"/>
          <p:cNvSpPr/>
          <p:nvPr/>
        </p:nvSpPr>
        <p:spPr>
          <a:xfrm>
            <a:off x="9388100" y="4803725"/>
            <a:ext cx="4058700" cy="2795100"/>
          </a:xfrm>
          <a:prstGeom prst="trapezoid">
            <a:avLst>
              <a:gd name="adj" fmla="val 25000"/>
            </a:avLst>
          </a:prstGeom>
          <a:solidFill>
            <a:srgbClr val="2F5496"/>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FFFFFF"/>
                </a:solidFill>
                <a:latin typeface="Open Sans"/>
                <a:ea typeface="Open Sans"/>
                <a:cs typeface="Open Sans"/>
                <a:sym typeface="Open Sans"/>
              </a:rPr>
              <a:t>Meaning of a text</a:t>
            </a:r>
            <a:endParaRPr sz="2200" b="0" i="0" u="none" strike="noStrike" cap="none">
              <a:solidFill>
                <a:srgbClr val="FFFFFF"/>
              </a:solidFill>
              <a:latin typeface="Open Sans"/>
              <a:ea typeface="Open Sans"/>
              <a:cs typeface="Open Sans"/>
              <a:sym typeface="Open Sans"/>
            </a:endParaRPr>
          </a:p>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FFFFFF"/>
              </a:solidFill>
              <a:latin typeface="Open Sans"/>
              <a:ea typeface="Open Sans"/>
              <a:cs typeface="Open Sans"/>
              <a:sym typeface="Open Sans"/>
            </a:endParaRPr>
          </a:p>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FFFFFF"/>
                </a:solidFill>
                <a:latin typeface="Open Sans"/>
                <a:ea typeface="Open Sans"/>
                <a:cs typeface="Open Sans"/>
                <a:sym typeface="Open Sans"/>
              </a:rPr>
              <a:t>Sentence structure understanding</a:t>
            </a:r>
            <a:endParaRPr sz="2200" b="0" i="0" u="none" strike="noStrike" cap="none">
              <a:solidFill>
                <a:srgbClr val="FFFFFF"/>
              </a:solidFill>
              <a:latin typeface="Open Sans"/>
              <a:ea typeface="Open Sans"/>
              <a:cs typeface="Open Sans"/>
              <a:sym typeface="Open Sans"/>
            </a:endParaRPr>
          </a:p>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FFFFFF"/>
              </a:solidFill>
              <a:latin typeface="Open Sans"/>
              <a:ea typeface="Open Sans"/>
              <a:cs typeface="Open Sans"/>
              <a:sym typeface="Open Sans"/>
            </a:endParaRPr>
          </a:p>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FFFFFF"/>
                </a:solidFill>
                <a:latin typeface="Open Sans"/>
                <a:ea typeface="Open Sans"/>
                <a:cs typeface="Open Sans"/>
                <a:sym typeface="Open Sans"/>
              </a:rPr>
              <a:t>Interpretation of words</a:t>
            </a:r>
            <a:endParaRPr sz="2200" b="0" i="0" u="none" strike="noStrike" cap="none">
              <a:solidFill>
                <a:srgbClr val="FFFFFF"/>
              </a:solidFill>
              <a:latin typeface="Open Sans"/>
              <a:ea typeface="Open Sans"/>
              <a:cs typeface="Open Sans"/>
              <a:sym typeface="Open Sans"/>
            </a:endParaRPr>
          </a:p>
        </p:txBody>
      </p:sp>
      <p:pic>
        <p:nvPicPr>
          <p:cNvPr id="615" name="Google Shape;615;p69"/>
          <p:cNvPicPr preferRelativeResize="0"/>
          <p:nvPr/>
        </p:nvPicPr>
        <p:blipFill rotWithShape="1">
          <a:blip r:embed="rId3">
            <a:alphaModFix/>
          </a:blip>
          <a:srcRect/>
          <a:stretch/>
        </p:blipFill>
        <p:spPr>
          <a:xfrm>
            <a:off x="4651247" y="561038"/>
            <a:ext cx="6922245" cy="515866"/>
          </a:xfrm>
          <a:prstGeom prst="rect">
            <a:avLst/>
          </a:prstGeom>
          <a:noFill/>
          <a:ln>
            <a:noFill/>
          </a:ln>
        </p:spPr>
      </p:pic>
      <p:sp>
        <p:nvSpPr>
          <p:cNvPr id="616" name="Google Shape;616;p69"/>
          <p:cNvSpPr txBox="1"/>
          <p:nvPr/>
        </p:nvSpPr>
        <p:spPr>
          <a:xfrm>
            <a:off x="7192146" y="2095682"/>
            <a:ext cx="1604517" cy="480417"/>
          </a:xfrm>
          <a:prstGeom prst="rect">
            <a:avLst/>
          </a:prstGeom>
          <a:noFill/>
          <a:ln>
            <a:noFill/>
          </a:ln>
        </p:spPr>
        <p:txBody>
          <a:bodyPr spcFirstLastPara="1" wrap="square" lIns="162525" tIns="162525" rIns="162525" bIns="1625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0C0C0C"/>
                </a:solidFill>
                <a:latin typeface="Open Sans"/>
                <a:ea typeface="Open Sans"/>
                <a:cs typeface="Open Sans"/>
                <a:sym typeface="Open Sans"/>
              </a:rPr>
              <a:t>NLP</a:t>
            </a:r>
            <a:endParaRPr sz="2400" b="0" i="0" u="none" strike="noStrike" cap="none">
              <a:solidFill>
                <a:srgbClr val="0C0C0C"/>
              </a:solidFill>
              <a:latin typeface="Open Sans"/>
              <a:ea typeface="Open Sans"/>
              <a:cs typeface="Open Sans"/>
              <a:sym typeface="Open Sans"/>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20"/>
        <p:cNvGrpSpPr/>
        <p:nvPr/>
      </p:nvGrpSpPr>
      <p:grpSpPr>
        <a:xfrm>
          <a:off x="0" y="0"/>
          <a:ext cx="0" cy="0"/>
          <a:chOff x="0" y="0"/>
          <a:chExt cx="0" cy="0"/>
        </a:xfrm>
      </p:grpSpPr>
      <p:sp>
        <p:nvSpPr>
          <p:cNvPr id="621" name="Google Shape;621;p8"/>
          <p:cNvSpPr txBox="1">
            <a:spLocks noGrp="1"/>
          </p:cNvSpPr>
          <p:nvPr>
            <p:ph type="body" idx="1"/>
          </p:nvPr>
        </p:nvSpPr>
        <p:spPr>
          <a:xfrm>
            <a:off x="3913352" y="4201721"/>
            <a:ext cx="8429296" cy="740559"/>
          </a:xfrm>
          <a:prstGeom prst="rect">
            <a:avLst/>
          </a:prstGeom>
          <a:noFill/>
          <a:ln>
            <a:noFill/>
          </a:ln>
        </p:spPr>
        <p:txBody>
          <a:bodyPr spcFirstLastPara="1" wrap="square" lIns="91425" tIns="45700" rIns="91425" bIns="45700" anchor="t" anchorCtr="0">
            <a:normAutofit fontScale="92500"/>
          </a:bodyPr>
          <a:lstStyle/>
          <a:p>
            <a:pPr marL="457200" marR="0" lvl="0" indent="-228600" algn="ctr" rtl="0">
              <a:lnSpc>
                <a:spcPct val="100000"/>
              </a:lnSpc>
              <a:spcBef>
                <a:spcPts val="1000"/>
              </a:spcBef>
              <a:spcAft>
                <a:spcPts val="0"/>
              </a:spcAft>
              <a:buClr>
                <a:srgbClr val="FFFFFF"/>
              </a:buClr>
              <a:buSzPts val="2800"/>
              <a:buFont typeface="Arial"/>
              <a:buNone/>
            </a:pPr>
            <a:r>
              <a:rPr lang="en-US">
                <a:latin typeface="Open Sans ExtraBold"/>
                <a:ea typeface="Open Sans ExtraBold"/>
                <a:cs typeface="Open Sans ExtraBold"/>
                <a:sym typeface="Open Sans ExtraBold"/>
              </a:rPr>
              <a:t>Components of Natural Language Processing</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26"/>
        <p:cNvGrpSpPr/>
        <p:nvPr/>
      </p:nvGrpSpPr>
      <p:grpSpPr>
        <a:xfrm>
          <a:off x="0" y="0"/>
          <a:ext cx="0" cy="0"/>
          <a:chOff x="0" y="0"/>
          <a:chExt cx="0" cy="0"/>
        </a:xfrm>
      </p:grpSpPr>
      <p:sp>
        <p:nvSpPr>
          <p:cNvPr id="627" name="Google Shape;627;p70"/>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800"/>
              <a:buNone/>
            </a:pPr>
            <a:r>
              <a:rPr lang="en-US">
                <a:latin typeface="Open Sans"/>
                <a:ea typeface="Open Sans"/>
                <a:cs typeface="Open Sans"/>
                <a:sym typeface="Open Sans"/>
              </a:rPr>
              <a:t>Components of Natural Language Processing</a:t>
            </a:r>
            <a:endParaRPr>
              <a:solidFill>
                <a:srgbClr val="3F3F3F"/>
              </a:solidFill>
              <a:latin typeface="Open Sans"/>
              <a:ea typeface="Open Sans"/>
              <a:cs typeface="Open Sans"/>
              <a:sym typeface="Open Sans"/>
            </a:endParaRPr>
          </a:p>
        </p:txBody>
      </p:sp>
      <p:grpSp>
        <p:nvGrpSpPr>
          <p:cNvPr id="628" name="Google Shape;628;p70"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p:nvPr/>
        </p:nvGrpSpPr>
        <p:grpSpPr>
          <a:xfrm>
            <a:off x="2844561" y="4076010"/>
            <a:ext cx="2556636" cy="3706146"/>
            <a:chOff x="2654" y="191"/>
            <a:chExt cx="2372" cy="3722"/>
          </a:xfrm>
        </p:grpSpPr>
        <p:sp>
          <p:nvSpPr>
            <p:cNvPr id="629" name="Google Shape;629;p70"/>
            <p:cNvSpPr/>
            <p:nvPr/>
          </p:nvSpPr>
          <p:spPr>
            <a:xfrm>
              <a:off x="2883" y="3020"/>
              <a:ext cx="2143" cy="426"/>
            </a:xfrm>
            <a:custGeom>
              <a:avLst/>
              <a:gdLst/>
              <a:ahLst/>
              <a:cxnLst/>
              <a:rect l="l" t="t" r="r" b="b"/>
              <a:pathLst>
                <a:path w="2143" h="426" extrusionOk="0">
                  <a:moveTo>
                    <a:pt x="0" y="21"/>
                  </a:moveTo>
                  <a:lnTo>
                    <a:pt x="2143" y="0"/>
                  </a:lnTo>
                  <a:lnTo>
                    <a:pt x="2143" y="426"/>
                  </a:lnTo>
                  <a:lnTo>
                    <a:pt x="33" y="422"/>
                  </a:lnTo>
                  <a:lnTo>
                    <a:pt x="0" y="21"/>
                  </a:lnTo>
                  <a:close/>
                </a:path>
              </a:pathLst>
            </a:custGeom>
            <a:solidFill>
              <a:srgbClr val="008EA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630" name="Google Shape;630;p70"/>
            <p:cNvSpPr/>
            <p:nvPr/>
          </p:nvSpPr>
          <p:spPr>
            <a:xfrm>
              <a:off x="2883" y="3020"/>
              <a:ext cx="2143" cy="426"/>
            </a:xfrm>
            <a:custGeom>
              <a:avLst/>
              <a:gdLst/>
              <a:ahLst/>
              <a:cxnLst/>
              <a:rect l="l" t="t" r="r" b="b"/>
              <a:pathLst>
                <a:path w="2143" h="426" extrusionOk="0">
                  <a:moveTo>
                    <a:pt x="0" y="21"/>
                  </a:moveTo>
                  <a:lnTo>
                    <a:pt x="2143" y="0"/>
                  </a:lnTo>
                  <a:lnTo>
                    <a:pt x="2143" y="426"/>
                  </a:lnTo>
                  <a:lnTo>
                    <a:pt x="33" y="422"/>
                  </a:lnTo>
                  <a:lnTo>
                    <a:pt x="0" y="21"/>
                  </a:lnTo>
                </a:path>
              </a:pathLst>
            </a:cu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631" name="Google Shape;631;p70"/>
            <p:cNvSpPr/>
            <p:nvPr/>
          </p:nvSpPr>
          <p:spPr>
            <a:xfrm>
              <a:off x="2929" y="3066"/>
              <a:ext cx="2097" cy="376"/>
            </a:xfrm>
            <a:custGeom>
              <a:avLst/>
              <a:gdLst/>
              <a:ahLst/>
              <a:cxnLst/>
              <a:rect l="l" t="t" r="r" b="b"/>
              <a:pathLst>
                <a:path w="2097" h="376" extrusionOk="0">
                  <a:moveTo>
                    <a:pt x="0" y="44"/>
                  </a:moveTo>
                  <a:lnTo>
                    <a:pt x="2097" y="0"/>
                  </a:lnTo>
                  <a:lnTo>
                    <a:pt x="2097" y="376"/>
                  </a:lnTo>
                  <a:lnTo>
                    <a:pt x="35" y="341"/>
                  </a:lnTo>
                  <a:lnTo>
                    <a:pt x="0" y="44"/>
                  </a:lnTo>
                  <a:close/>
                </a:path>
              </a:pathLst>
            </a:custGeom>
            <a:solidFill>
              <a:srgbClr val="3BC0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632" name="Google Shape;632;p70"/>
            <p:cNvSpPr/>
            <p:nvPr/>
          </p:nvSpPr>
          <p:spPr>
            <a:xfrm>
              <a:off x="2929" y="3066"/>
              <a:ext cx="2097" cy="376"/>
            </a:xfrm>
            <a:custGeom>
              <a:avLst/>
              <a:gdLst/>
              <a:ahLst/>
              <a:cxnLst/>
              <a:rect l="l" t="t" r="r" b="b"/>
              <a:pathLst>
                <a:path w="2097" h="376" extrusionOk="0">
                  <a:moveTo>
                    <a:pt x="0" y="44"/>
                  </a:moveTo>
                  <a:lnTo>
                    <a:pt x="2097" y="0"/>
                  </a:lnTo>
                  <a:lnTo>
                    <a:pt x="2097" y="376"/>
                  </a:lnTo>
                  <a:lnTo>
                    <a:pt x="35" y="341"/>
                  </a:lnTo>
                  <a:lnTo>
                    <a:pt x="0" y="44"/>
                  </a:lnTo>
                </a:path>
              </a:pathLst>
            </a:cu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633" name="Google Shape;633;p70"/>
            <p:cNvSpPr/>
            <p:nvPr/>
          </p:nvSpPr>
          <p:spPr>
            <a:xfrm>
              <a:off x="3103" y="3037"/>
              <a:ext cx="84" cy="403"/>
            </a:xfrm>
            <a:custGeom>
              <a:avLst/>
              <a:gdLst/>
              <a:ahLst/>
              <a:cxnLst/>
              <a:rect l="l" t="t" r="r" b="b"/>
              <a:pathLst>
                <a:path w="84" h="403" extrusionOk="0">
                  <a:moveTo>
                    <a:pt x="0" y="0"/>
                  </a:moveTo>
                  <a:lnTo>
                    <a:pt x="2" y="403"/>
                  </a:lnTo>
                  <a:lnTo>
                    <a:pt x="84" y="403"/>
                  </a:lnTo>
                  <a:lnTo>
                    <a:pt x="84" y="0"/>
                  </a:lnTo>
                  <a:lnTo>
                    <a:pt x="0" y="0"/>
                  </a:lnTo>
                  <a:close/>
                </a:path>
              </a:pathLst>
            </a:custGeom>
            <a:solidFill>
              <a:srgbClr val="175C6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634" name="Google Shape;634;p70"/>
            <p:cNvSpPr/>
            <p:nvPr/>
          </p:nvSpPr>
          <p:spPr>
            <a:xfrm>
              <a:off x="3230" y="3037"/>
              <a:ext cx="98" cy="403"/>
            </a:xfrm>
            <a:custGeom>
              <a:avLst/>
              <a:gdLst/>
              <a:ahLst/>
              <a:cxnLst/>
              <a:rect l="l" t="t" r="r" b="b"/>
              <a:pathLst>
                <a:path w="98" h="403" extrusionOk="0">
                  <a:moveTo>
                    <a:pt x="0" y="0"/>
                  </a:moveTo>
                  <a:lnTo>
                    <a:pt x="42" y="403"/>
                  </a:lnTo>
                  <a:lnTo>
                    <a:pt x="98" y="403"/>
                  </a:lnTo>
                  <a:lnTo>
                    <a:pt x="79" y="0"/>
                  </a:lnTo>
                  <a:lnTo>
                    <a:pt x="0" y="0"/>
                  </a:lnTo>
                  <a:close/>
                </a:path>
              </a:pathLst>
            </a:custGeom>
            <a:solidFill>
              <a:srgbClr val="175C6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635" name="Google Shape;635;p70"/>
            <p:cNvSpPr/>
            <p:nvPr/>
          </p:nvSpPr>
          <p:spPr>
            <a:xfrm>
              <a:off x="4622" y="3025"/>
              <a:ext cx="88" cy="415"/>
            </a:xfrm>
            <a:custGeom>
              <a:avLst/>
              <a:gdLst/>
              <a:ahLst/>
              <a:cxnLst/>
              <a:rect l="l" t="t" r="r" b="b"/>
              <a:pathLst>
                <a:path w="88" h="415" extrusionOk="0">
                  <a:moveTo>
                    <a:pt x="0" y="0"/>
                  </a:moveTo>
                  <a:lnTo>
                    <a:pt x="11" y="415"/>
                  </a:lnTo>
                  <a:lnTo>
                    <a:pt x="88" y="415"/>
                  </a:lnTo>
                  <a:lnTo>
                    <a:pt x="71" y="0"/>
                  </a:lnTo>
                  <a:lnTo>
                    <a:pt x="0" y="0"/>
                  </a:lnTo>
                  <a:close/>
                </a:path>
              </a:pathLst>
            </a:custGeom>
            <a:solidFill>
              <a:srgbClr val="175C6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636" name="Google Shape;636;p70"/>
            <p:cNvSpPr/>
            <p:nvPr/>
          </p:nvSpPr>
          <p:spPr>
            <a:xfrm>
              <a:off x="4764" y="3020"/>
              <a:ext cx="75" cy="420"/>
            </a:xfrm>
            <a:custGeom>
              <a:avLst/>
              <a:gdLst/>
              <a:ahLst/>
              <a:cxnLst/>
              <a:rect l="l" t="t" r="r" b="b"/>
              <a:pathLst>
                <a:path w="75" h="420" extrusionOk="0">
                  <a:moveTo>
                    <a:pt x="0" y="0"/>
                  </a:moveTo>
                  <a:lnTo>
                    <a:pt x="12" y="420"/>
                  </a:lnTo>
                  <a:lnTo>
                    <a:pt x="75" y="420"/>
                  </a:lnTo>
                  <a:lnTo>
                    <a:pt x="75" y="5"/>
                  </a:lnTo>
                  <a:lnTo>
                    <a:pt x="0" y="0"/>
                  </a:lnTo>
                  <a:close/>
                </a:path>
              </a:pathLst>
            </a:custGeom>
            <a:solidFill>
              <a:srgbClr val="175C6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637" name="Google Shape;637;p70"/>
            <p:cNvSpPr/>
            <p:nvPr/>
          </p:nvSpPr>
          <p:spPr>
            <a:xfrm>
              <a:off x="2668" y="2597"/>
              <a:ext cx="2171" cy="444"/>
            </a:xfrm>
            <a:custGeom>
              <a:avLst/>
              <a:gdLst/>
              <a:ahLst/>
              <a:cxnLst/>
              <a:rect l="l" t="t" r="r" b="b"/>
              <a:pathLst>
                <a:path w="2171" h="444" extrusionOk="0">
                  <a:moveTo>
                    <a:pt x="0" y="0"/>
                  </a:moveTo>
                  <a:lnTo>
                    <a:pt x="2171" y="0"/>
                  </a:lnTo>
                  <a:lnTo>
                    <a:pt x="2171" y="423"/>
                  </a:lnTo>
                  <a:lnTo>
                    <a:pt x="30" y="444"/>
                  </a:lnTo>
                  <a:lnTo>
                    <a:pt x="0" y="0"/>
                  </a:lnTo>
                  <a:close/>
                </a:path>
              </a:pathLst>
            </a:custGeom>
            <a:solidFill>
              <a:srgbClr val="FCB82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638" name="Google Shape;638;p70"/>
            <p:cNvSpPr/>
            <p:nvPr/>
          </p:nvSpPr>
          <p:spPr>
            <a:xfrm>
              <a:off x="2668" y="2597"/>
              <a:ext cx="2171" cy="444"/>
            </a:xfrm>
            <a:custGeom>
              <a:avLst/>
              <a:gdLst/>
              <a:ahLst/>
              <a:cxnLst/>
              <a:rect l="l" t="t" r="r" b="b"/>
              <a:pathLst>
                <a:path w="2171" h="444" extrusionOk="0">
                  <a:moveTo>
                    <a:pt x="0" y="0"/>
                  </a:moveTo>
                  <a:lnTo>
                    <a:pt x="2171" y="0"/>
                  </a:lnTo>
                  <a:lnTo>
                    <a:pt x="2171" y="423"/>
                  </a:lnTo>
                  <a:lnTo>
                    <a:pt x="30" y="444"/>
                  </a:lnTo>
                  <a:lnTo>
                    <a:pt x="0" y="0"/>
                  </a:lnTo>
                </a:path>
              </a:pathLst>
            </a:cu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639" name="Google Shape;639;p70"/>
            <p:cNvSpPr/>
            <p:nvPr/>
          </p:nvSpPr>
          <p:spPr>
            <a:xfrm>
              <a:off x="2841" y="2705"/>
              <a:ext cx="2016" cy="261"/>
            </a:xfrm>
            <a:custGeom>
              <a:avLst/>
              <a:gdLst/>
              <a:ahLst/>
              <a:cxnLst/>
              <a:rect l="l" t="t" r="r" b="b"/>
              <a:pathLst>
                <a:path w="2016" h="261" extrusionOk="0">
                  <a:moveTo>
                    <a:pt x="2016" y="0"/>
                  </a:moveTo>
                  <a:lnTo>
                    <a:pt x="0" y="19"/>
                  </a:lnTo>
                  <a:lnTo>
                    <a:pt x="17" y="245"/>
                  </a:lnTo>
                  <a:lnTo>
                    <a:pt x="1998" y="261"/>
                  </a:lnTo>
                  <a:lnTo>
                    <a:pt x="2016" y="0"/>
                  </a:lnTo>
                  <a:close/>
                </a:path>
              </a:pathLst>
            </a:custGeom>
            <a:solidFill>
              <a:srgbClr val="F4DFA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640" name="Google Shape;640;p70"/>
            <p:cNvSpPr/>
            <p:nvPr/>
          </p:nvSpPr>
          <p:spPr>
            <a:xfrm>
              <a:off x="2841" y="2705"/>
              <a:ext cx="2016" cy="261"/>
            </a:xfrm>
            <a:custGeom>
              <a:avLst/>
              <a:gdLst/>
              <a:ahLst/>
              <a:cxnLst/>
              <a:rect l="l" t="t" r="r" b="b"/>
              <a:pathLst>
                <a:path w="2016" h="261" extrusionOk="0">
                  <a:moveTo>
                    <a:pt x="2016" y="0"/>
                  </a:moveTo>
                  <a:lnTo>
                    <a:pt x="0" y="19"/>
                  </a:lnTo>
                  <a:lnTo>
                    <a:pt x="17" y="245"/>
                  </a:lnTo>
                  <a:lnTo>
                    <a:pt x="1998" y="261"/>
                  </a:lnTo>
                  <a:lnTo>
                    <a:pt x="2016" y="0"/>
                  </a:lnTo>
                </a:path>
              </a:pathLst>
            </a:cu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641" name="Google Shape;641;p70"/>
            <p:cNvSpPr/>
            <p:nvPr/>
          </p:nvSpPr>
          <p:spPr>
            <a:xfrm>
              <a:off x="2910" y="2744"/>
              <a:ext cx="1947" cy="222"/>
            </a:xfrm>
            <a:custGeom>
              <a:avLst/>
              <a:gdLst/>
              <a:ahLst/>
              <a:cxnLst/>
              <a:rect l="l" t="t" r="r" b="b"/>
              <a:pathLst>
                <a:path w="1947" h="222" extrusionOk="0">
                  <a:moveTo>
                    <a:pt x="1947" y="0"/>
                  </a:moveTo>
                  <a:lnTo>
                    <a:pt x="0" y="36"/>
                  </a:lnTo>
                  <a:lnTo>
                    <a:pt x="0" y="208"/>
                  </a:lnTo>
                  <a:lnTo>
                    <a:pt x="1929" y="222"/>
                  </a:lnTo>
                  <a:lnTo>
                    <a:pt x="1947" y="0"/>
                  </a:lnTo>
                  <a:close/>
                </a:path>
              </a:pathLst>
            </a:custGeom>
            <a:solidFill>
              <a:srgbClr val="FFFAE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642" name="Google Shape;642;p70"/>
            <p:cNvSpPr/>
            <p:nvPr/>
          </p:nvSpPr>
          <p:spPr>
            <a:xfrm>
              <a:off x="2910" y="2744"/>
              <a:ext cx="1947" cy="222"/>
            </a:xfrm>
            <a:custGeom>
              <a:avLst/>
              <a:gdLst/>
              <a:ahLst/>
              <a:cxnLst/>
              <a:rect l="l" t="t" r="r" b="b"/>
              <a:pathLst>
                <a:path w="1947" h="222" extrusionOk="0">
                  <a:moveTo>
                    <a:pt x="1947" y="0"/>
                  </a:moveTo>
                  <a:lnTo>
                    <a:pt x="0" y="36"/>
                  </a:lnTo>
                  <a:lnTo>
                    <a:pt x="0" y="208"/>
                  </a:lnTo>
                  <a:lnTo>
                    <a:pt x="1929" y="222"/>
                  </a:lnTo>
                  <a:lnTo>
                    <a:pt x="1947" y="0"/>
                  </a:lnTo>
                </a:path>
              </a:pathLst>
            </a:cu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643" name="Google Shape;643;p70"/>
            <p:cNvSpPr/>
            <p:nvPr/>
          </p:nvSpPr>
          <p:spPr>
            <a:xfrm>
              <a:off x="2668" y="2597"/>
              <a:ext cx="541" cy="444"/>
            </a:xfrm>
            <a:custGeom>
              <a:avLst/>
              <a:gdLst/>
              <a:ahLst/>
              <a:cxnLst/>
              <a:rect l="l" t="t" r="r" b="b"/>
              <a:pathLst>
                <a:path w="541" h="444" extrusionOk="0">
                  <a:moveTo>
                    <a:pt x="519" y="0"/>
                  </a:moveTo>
                  <a:lnTo>
                    <a:pt x="48" y="42"/>
                  </a:lnTo>
                  <a:lnTo>
                    <a:pt x="75" y="423"/>
                  </a:lnTo>
                  <a:lnTo>
                    <a:pt x="541" y="440"/>
                  </a:lnTo>
                  <a:lnTo>
                    <a:pt x="30" y="444"/>
                  </a:lnTo>
                  <a:lnTo>
                    <a:pt x="0" y="0"/>
                  </a:lnTo>
                  <a:lnTo>
                    <a:pt x="519" y="0"/>
                  </a:lnTo>
                  <a:close/>
                </a:path>
              </a:pathLst>
            </a:custGeom>
            <a:solidFill>
              <a:srgbClr val="F7952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644" name="Google Shape;644;p70"/>
            <p:cNvSpPr/>
            <p:nvPr/>
          </p:nvSpPr>
          <p:spPr>
            <a:xfrm>
              <a:off x="2654" y="3436"/>
              <a:ext cx="2170" cy="477"/>
            </a:xfrm>
            <a:custGeom>
              <a:avLst/>
              <a:gdLst/>
              <a:ahLst/>
              <a:cxnLst/>
              <a:rect l="l" t="t" r="r" b="b"/>
              <a:pathLst>
                <a:path w="2170" h="477" extrusionOk="0">
                  <a:moveTo>
                    <a:pt x="0" y="0"/>
                  </a:moveTo>
                  <a:lnTo>
                    <a:pt x="2170" y="0"/>
                  </a:lnTo>
                  <a:lnTo>
                    <a:pt x="2170" y="477"/>
                  </a:lnTo>
                  <a:lnTo>
                    <a:pt x="67" y="477"/>
                  </a:lnTo>
                  <a:lnTo>
                    <a:pt x="0" y="0"/>
                  </a:lnTo>
                  <a:close/>
                </a:path>
              </a:pathLst>
            </a:custGeom>
            <a:solidFill>
              <a:srgbClr val="F58A2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645" name="Google Shape;645;p70"/>
            <p:cNvSpPr/>
            <p:nvPr/>
          </p:nvSpPr>
          <p:spPr>
            <a:xfrm>
              <a:off x="2654" y="3436"/>
              <a:ext cx="2170" cy="477"/>
            </a:xfrm>
            <a:custGeom>
              <a:avLst/>
              <a:gdLst/>
              <a:ahLst/>
              <a:cxnLst/>
              <a:rect l="l" t="t" r="r" b="b"/>
              <a:pathLst>
                <a:path w="2170" h="477" extrusionOk="0">
                  <a:moveTo>
                    <a:pt x="0" y="0"/>
                  </a:moveTo>
                  <a:lnTo>
                    <a:pt x="2170" y="0"/>
                  </a:lnTo>
                  <a:lnTo>
                    <a:pt x="2170" y="477"/>
                  </a:lnTo>
                  <a:lnTo>
                    <a:pt x="67" y="477"/>
                  </a:lnTo>
                  <a:lnTo>
                    <a:pt x="0" y="0"/>
                  </a:lnTo>
                </a:path>
              </a:pathLst>
            </a:cu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646" name="Google Shape;646;p70"/>
            <p:cNvSpPr/>
            <p:nvPr/>
          </p:nvSpPr>
          <p:spPr>
            <a:xfrm>
              <a:off x="2795" y="3512"/>
              <a:ext cx="2062" cy="297"/>
            </a:xfrm>
            <a:custGeom>
              <a:avLst/>
              <a:gdLst/>
              <a:ahLst/>
              <a:cxnLst/>
              <a:rect l="l" t="t" r="r" b="b"/>
              <a:pathLst>
                <a:path w="2062" h="297" extrusionOk="0">
                  <a:moveTo>
                    <a:pt x="0" y="0"/>
                  </a:moveTo>
                  <a:lnTo>
                    <a:pt x="2062" y="0"/>
                  </a:lnTo>
                  <a:lnTo>
                    <a:pt x="2062" y="297"/>
                  </a:lnTo>
                  <a:lnTo>
                    <a:pt x="63" y="297"/>
                  </a:lnTo>
                  <a:lnTo>
                    <a:pt x="0" y="0"/>
                  </a:lnTo>
                  <a:close/>
                </a:path>
              </a:pathLst>
            </a:custGeom>
            <a:solidFill>
              <a:srgbClr val="FFFAE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647" name="Google Shape;647;p70"/>
            <p:cNvSpPr/>
            <p:nvPr/>
          </p:nvSpPr>
          <p:spPr>
            <a:xfrm>
              <a:off x="2795" y="3512"/>
              <a:ext cx="2062" cy="297"/>
            </a:xfrm>
            <a:custGeom>
              <a:avLst/>
              <a:gdLst/>
              <a:ahLst/>
              <a:cxnLst/>
              <a:rect l="l" t="t" r="r" b="b"/>
              <a:pathLst>
                <a:path w="2062" h="297" extrusionOk="0">
                  <a:moveTo>
                    <a:pt x="0" y="0"/>
                  </a:moveTo>
                  <a:lnTo>
                    <a:pt x="2062" y="0"/>
                  </a:lnTo>
                  <a:lnTo>
                    <a:pt x="2062" y="297"/>
                  </a:lnTo>
                  <a:lnTo>
                    <a:pt x="63" y="297"/>
                  </a:lnTo>
                  <a:lnTo>
                    <a:pt x="0" y="0"/>
                  </a:lnTo>
                </a:path>
              </a:pathLst>
            </a:cu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648" name="Google Shape;648;p70"/>
            <p:cNvSpPr/>
            <p:nvPr/>
          </p:nvSpPr>
          <p:spPr>
            <a:xfrm>
              <a:off x="2795" y="3512"/>
              <a:ext cx="2062" cy="297"/>
            </a:xfrm>
            <a:custGeom>
              <a:avLst/>
              <a:gdLst/>
              <a:ahLst/>
              <a:cxnLst/>
              <a:rect l="l" t="t" r="r" b="b"/>
              <a:pathLst>
                <a:path w="2062" h="297" extrusionOk="0">
                  <a:moveTo>
                    <a:pt x="2062" y="40"/>
                  </a:moveTo>
                  <a:lnTo>
                    <a:pt x="104" y="77"/>
                  </a:lnTo>
                  <a:lnTo>
                    <a:pt x="104" y="297"/>
                  </a:lnTo>
                  <a:lnTo>
                    <a:pt x="63" y="297"/>
                  </a:lnTo>
                  <a:lnTo>
                    <a:pt x="0" y="0"/>
                  </a:lnTo>
                  <a:lnTo>
                    <a:pt x="2062" y="0"/>
                  </a:lnTo>
                  <a:lnTo>
                    <a:pt x="2062" y="40"/>
                  </a:lnTo>
                  <a:close/>
                </a:path>
              </a:pathLst>
            </a:custGeom>
            <a:solidFill>
              <a:srgbClr val="F4DFA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649" name="Google Shape;649;p70"/>
            <p:cNvSpPr/>
            <p:nvPr/>
          </p:nvSpPr>
          <p:spPr>
            <a:xfrm>
              <a:off x="2795" y="3512"/>
              <a:ext cx="2062" cy="297"/>
            </a:xfrm>
            <a:custGeom>
              <a:avLst/>
              <a:gdLst/>
              <a:ahLst/>
              <a:cxnLst/>
              <a:rect l="l" t="t" r="r" b="b"/>
              <a:pathLst>
                <a:path w="2062" h="297" extrusionOk="0">
                  <a:moveTo>
                    <a:pt x="2062" y="40"/>
                  </a:moveTo>
                  <a:lnTo>
                    <a:pt x="104" y="77"/>
                  </a:lnTo>
                  <a:lnTo>
                    <a:pt x="104" y="297"/>
                  </a:lnTo>
                  <a:lnTo>
                    <a:pt x="63" y="297"/>
                  </a:lnTo>
                  <a:lnTo>
                    <a:pt x="0" y="0"/>
                  </a:lnTo>
                  <a:lnTo>
                    <a:pt x="2062" y="0"/>
                  </a:lnTo>
                  <a:lnTo>
                    <a:pt x="2062" y="40"/>
                  </a:lnTo>
                </a:path>
              </a:pathLst>
            </a:cu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650" name="Google Shape;650;p70"/>
            <p:cNvSpPr/>
            <p:nvPr/>
          </p:nvSpPr>
          <p:spPr>
            <a:xfrm>
              <a:off x="2654" y="3436"/>
              <a:ext cx="401" cy="477"/>
            </a:xfrm>
            <a:custGeom>
              <a:avLst/>
              <a:gdLst/>
              <a:ahLst/>
              <a:cxnLst/>
              <a:rect l="l" t="t" r="r" b="b"/>
              <a:pathLst>
                <a:path w="401" h="477" extrusionOk="0">
                  <a:moveTo>
                    <a:pt x="229" y="4"/>
                  </a:moveTo>
                  <a:lnTo>
                    <a:pt x="48" y="20"/>
                  </a:lnTo>
                  <a:lnTo>
                    <a:pt x="96" y="438"/>
                  </a:lnTo>
                  <a:lnTo>
                    <a:pt x="401" y="477"/>
                  </a:lnTo>
                  <a:lnTo>
                    <a:pt x="67" y="477"/>
                  </a:lnTo>
                  <a:lnTo>
                    <a:pt x="0" y="0"/>
                  </a:lnTo>
                  <a:lnTo>
                    <a:pt x="229" y="4"/>
                  </a:lnTo>
                  <a:close/>
                </a:path>
              </a:pathLst>
            </a:custGeom>
            <a:solidFill>
              <a:srgbClr val="F05A2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651" name="Google Shape;651;p70"/>
            <p:cNvSpPr/>
            <p:nvPr/>
          </p:nvSpPr>
          <p:spPr>
            <a:xfrm>
              <a:off x="3532" y="2653"/>
              <a:ext cx="129" cy="64"/>
            </a:xfrm>
            <a:custGeom>
              <a:avLst/>
              <a:gdLst/>
              <a:ahLst/>
              <a:cxnLst/>
              <a:rect l="l" t="t" r="r" b="b"/>
              <a:pathLst>
                <a:path w="62" h="31" extrusionOk="0">
                  <a:moveTo>
                    <a:pt x="32" y="0"/>
                  </a:moveTo>
                  <a:cubicBezTo>
                    <a:pt x="20" y="9"/>
                    <a:pt x="9" y="19"/>
                    <a:pt x="0" y="31"/>
                  </a:cubicBezTo>
                  <a:cubicBezTo>
                    <a:pt x="48" y="30"/>
                    <a:pt x="48" y="30"/>
                    <a:pt x="48" y="30"/>
                  </a:cubicBezTo>
                  <a:cubicBezTo>
                    <a:pt x="56" y="15"/>
                    <a:pt x="62" y="7"/>
                    <a:pt x="62" y="7"/>
                  </a:cubicBezTo>
                  <a:cubicBezTo>
                    <a:pt x="32" y="0"/>
                    <a:pt x="32" y="0"/>
                    <a:pt x="32" y="0"/>
                  </a:cubicBezTo>
                </a:path>
              </a:pathLst>
            </a:custGeom>
            <a:solidFill>
              <a:srgbClr val="DAA1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652" name="Google Shape;652;p70"/>
            <p:cNvSpPr/>
            <p:nvPr/>
          </p:nvSpPr>
          <p:spPr>
            <a:xfrm>
              <a:off x="3501" y="2715"/>
              <a:ext cx="131" cy="54"/>
            </a:xfrm>
            <a:custGeom>
              <a:avLst/>
              <a:gdLst/>
              <a:ahLst/>
              <a:cxnLst/>
              <a:rect l="l" t="t" r="r" b="b"/>
              <a:pathLst>
                <a:path w="63" h="26" extrusionOk="0">
                  <a:moveTo>
                    <a:pt x="63" y="0"/>
                  </a:moveTo>
                  <a:cubicBezTo>
                    <a:pt x="15" y="1"/>
                    <a:pt x="15" y="1"/>
                    <a:pt x="15" y="1"/>
                  </a:cubicBezTo>
                  <a:cubicBezTo>
                    <a:pt x="9" y="9"/>
                    <a:pt x="4" y="17"/>
                    <a:pt x="0" y="26"/>
                  </a:cubicBezTo>
                  <a:cubicBezTo>
                    <a:pt x="52" y="25"/>
                    <a:pt x="52" y="25"/>
                    <a:pt x="52" y="25"/>
                  </a:cubicBezTo>
                  <a:cubicBezTo>
                    <a:pt x="56" y="15"/>
                    <a:pt x="60" y="7"/>
                    <a:pt x="63" y="0"/>
                  </a:cubicBezTo>
                </a:path>
              </a:pathLst>
            </a:custGeom>
            <a:solidFill>
              <a:srgbClr val="D4C08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653" name="Google Shape;653;p70"/>
            <p:cNvSpPr/>
            <p:nvPr/>
          </p:nvSpPr>
          <p:spPr>
            <a:xfrm>
              <a:off x="3478" y="3033"/>
              <a:ext cx="89" cy="4"/>
            </a:xfrm>
            <a:custGeom>
              <a:avLst/>
              <a:gdLst/>
              <a:ahLst/>
              <a:cxnLst/>
              <a:rect l="l" t="t" r="r" b="b"/>
              <a:pathLst>
                <a:path w="43" h="2" extrusionOk="0">
                  <a:moveTo>
                    <a:pt x="43" y="0"/>
                  </a:moveTo>
                  <a:cubicBezTo>
                    <a:pt x="0" y="1"/>
                    <a:pt x="0" y="1"/>
                    <a:pt x="0" y="1"/>
                  </a:cubicBezTo>
                  <a:cubicBezTo>
                    <a:pt x="0" y="1"/>
                    <a:pt x="0" y="1"/>
                    <a:pt x="0" y="2"/>
                  </a:cubicBezTo>
                  <a:cubicBezTo>
                    <a:pt x="43" y="1"/>
                    <a:pt x="43" y="1"/>
                    <a:pt x="43" y="1"/>
                  </a:cubicBezTo>
                  <a:cubicBezTo>
                    <a:pt x="43" y="1"/>
                    <a:pt x="43" y="1"/>
                    <a:pt x="43" y="0"/>
                  </a:cubicBezTo>
                </a:path>
              </a:pathLst>
            </a:custGeom>
            <a:solidFill>
              <a:srgbClr val="DDD9D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654" name="Google Shape;654;p70"/>
            <p:cNvSpPr/>
            <p:nvPr/>
          </p:nvSpPr>
          <p:spPr>
            <a:xfrm>
              <a:off x="3478" y="3035"/>
              <a:ext cx="256" cy="401"/>
            </a:xfrm>
            <a:custGeom>
              <a:avLst/>
              <a:gdLst/>
              <a:ahLst/>
              <a:cxnLst/>
              <a:rect l="l" t="t" r="r" b="b"/>
              <a:pathLst>
                <a:path w="123" h="193" extrusionOk="0">
                  <a:moveTo>
                    <a:pt x="81" y="185"/>
                  </a:moveTo>
                  <a:cubicBezTo>
                    <a:pt x="82" y="186"/>
                    <a:pt x="83" y="187"/>
                    <a:pt x="83" y="187"/>
                  </a:cubicBezTo>
                  <a:cubicBezTo>
                    <a:pt x="83" y="187"/>
                    <a:pt x="81" y="189"/>
                    <a:pt x="79" y="193"/>
                  </a:cubicBezTo>
                  <a:cubicBezTo>
                    <a:pt x="119" y="193"/>
                    <a:pt x="119" y="193"/>
                    <a:pt x="119" y="193"/>
                  </a:cubicBezTo>
                  <a:cubicBezTo>
                    <a:pt x="121" y="188"/>
                    <a:pt x="123" y="186"/>
                    <a:pt x="123" y="186"/>
                  </a:cubicBezTo>
                  <a:cubicBezTo>
                    <a:pt x="123" y="186"/>
                    <a:pt x="123" y="186"/>
                    <a:pt x="122" y="186"/>
                  </a:cubicBezTo>
                  <a:cubicBezTo>
                    <a:pt x="81" y="185"/>
                    <a:pt x="81" y="185"/>
                    <a:pt x="81" y="185"/>
                  </a:cubicBezTo>
                  <a:moveTo>
                    <a:pt x="43" y="0"/>
                  </a:moveTo>
                  <a:cubicBezTo>
                    <a:pt x="0" y="1"/>
                    <a:pt x="0" y="1"/>
                    <a:pt x="0" y="1"/>
                  </a:cubicBezTo>
                  <a:cubicBezTo>
                    <a:pt x="2" y="11"/>
                    <a:pt x="4" y="20"/>
                    <a:pt x="7" y="30"/>
                  </a:cubicBezTo>
                  <a:cubicBezTo>
                    <a:pt x="47" y="29"/>
                    <a:pt x="47" y="29"/>
                    <a:pt x="47" y="29"/>
                  </a:cubicBezTo>
                  <a:cubicBezTo>
                    <a:pt x="45" y="19"/>
                    <a:pt x="44" y="10"/>
                    <a:pt x="43" y="0"/>
                  </a:cubicBezTo>
                </a:path>
              </a:pathLst>
            </a:custGeom>
            <a:solidFill>
              <a:srgbClr val="117F8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655" name="Google Shape;655;p70"/>
            <p:cNvSpPr/>
            <p:nvPr/>
          </p:nvSpPr>
          <p:spPr>
            <a:xfrm>
              <a:off x="3492" y="3095"/>
              <a:ext cx="240" cy="326"/>
            </a:xfrm>
            <a:custGeom>
              <a:avLst/>
              <a:gdLst/>
              <a:ahLst/>
              <a:cxnLst/>
              <a:rect l="l" t="t" r="r" b="b"/>
              <a:pathLst>
                <a:path w="115" h="157" extrusionOk="0">
                  <a:moveTo>
                    <a:pt x="40" y="0"/>
                  </a:moveTo>
                  <a:cubicBezTo>
                    <a:pt x="0" y="1"/>
                    <a:pt x="0" y="1"/>
                    <a:pt x="0" y="1"/>
                  </a:cubicBezTo>
                  <a:cubicBezTo>
                    <a:pt x="22" y="78"/>
                    <a:pt x="66" y="144"/>
                    <a:pt x="74" y="156"/>
                  </a:cubicBezTo>
                  <a:cubicBezTo>
                    <a:pt x="115" y="157"/>
                    <a:pt x="115" y="157"/>
                    <a:pt x="115" y="157"/>
                  </a:cubicBezTo>
                  <a:cubicBezTo>
                    <a:pt x="71" y="102"/>
                    <a:pt x="48" y="48"/>
                    <a:pt x="40" y="0"/>
                  </a:cubicBezTo>
                </a:path>
              </a:pathLst>
            </a:custGeom>
            <a:solidFill>
              <a:srgbClr val="40A7A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656" name="Google Shape;656;p70"/>
            <p:cNvSpPr/>
            <p:nvPr/>
          </p:nvSpPr>
          <p:spPr>
            <a:xfrm>
              <a:off x="3467" y="2956"/>
              <a:ext cx="100" cy="79"/>
            </a:xfrm>
            <a:custGeom>
              <a:avLst/>
              <a:gdLst/>
              <a:ahLst/>
              <a:cxnLst/>
              <a:rect l="l" t="t" r="r" b="b"/>
              <a:pathLst>
                <a:path w="48" h="38" extrusionOk="0">
                  <a:moveTo>
                    <a:pt x="0" y="0"/>
                  </a:moveTo>
                  <a:cubicBezTo>
                    <a:pt x="1" y="12"/>
                    <a:pt x="2" y="25"/>
                    <a:pt x="5" y="38"/>
                  </a:cubicBezTo>
                  <a:cubicBezTo>
                    <a:pt x="48" y="37"/>
                    <a:pt x="48" y="37"/>
                    <a:pt x="48" y="37"/>
                  </a:cubicBezTo>
                  <a:cubicBezTo>
                    <a:pt x="47" y="24"/>
                    <a:pt x="47" y="12"/>
                    <a:pt x="48" y="0"/>
                  </a:cubicBezTo>
                  <a:cubicBezTo>
                    <a:pt x="0" y="0"/>
                    <a:pt x="0" y="0"/>
                    <a:pt x="0" y="0"/>
                  </a:cubicBezTo>
                </a:path>
              </a:pathLst>
            </a:custGeom>
            <a:solidFill>
              <a:srgbClr val="DAA1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657" name="Google Shape;657;p70"/>
            <p:cNvSpPr/>
            <p:nvPr/>
          </p:nvSpPr>
          <p:spPr>
            <a:xfrm>
              <a:off x="3467" y="2956"/>
              <a:ext cx="100" cy="1"/>
            </a:xfrm>
            <a:prstGeom prst="rect">
              <a:avLst/>
            </a:prstGeom>
            <a:solidFill>
              <a:srgbClr val="D4C08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658" name="Google Shape;658;p70"/>
            <p:cNvSpPr/>
            <p:nvPr/>
          </p:nvSpPr>
          <p:spPr>
            <a:xfrm>
              <a:off x="3467" y="2956"/>
              <a:ext cx="100" cy="1"/>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659" name="Google Shape;659;p70"/>
            <p:cNvSpPr/>
            <p:nvPr/>
          </p:nvSpPr>
          <p:spPr>
            <a:xfrm>
              <a:off x="3463" y="2767"/>
              <a:ext cx="146" cy="189"/>
            </a:xfrm>
            <a:custGeom>
              <a:avLst/>
              <a:gdLst/>
              <a:ahLst/>
              <a:cxnLst/>
              <a:rect l="l" t="t" r="r" b="b"/>
              <a:pathLst>
                <a:path w="70" h="91" extrusionOk="0">
                  <a:moveTo>
                    <a:pt x="70" y="0"/>
                  </a:moveTo>
                  <a:cubicBezTo>
                    <a:pt x="18" y="1"/>
                    <a:pt x="18" y="1"/>
                    <a:pt x="18" y="1"/>
                  </a:cubicBezTo>
                  <a:cubicBezTo>
                    <a:pt x="4" y="29"/>
                    <a:pt x="0" y="60"/>
                    <a:pt x="2" y="91"/>
                  </a:cubicBezTo>
                  <a:cubicBezTo>
                    <a:pt x="50" y="91"/>
                    <a:pt x="50" y="91"/>
                    <a:pt x="50" y="91"/>
                  </a:cubicBezTo>
                  <a:cubicBezTo>
                    <a:pt x="52" y="55"/>
                    <a:pt x="61" y="23"/>
                    <a:pt x="70" y="0"/>
                  </a:cubicBezTo>
                </a:path>
              </a:pathLst>
            </a:custGeom>
            <a:solidFill>
              <a:srgbClr val="DDD5C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660" name="Google Shape;660;p70"/>
            <p:cNvSpPr/>
            <p:nvPr/>
          </p:nvSpPr>
          <p:spPr>
            <a:xfrm>
              <a:off x="3605" y="3436"/>
              <a:ext cx="120" cy="76"/>
            </a:xfrm>
            <a:custGeom>
              <a:avLst/>
              <a:gdLst/>
              <a:ahLst/>
              <a:cxnLst/>
              <a:rect l="l" t="t" r="r" b="b"/>
              <a:pathLst>
                <a:path w="58" h="37" extrusionOk="0">
                  <a:moveTo>
                    <a:pt x="58" y="0"/>
                  </a:moveTo>
                  <a:cubicBezTo>
                    <a:pt x="18" y="0"/>
                    <a:pt x="18" y="0"/>
                    <a:pt x="18" y="0"/>
                  </a:cubicBezTo>
                  <a:cubicBezTo>
                    <a:pt x="14" y="7"/>
                    <a:pt x="7" y="22"/>
                    <a:pt x="0" y="37"/>
                  </a:cubicBezTo>
                  <a:cubicBezTo>
                    <a:pt x="38" y="37"/>
                    <a:pt x="38" y="37"/>
                    <a:pt x="38" y="37"/>
                  </a:cubicBezTo>
                  <a:cubicBezTo>
                    <a:pt x="47" y="22"/>
                    <a:pt x="54" y="8"/>
                    <a:pt x="58" y="0"/>
                  </a:cubicBezTo>
                </a:path>
              </a:pathLst>
            </a:custGeom>
            <a:solidFill>
              <a:srgbClr val="D57C2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661" name="Google Shape;661;p70"/>
            <p:cNvSpPr/>
            <p:nvPr/>
          </p:nvSpPr>
          <p:spPr>
            <a:xfrm>
              <a:off x="3559" y="3575"/>
              <a:ext cx="87" cy="72"/>
            </a:xfrm>
            <a:custGeom>
              <a:avLst/>
              <a:gdLst/>
              <a:ahLst/>
              <a:cxnLst/>
              <a:rect l="l" t="t" r="r" b="b"/>
              <a:pathLst>
                <a:path w="42" h="35" extrusionOk="0">
                  <a:moveTo>
                    <a:pt x="42" y="0"/>
                  </a:moveTo>
                  <a:cubicBezTo>
                    <a:pt x="10" y="1"/>
                    <a:pt x="10" y="1"/>
                    <a:pt x="10" y="1"/>
                  </a:cubicBezTo>
                  <a:cubicBezTo>
                    <a:pt x="3" y="20"/>
                    <a:pt x="0" y="35"/>
                    <a:pt x="8" y="35"/>
                  </a:cubicBezTo>
                  <a:cubicBezTo>
                    <a:pt x="8" y="35"/>
                    <a:pt x="8" y="35"/>
                    <a:pt x="8" y="35"/>
                  </a:cubicBezTo>
                  <a:cubicBezTo>
                    <a:pt x="16" y="35"/>
                    <a:pt x="29" y="20"/>
                    <a:pt x="42" y="0"/>
                  </a:cubicBezTo>
                </a:path>
              </a:pathLst>
            </a:custGeom>
            <a:solidFill>
              <a:srgbClr val="DDD5C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662" name="Google Shape;662;p70"/>
            <p:cNvSpPr/>
            <p:nvPr/>
          </p:nvSpPr>
          <p:spPr>
            <a:xfrm>
              <a:off x="3580" y="3512"/>
              <a:ext cx="104" cy="65"/>
            </a:xfrm>
            <a:custGeom>
              <a:avLst/>
              <a:gdLst/>
              <a:ahLst/>
              <a:cxnLst/>
              <a:rect l="l" t="t" r="r" b="b"/>
              <a:pathLst>
                <a:path w="50" h="31" extrusionOk="0">
                  <a:moveTo>
                    <a:pt x="50" y="0"/>
                  </a:moveTo>
                  <a:cubicBezTo>
                    <a:pt x="12" y="0"/>
                    <a:pt x="12" y="0"/>
                    <a:pt x="12" y="0"/>
                  </a:cubicBezTo>
                  <a:cubicBezTo>
                    <a:pt x="8" y="11"/>
                    <a:pt x="3" y="21"/>
                    <a:pt x="0" y="31"/>
                  </a:cubicBezTo>
                  <a:cubicBezTo>
                    <a:pt x="32" y="30"/>
                    <a:pt x="32" y="30"/>
                    <a:pt x="32" y="30"/>
                  </a:cubicBezTo>
                  <a:cubicBezTo>
                    <a:pt x="38" y="21"/>
                    <a:pt x="44" y="10"/>
                    <a:pt x="50" y="0"/>
                  </a:cubicBezTo>
                </a:path>
              </a:pathLst>
            </a:custGeom>
            <a:solidFill>
              <a:srgbClr val="D4C08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663" name="Google Shape;663;p70"/>
            <p:cNvSpPr/>
            <p:nvPr/>
          </p:nvSpPr>
          <p:spPr>
            <a:xfrm>
              <a:off x="4044" y="3029"/>
              <a:ext cx="93" cy="2"/>
            </a:xfrm>
            <a:custGeom>
              <a:avLst/>
              <a:gdLst/>
              <a:ahLst/>
              <a:cxnLst/>
              <a:rect l="l" t="t" r="r" b="b"/>
              <a:pathLst>
                <a:path w="45" h="1" extrusionOk="0">
                  <a:moveTo>
                    <a:pt x="45" y="0"/>
                  </a:moveTo>
                  <a:cubicBezTo>
                    <a:pt x="0" y="0"/>
                    <a:pt x="0" y="0"/>
                    <a:pt x="0" y="0"/>
                  </a:cubicBezTo>
                  <a:cubicBezTo>
                    <a:pt x="0" y="0"/>
                    <a:pt x="0" y="1"/>
                    <a:pt x="0" y="1"/>
                  </a:cubicBezTo>
                  <a:cubicBezTo>
                    <a:pt x="44" y="1"/>
                    <a:pt x="44" y="1"/>
                    <a:pt x="44" y="1"/>
                  </a:cubicBezTo>
                  <a:cubicBezTo>
                    <a:pt x="45" y="0"/>
                    <a:pt x="45" y="0"/>
                    <a:pt x="45" y="0"/>
                  </a:cubicBezTo>
                </a:path>
              </a:pathLst>
            </a:custGeom>
            <a:solidFill>
              <a:srgbClr val="DDD9D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664" name="Google Shape;664;p70"/>
            <p:cNvSpPr/>
            <p:nvPr/>
          </p:nvSpPr>
          <p:spPr>
            <a:xfrm>
              <a:off x="3861" y="3031"/>
              <a:ext cx="274" cy="405"/>
            </a:xfrm>
            <a:custGeom>
              <a:avLst/>
              <a:gdLst/>
              <a:ahLst/>
              <a:cxnLst/>
              <a:rect l="l" t="t" r="r" b="b"/>
              <a:pathLst>
                <a:path w="132" h="195" extrusionOk="0">
                  <a:moveTo>
                    <a:pt x="0" y="189"/>
                  </a:moveTo>
                  <a:cubicBezTo>
                    <a:pt x="1" y="190"/>
                    <a:pt x="2" y="192"/>
                    <a:pt x="3" y="195"/>
                  </a:cubicBezTo>
                  <a:cubicBezTo>
                    <a:pt x="43" y="195"/>
                    <a:pt x="43" y="195"/>
                    <a:pt x="43" y="195"/>
                  </a:cubicBezTo>
                  <a:cubicBezTo>
                    <a:pt x="42" y="192"/>
                    <a:pt x="41" y="190"/>
                    <a:pt x="40" y="189"/>
                  </a:cubicBezTo>
                  <a:cubicBezTo>
                    <a:pt x="0" y="189"/>
                    <a:pt x="0" y="189"/>
                    <a:pt x="0" y="189"/>
                  </a:cubicBezTo>
                  <a:moveTo>
                    <a:pt x="132" y="0"/>
                  </a:moveTo>
                  <a:cubicBezTo>
                    <a:pt x="88" y="0"/>
                    <a:pt x="88" y="0"/>
                    <a:pt x="88" y="0"/>
                  </a:cubicBezTo>
                  <a:cubicBezTo>
                    <a:pt x="86" y="9"/>
                    <a:pt x="85" y="18"/>
                    <a:pt x="82" y="27"/>
                  </a:cubicBezTo>
                  <a:cubicBezTo>
                    <a:pt x="125" y="26"/>
                    <a:pt x="125" y="26"/>
                    <a:pt x="125" y="26"/>
                  </a:cubicBezTo>
                  <a:cubicBezTo>
                    <a:pt x="127" y="17"/>
                    <a:pt x="130" y="8"/>
                    <a:pt x="132" y="0"/>
                  </a:cubicBezTo>
                </a:path>
              </a:pathLst>
            </a:custGeom>
            <a:solidFill>
              <a:srgbClr val="117F8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665" name="Google Shape;665;p70"/>
            <p:cNvSpPr/>
            <p:nvPr/>
          </p:nvSpPr>
          <p:spPr>
            <a:xfrm>
              <a:off x="3861" y="3085"/>
              <a:ext cx="260" cy="338"/>
            </a:xfrm>
            <a:custGeom>
              <a:avLst/>
              <a:gdLst/>
              <a:ahLst/>
              <a:cxnLst/>
              <a:rect l="l" t="t" r="r" b="b"/>
              <a:pathLst>
                <a:path w="125" h="163" extrusionOk="0">
                  <a:moveTo>
                    <a:pt x="125" y="0"/>
                  </a:moveTo>
                  <a:cubicBezTo>
                    <a:pt x="82" y="1"/>
                    <a:pt x="82" y="1"/>
                    <a:pt x="82" y="1"/>
                  </a:cubicBezTo>
                  <a:cubicBezTo>
                    <a:pt x="71" y="50"/>
                    <a:pt x="46" y="105"/>
                    <a:pt x="0" y="162"/>
                  </a:cubicBezTo>
                  <a:cubicBezTo>
                    <a:pt x="0" y="162"/>
                    <a:pt x="0" y="162"/>
                    <a:pt x="0" y="163"/>
                  </a:cubicBezTo>
                  <a:cubicBezTo>
                    <a:pt x="40" y="163"/>
                    <a:pt x="40" y="163"/>
                    <a:pt x="40" y="163"/>
                  </a:cubicBezTo>
                  <a:cubicBezTo>
                    <a:pt x="40" y="163"/>
                    <a:pt x="40" y="163"/>
                    <a:pt x="40" y="163"/>
                  </a:cubicBezTo>
                  <a:cubicBezTo>
                    <a:pt x="40" y="163"/>
                    <a:pt x="95" y="88"/>
                    <a:pt x="125" y="0"/>
                  </a:cubicBezTo>
                </a:path>
              </a:pathLst>
            </a:custGeom>
            <a:solidFill>
              <a:srgbClr val="40A7A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666" name="Google Shape;666;p70"/>
            <p:cNvSpPr/>
            <p:nvPr/>
          </p:nvSpPr>
          <p:spPr>
            <a:xfrm>
              <a:off x="3994" y="2618"/>
              <a:ext cx="158" cy="411"/>
            </a:xfrm>
            <a:custGeom>
              <a:avLst/>
              <a:gdLst/>
              <a:ahLst/>
              <a:cxnLst/>
              <a:rect l="l" t="t" r="r" b="b"/>
              <a:pathLst>
                <a:path w="76" h="198" extrusionOk="0">
                  <a:moveTo>
                    <a:pt x="27" y="165"/>
                  </a:moveTo>
                  <a:cubicBezTo>
                    <a:pt x="26" y="176"/>
                    <a:pt x="25" y="187"/>
                    <a:pt x="24" y="198"/>
                  </a:cubicBezTo>
                  <a:cubicBezTo>
                    <a:pt x="69" y="198"/>
                    <a:pt x="69" y="198"/>
                    <a:pt x="69" y="198"/>
                  </a:cubicBezTo>
                  <a:cubicBezTo>
                    <a:pt x="72" y="187"/>
                    <a:pt x="74" y="176"/>
                    <a:pt x="76" y="165"/>
                  </a:cubicBezTo>
                  <a:cubicBezTo>
                    <a:pt x="27" y="165"/>
                    <a:pt x="27" y="165"/>
                    <a:pt x="27" y="165"/>
                  </a:cubicBezTo>
                  <a:moveTo>
                    <a:pt x="19" y="0"/>
                  </a:moveTo>
                  <a:cubicBezTo>
                    <a:pt x="0" y="22"/>
                    <a:pt x="0" y="22"/>
                    <a:pt x="0" y="22"/>
                  </a:cubicBezTo>
                  <a:cubicBezTo>
                    <a:pt x="0" y="22"/>
                    <a:pt x="4" y="30"/>
                    <a:pt x="10" y="45"/>
                  </a:cubicBezTo>
                  <a:cubicBezTo>
                    <a:pt x="60" y="45"/>
                    <a:pt x="60" y="45"/>
                    <a:pt x="60" y="45"/>
                  </a:cubicBezTo>
                  <a:cubicBezTo>
                    <a:pt x="50" y="28"/>
                    <a:pt x="37" y="13"/>
                    <a:pt x="19" y="0"/>
                  </a:cubicBezTo>
                </a:path>
              </a:pathLst>
            </a:custGeom>
            <a:solidFill>
              <a:srgbClr val="DAA1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667" name="Google Shape;667;p70"/>
            <p:cNvSpPr/>
            <p:nvPr/>
          </p:nvSpPr>
          <p:spPr>
            <a:xfrm>
              <a:off x="4015" y="2711"/>
              <a:ext cx="137" cy="249"/>
            </a:xfrm>
            <a:custGeom>
              <a:avLst/>
              <a:gdLst/>
              <a:ahLst/>
              <a:cxnLst/>
              <a:rect l="l" t="t" r="r" b="b"/>
              <a:pathLst>
                <a:path w="66" h="120" extrusionOk="0">
                  <a:moveTo>
                    <a:pt x="17" y="120"/>
                  </a:moveTo>
                  <a:cubicBezTo>
                    <a:pt x="17" y="120"/>
                    <a:pt x="17" y="120"/>
                    <a:pt x="17" y="120"/>
                  </a:cubicBezTo>
                  <a:cubicBezTo>
                    <a:pt x="66" y="120"/>
                    <a:pt x="66" y="120"/>
                    <a:pt x="66" y="120"/>
                  </a:cubicBezTo>
                  <a:cubicBezTo>
                    <a:pt x="66" y="120"/>
                    <a:pt x="66" y="120"/>
                    <a:pt x="66" y="120"/>
                  </a:cubicBezTo>
                  <a:cubicBezTo>
                    <a:pt x="17" y="120"/>
                    <a:pt x="17" y="120"/>
                    <a:pt x="17" y="120"/>
                  </a:cubicBezTo>
                  <a:moveTo>
                    <a:pt x="50" y="0"/>
                  </a:moveTo>
                  <a:cubicBezTo>
                    <a:pt x="0" y="0"/>
                    <a:pt x="0" y="0"/>
                    <a:pt x="0" y="0"/>
                  </a:cubicBezTo>
                  <a:cubicBezTo>
                    <a:pt x="2" y="7"/>
                    <a:pt x="5" y="14"/>
                    <a:pt x="7" y="23"/>
                  </a:cubicBezTo>
                  <a:cubicBezTo>
                    <a:pt x="60" y="22"/>
                    <a:pt x="60" y="22"/>
                    <a:pt x="60" y="22"/>
                  </a:cubicBezTo>
                  <a:cubicBezTo>
                    <a:pt x="57" y="14"/>
                    <a:pt x="54" y="7"/>
                    <a:pt x="50" y="0"/>
                  </a:cubicBezTo>
                </a:path>
              </a:pathLst>
            </a:custGeom>
            <a:solidFill>
              <a:srgbClr val="D4C08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668" name="Google Shape;668;p70"/>
            <p:cNvSpPr/>
            <p:nvPr/>
          </p:nvSpPr>
          <p:spPr>
            <a:xfrm>
              <a:off x="4029" y="2757"/>
              <a:ext cx="133" cy="203"/>
            </a:xfrm>
            <a:custGeom>
              <a:avLst/>
              <a:gdLst/>
              <a:ahLst/>
              <a:cxnLst/>
              <a:rect l="l" t="t" r="r" b="b"/>
              <a:pathLst>
                <a:path w="64" h="98" extrusionOk="0">
                  <a:moveTo>
                    <a:pt x="53" y="0"/>
                  </a:moveTo>
                  <a:cubicBezTo>
                    <a:pt x="0" y="1"/>
                    <a:pt x="0" y="1"/>
                    <a:pt x="0" y="1"/>
                  </a:cubicBezTo>
                  <a:cubicBezTo>
                    <a:pt x="6" y="26"/>
                    <a:pt x="12" y="59"/>
                    <a:pt x="10" y="98"/>
                  </a:cubicBezTo>
                  <a:cubicBezTo>
                    <a:pt x="59" y="98"/>
                    <a:pt x="59" y="98"/>
                    <a:pt x="59" y="98"/>
                  </a:cubicBezTo>
                  <a:cubicBezTo>
                    <a:pt x="64" y="64"/>
                    <a:pt x="64" y="31"/>
                    <a:pt x="53" y="0"/>
                  </a:cubicBezTo>
                </a:path>
              </a:pathLst>
            </a:custGeom>
            <a:solidFill>
              <a:srgbClr val="DDD5C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669" name="Google Shape;669;p70"/>
            <p:cNvSpPr/>
            <p:nvPr/>
          </p:nvSpPr>
          <p:spPr>
            <a:xfrm>
              <a:off x="3867" y="3436"/>
              <a:ext cx="121" cy="76"/>
            </a:xfrm>
            <a:custGeom>
              <a:avLst/>
              <a:gdLst/>
              <a:ahLst/>
              <a:cxnLst/>
              <a:rect l="l" t="t" r="r" b="b"/>
              <a:pathLst>
                <a:path w="58" h="37" extrusionOk="0">
                  <a:moveTo>
                    <a:pt x="40" y="0"/>
                  </a:moveTo>
                  <a:cubicBezTo>
                    <a:pt x="0" y="0"/>
                    <a:pt x="0" y="0"/>
                    <a:pt x="0" y="0"/>
                  </a:cubicBezTo>
                  <a:cubicBezTo>
                    <a:pt x="4" y="8"/>
                    <a:pt x="12" y="22"/>
                    <a:pt x="20" y="37"/>
                  </a:cubicBezTo>
                  <a:cubicBezTo>
                    <a:pt x="58" y="37"/>
                    <a:pt x="58" y="37"/>
                    <a:pt x="58" y="37"/>
                  </a:cubicBezTo>
                  <a:cubicBezTo>
                    <a:pt x="51" y="22"/>
                    <a:pt x="44" y="7"/>
                    <a:pt x="40" y="0"/>
                  </a:cubicBezTo>
                </a:path>
              </a:pathLst>
            </a:custGeom>
            <a:solidFill>
              <a:srgbClr val="D57C2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670" name="Google Shape;670;p70"/>
            <p:cNvSpPr/>
            <p:nvPr/>
          </p:nvSpPr>
          <p:spPr>
            <a:xfrm>
              <a:off x="3944" y="3568"/>
              <a:ext cx="92" cy="79"/>
            </a:xfrm>
            <a:custGeom>
              <a:avLst/>
              <a:gdLst/>
              <a:ahLst/>
              <a:cxnLst/>
              <a:rect l="l" t="t" r="r" b="b"/>
              <a:pathLst>
                <a:path w="44" h="38" extrusionOk="0">
                  <a:moveTo>
                    <a:pt x="32" y="0"/>
                  </a:moveTo>
                  <a:cubicBezTo>
                    <a:pt x="0" y="0"/>
                    <a:pt x="0" y="0"/>
                    <a:pt x="0" y="0"/>
                  </a:cubicBezTo>
                  <a:cubicBezTo>
                    <a:pt x="13" y="21"/>
                    <a:pt x="27" y="38"/>
                    <a:pt x="35" y="38"/>
                  </a:cubicBezTo>
                  <a:cubicBezTo>
                    <a:pt x="35" y="38"/>
                    <a:pt x="36" y="38"/>
                    <a:pt x="36" y="38"/>
                  </a:cubicBezTo>
                  <a:cubicBezTo>
                    <a:pt x="44" y="38"/>
                    <a:pt x="40" y="21"/>
                    <a:pt x="32" y="0"/>
                  </a:cubicBezTo>
                </a:path>
              </a:pathLst>
            </a:custGeom>
            <a:solidFill>
              <a:srgbClr val="DDD5C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671" name="Google Shape;671;p70"/>
            <p:cNvSpPr/>
            <p:nvPr/>
          </p:nvSpPr>
          <p:spPr>
            <a:xfrm>
              <a:off x="3909" y="3512"/>
              <a:ext cx="102" cy="56"/>
            </a:xfrm>
            <a:custGeom>
              <a:avLst/>
              <a:gdLst/>
              <a:ahLst/>
              <a:cxnLst/>
              <a:rect l="l" t="t" r="r" b="b"/>
              <a:pathLst>
                <a:path w="49" h="27" extrusionOk="0">
                  <a:moveTo>
                    <a:pt x="38" y="0"/>
                  </a:moveTo>
                  <a:cubicBezTo>
                    <a:pt x="0" y="0"/>
                    <a:pt x="0" y="0"/>
                    <a:pt x="0" y="0"/>
                  </a:cubicBezTo>
                  <a:cubicBezTo>
                    <a:pt x="5" y="9"/>
                    <a:pt x="11" y="19"/>
                    <a:pt x="17" y="27"/>
                  </a:cubicBezTo>
                  <a:cubicBezTo>
                    <a:pt x="49" y="27"/>
                    <a:pt x="49" y="27"/>
                    <a:pt x="49" y="27"/>
                  </a:cubicBezTo>
                  <a:cubicBezTo>
                    <a:pt x="46" y="18"/>
                    <a:pt x="42" y="9"/>
                    <a:pt x="38" y="0"/>
                  </a:cubicBezTo>
                </a:path>
              </a:pathLst>
            </a:custGeom>
            <a:solidFill>
              <a:srgbClr val="D4C08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672" name="Google Shape;672;p70"/>
            <p:cNvSpPr/>
            <p:nvPr/>
          </p:nvSpPr>
          <p:spPr>
            <a:xfrm>
              <a:off x="3220" y="1480"/>
              <a:ext cx="389" cy="741"/>
            </a:xfrm>
            <a:custGeom>
              <a:avLst/>
              <a:gdLst/>
              <a:ahLst/>
              <a:cxnLst/>
              <a:rect l="l" t="t" r="r" b="b"/>
              <a:pathLst>
                <a:path w="187" h="357" extrusionOk="0">
                  <a:moveTo>
                    <a:pt x="187" y="0"/>
                  </a:moveTo>
                  <a:cubicBezTo>
                    <a:pt x="187" y="0"/>
                    <a:pt x="47" y="110"/>
                    <a:pt x="0" y="325"/>
                  </a:cubicBezTo>
                  <a:cubicBezTo>
                    <a:pt x="0" y="325"/>
                    <a:pt x="42" y="357"/>
                    <a:pt x="93" y="340"/>
                  </a:cubicBezTo>
                  <a:lnTo>
                    <a:pt x="187" y="0"/>
                  </a:lnTo>
                  <a:close/>
                </a:path>
              </a:pathLst>
            </a:custGeom>
            <a:solidFill>
              <a:srgbClr val="01424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673" name="Google Shape;673;p70"/>
            <p:cNvSpPr/>
            <p:nvPr/>
          </p:nvSpPr>
          <p:spPr>
            <a:xfrm>
              <a:off x="4038" y="1480"/>
              <a:ext cx="391" cy="741"/>
            </a:xfrm>
            <a:custGeom>
              <a:avLst/>
              <a:gdLst/>
              <a:ahLst/>
              <a:cxnLst/>
              <a:rect l="l" t="t" r="r" b="b"/>
              <a:pathLst>
                <a:path w="188" h="357" extrusionOk="0">
                  <a:moveTo>
                    <a:pt x="0" y="0"/>
                  </a:moveTo>
                  <a:cubicBezTo>
                    <a:pt x="0" y="0"/>
                    <a:pt x="140" y="110"/>
                    <a:pt x="188" y="325"/>
                  </a:cubicBezTo>
                  <a:cubicBezTo>
                    <a:pt x="188" y="325"/>
                    <a:pt x="145" y="357"/>
                    <a:pt x="94" y="340"/>
                  </a:cubicBezTo>
                  <a:lnTo>
                    <a:pt x="0" y="0"/>
                  </a:lnTo>
                  <a:close/>
                </a:path>
              </a:pathLst>
            </a:custGeom>
            <a:solidFill>
              <a:srgbClr val="01424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674" name="Google Shape;674;p70"/>
            <p:cNvSpPr/>
            <p:nvPr/>
          </p:nvSpPr>
          <p:spPr>
            <a:xfrm>
              <a:off x="3907" y="2497"/>
              <a:ext cx="409" cy="928"/>
            </a:xfrm>
            <a:custGeom>
              <a:avLst/>
              <a:gdLst/>
              <a:ahLst/>
              <a:cxnLst/>
              <a:rect l="l" t="t" r="r" b="b"/>
              <a:pathLst>
                <a:path w="197" h="447" extrusionOk="0">
                  <a:moveTo>
                    <a:pt x="126" y="0"/>
                  </a:moveTo>
                  <a:cubicBezTo>
                    <a:pt x="126" y="0"/>
                    <a:pt x="197" y="56"/>
                    <a:pt x="195" y="176"/>
                  </a:cubicBezTo>
                  <a:cubicBezTo>
                    <a:pt x="193" y="278"/>
                    <a:pt x="93" y="389"/>
                    <a:pt x="59" y="431"/>
                  </a:cubicBezTo>
                  <a:cubicBezTo>
                    <a:pt x="59" y="431"/>
                    <a:pt x="47" y="447"/>
                    <a:pt x="28" y="421"/>
                  </a:cubicBezTo>
                  <a:cubicBezTo>
                    <a:pt x="28" y="421"/>
                    <a:pt x="86" y="354"/>
                    <a:pt x="98" y="218"/>
                  </a:cubicBezTo>
                  <a:cubicBezTo>
                    <a:pt x="109" y="81"/>
                    <a:pt x="0" y="12"/>
                    <a:pt x="0" y="12"/>
                  </a:cubicBezTo>
                  <a:cubicBezTo>
                    <a:pt x="0" y="12"/>
                    <a:pt x="55" y="0"/>
                    <a:pt x="126" y="0"/>
                  </a:cubicBezTo>
                  <a:close/>
                </a:path>
              </a:pathLst>
            </a:custGeom>
            <a:solidFill>
              <a:srgbClr val="E9946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675" name="Google Shape;675;p70"/>
            <p:cNvSpPr/>
            <p:nvPr/>
          </p:nvSpPr>
          <p:spPr>
            <a:xfrm>
              <a:off x="3994" y="2508"/>
              <a:ext cx="352" cy="319"/>
            </a:xfrm>
            <a:custGeom>
              <a:avLst/>
              <a:gdLst/>
              <a:ahLst/>
              <a:cxnLst/>
              <a:rect l="l" t="t" r="r" b="b"/>
              <a:pathLst>
                <a:path w="169" h="154" extrusionOk="0">
                  <a:moveTo>
                    <a:pt x="0" y="45"/>
                  </a:moveTo>
                  <a:cubicBezTo>
                    <a:pt x="0" y="45"/>
                    <a:pt x="45" y="105"/>
                    <a:pt x="46" y="154"/>
                  </a:cubicBezTo>
                  <a:cubicBezTo>
                    <a:pt x="159" y="154"/>
                    <a:pt x="159" y="154"/>
                    <a:pt x="159" y="154"/>
                  </a:cubicBezTo>
                  <a:cubicBezTo>
                    <a:pt x="159" y="154"/>
                    <a:pt x="169" y="68"/>
                    <a:pt x="98" y="8"/>
                  </a:cubicBezTo>
                  <a:cubicBezTo>
                    <a:pt x="98" y="8"/>
                    <a:pt x="35" y="0"/>
                    <a:pt x="0" y="45"/>
                  </a:cubicBezTo>
                  <a:close/>
                </a:path>
              </a:pathLst>
            </a:custGeom>
            <a:solidFill>
              <a:srgbClr val="A0693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676" name="Google Shape;676;p70"/>
            <p:cNvSpPr/>
            <p:nvPr/>
          </p:nvSpPr>
          <p:spPr>
            <a:xfrm>
              <a:off x="3336" y="1291"/>
              <a:ext cx="1030" cy="1169"/>
            </a:xfrm>
            <a:custGeom>
              <a:avLst/>
              <a:gdLst/>
              <a:ahLst/>
              <a:cxnLst/>
              <a:rect l="l" t="t" r="r" b="b"/>
              <a:pathLst>
                <a:path w="495" h="563" extrusionOk="0">
                  <a:moveTo>
                    <a:pt x="66" y="563"/>
                  </a:moveTo>
                  <a:cubicBezTo>
                    <a:pt x="66" y="563"/>
                    <a:pt x="0" y="96"/>
                    <a:pt x="191" y="59"/>
                  </a:cubicBezTo>
                  <a:cubicBezTo>
                    <a:pt x="495" y="0"/>
                    <a:pt x="449" y="563"/>
                    <a:pt x="449" y="563"/>
                  </a:cubicBezTo>
                  <a:lnTo>
                    <a:pt x="66" y="563"/>
                  </a:lnTo>
                  <a:close/>
                </a:path>
              </a:pathLst>
            </a:custGeom>
            <a:solidFill>
              <a:srgbClr val="01424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677" name="Google Shape;677;p70"/>
            <p:cNvSpPr/>
            <p:nvPr/>
          </p:nvSpPr>
          <p:spPr>
            <a:xfrm>
              <a:off x="3684" y="1157"/>
              <a:ext cx="281" cy="483"/>
            </a:xfrm>
            <a:custGeom>
              <a:avLst/>
              <a:gdLst/>
              <a:ahLst/>
              <a:cxnLst/>
              <a:rect l="l" t="t" r="r" b="b"/>
              <a:pathLst>
                <a:path w="135" h="233" extrusionOk="0">
                  <a:moveTo>
                    <a:pt x="7" y="71"/>
                  </a:moveTo>
                  <a:cubicBezTo>
                    <a:pt x="7" y="71"/>
                    <a:pt x="0" y="224"/>
                    <a:pt x="59" y="228"/>
                  </a:cubicBezTo>
                  <a:cubicBezTo>
                    <a:pt x="135" y="233"/>
                    <a:pt x="126" y="72"/>
                    <a:pt x="126" y="72"/>
                  </a:cubicBezTo>
                  <a:cubicBezTo>
                    <a:pt x="126" y="72"/>
                    <a:pt x="81" y="0"/>
                    <a:pt x="7" y="71"/>
                  </a:cubicBezTo>
                  <a:close/>
                </a:path>
              </a:pathLst>
            </a:custGeom>
            <a:solidFill>
              <a:srgbClr val="E67F6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678" name="Google Shape;678;p70"/>
            <p:cNvSpPr/>
            <p:nvPr/>
          </p:nvSpPr>
          <p:spPr>
            <a:xfrm>
              <a:off x="3415" y="272"/>
              <a:ext cx="837" cy="1198"/>
            </a:xfrm>
            <a:custGeom>
              <a:avLst/>
              <a:gdLst/>
              <a:ahLst/>
              <a:cxnLst/>
              <a:rect l="l" t="t" r="r" b="b"/>
              <a:pathLst>
                <a:path w="402" h="577" extrusionOk="0">
                  <a:moveTo>
                    <a:pt x="20" y="268"/>
                  </a:moveTo>
                  <a:cubicBezTo>
                    <a:pt x="20" y="268"/>
                    <a:pt x="0" y="523"/>
                    <a:pt x="175" y="547"/>
                  </a:cubicBezTo>
                  <a:cubicBezTo>
                    <a:pt x="402" y="577"/>
                    <a:pt x="371" y="273"/>
                    <a:pt x="371" y="273"/>
                  </a:cubicBezTo>
                  <a:cubicBezTo>
                    <a:pt x="371" y="273"/>
                    <a:pt x="240" y="0"/>
                    <a:pt x="20" y="268"/>
                  </a:cubicBezTo>
                  <a:close/>
                </a:path>
              </a:pathLst>
            </a:custGeom>
            <a:solidFill>
              <a:srgbClr val="F6BC9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679" name="Google Shape;679;p70"/>
            <p:cNvSpPr/>
            <p:nvPr/>
          </p:nvSpPr>
          <p:spPr>
            <a:xfrm>
              <a:off x="3282" y="2497"/>
              <a:ext cx="410" cy="928"/>
            </a:xfrm>
            <a:custGeom>
              <a:avLst/>
              <a:gdLst/>
              <a:ahLst/>
              <a:cxnLst/>
              <a:rect l="l" t="t" r="r" b="b"/>
              <a:pathLst>
                <a:path w="197" h="447" extrusionOk="0">
                  <a:moveTo>
                    <a:pt x="71" y="0"/>
                  </a:moveTo>
                  <a:cubicBezTo>
                    <a:pt x="71" y="0"/>
                    <a:pt x="0" y="56"/>
                    <a:pt x="2" y="176"/>
                  </a:cubicBezTo>
                  <a:cubicBezTo>
                    <a:pt x="4" y="278"/>
                    <a:pt x="104" y="389"/>
                    <a:pt x="138" y="431"/>
                  </a:cubicBezTo>
                  <a:cubicBezTo>
                    <a:pt x="138" y="431"/>
                    <a:pt x="150" y="447"/>
                    <a:pt x="169" y="421"/>
                  </a:cubicBezTo>
                  <a:cubicBezTo>
                    <a:pt x="169" y="421"/>
                    <a:pt x="111" y="354"/>
                    <a:pt x="100" y="218"/>
                  </a:cubicBezTo>
                  <a:cubicBezTo>
                    <a:pt x="88" y="81"/>
                    <a:pt x="197" y="12"/>
                    <a:pt x="197" y="12"/>
                  </a:cubicBezTo>
                  <a:cubicBezTo>
                    <a:pt x="197" y="12"/>
                    <a:pt x="142" y="0"/>
                    <a:pt x="71" y="0"/>
                  </a:cubicBezTo>
                  <a:close/>
                </a:path>
              </a:pathLst>
            </a:custGeom>
            <a:solidFill>
              <a:srgbClr val="E9946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680" name="Google Shape;680;p70"/>
            <p:cNvSpPr/>
            <p:nvPr/>
          </p:nvSpPr>
          <p:spPr>
            <a:xfrm>
              <a:off x="3253" y="2524"/>
              <a:ext cx="377" cy="303"/>
            </a:xfrm>
            <a:custGeom>
              <a:avLst/>
              <a:gdLst/>
              <a:ahLst/>
              <a:cxnLst/>
              <a:rect l="l" t="t" r="r" b="b"/>
              <a:pathLst>
                <a:path w="181" h="146" extrusionOk="0">
                  <a:moveTo>
                    <a:pt x="181" y="47"/>
                  </a:moveTo>
                  <a:cubicBezTo>
                    <a:pt x="181" y="47"/>
                    <a:pt x="124" y="97"/>
                    <a:pt x="123" y="146"/>
                  </a:cubicBezTo>
                  <a:cubicBezTo>
                    <a:pt x="10" y="146"/>
                    <a:pt x="10" y="146"/>
                    <a:pt x="10" y="146"/>
                  </a:cubicBezTo>
                  <a:cubicBezTo>
                    <a:pt x="10" y="146"/>
                    <a:pt x="0" y="60"/>
                    <a:pt x="71" y="0"/>
                  </a:cubicBezTo>
                  <a:cubicBezTo>
                    <a:pt x="71" y="0"/>
                    <a:pt x="146" y="2"/>
                    <a:pt x="181" y="47"/>
                  </a:cubicBezTo>
                  <a:close/>
                </a:path>
              </a:pathLst>
            </a:custGeom>
            <a:solidFill>
              <a:srgbClr val="A0693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681" name="Google Shape;681;p70"/>
            <p:cNvSpPr/>
            <p:nvPr/>
          </p:nvSpPr>
          <p:spPr>
            <a:xfrm>
              <a:off x="3401" y="2460"/>
              <a:ext cx="797" cy="162"/>
            </a:xfrm>
            <a:prstGeom prst="rect">
              <a:avLst/>
            </a:prstGeom>
            <a:solidFill>
              <a:srgbClr val="A0693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682" name="Google Shape;682;p70"/>
            <p:cNvSpPr/>
            <p:nvPr/>
          </p:nvSpPr>
          <p:spPr>
            <a:xfrm>
              <a:off x="3786" y="999"/>
              <a:ext cx="118" cy="268"/>
            </a:xfrm>
            <a:custGeom>
              <a:avLst/>
              <a:gdLst/>
              <a:ahLst/>
              <a:cxnLst/>
              <a:rect l="l" t="t" r="r" b="b"/>
              <a:pathLst>
                <a:path w="57" h="129" extrusionOk="0">
                  <a:moveTo>
                    <a:pt x="21" y="1"/>
                  </a:moveTo>
                  <a:cubicBezTo>
                    <a:pt x="32" y="0"/>
                    <a:pt x="5" y="43"/>
                    <a:pt x="47" y="93"/>
                  </a:cubicBezTo>
                  <a:cubicBezTo>
                    <a:pt x="57" y="104"/>
                    <a:pt x="16" y="129"/>
                    <a:pt x="7" y="94"/>
                  </a:cubicBezTo>
                  <a:cubicBezTo>
                    <a:pt x="0" y="69"/>
                    <a:pt x="10" y="2"/>
                    <a:pt x="21" y="1"/>
                  </a:cubicBezTo>
                  <a:close/>
                </a:path>
              </a:pathLst>
            </a:custGeom>
            <a:solidFill>
              <a:srgbClr val="CC5B4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683" name="Google Shape;683;p70"/>
            <p:cNvSpPr/>
            <p:nvPr/>
          </p:nvSpPr>
          <p:spPr>
            <a:xfrm>
              <a:off x="3609" y="1049"/>
              <a:ext cx="85" cy="91"/>
            </a:xfrm>
            <a:prstGeom prst="ellipse">
              <a:avLst/>
            </a:prstGeom>
            <a:solidFill>
              <a:srgbClr val="44393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684" name="Google Shape;684;p70"/>
            <p:cNvSpPr/>
            <p:nvPr/>
          </p:nvSpPr>
          <p:spPr>
            <a:xfrm>
              <a:off x="3973" y="1049"/>
              <a:ext cx="85" cy="91"/>
            </a:xfrm>
            <a:prstGeom prst="ellipse">
              <a:avLst/>
            </a:prstGeom>
            <a:solidFill>
              <a:srgbClr val="44393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685" name="Google Shape;685;p70"/>
            <p:cNvSpPr/>
            <p:nvPr/>
          </p:nvSpPr>
          <p:spPr>
            <a:xfrm>
              <a:off x="3592" y="1138"/>
              <a:ext cx="98" cy="83"/>
            </a:xfrm>
            <a:prstGeom prst="ellipse">
              <a:avLst/>
            </a:prstGeom>
            <a:solidFill>
              <a:srgbClr val="EE987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686" name="Google Shape;686;p70"/>
            <p:cNvSpPr/>
            <p:nvPr/>
          </p:nvSpPr>
          <p:spPr>
            <a:xfrm>
              <a:off x="3996" y="1148"/>
              <a:ext cx="98" cy="83"/>
            </a:xfrm>
            <a:prstGeom prst="ellipse">
              <a:avLst/>
            </a:prstGeom>
            <a:solidFill>
              <a:srgbClr val="EE987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687" name="Google Shape;687;p70"/>
            <p:cNvSpPr/>
            <p:nvPr/>
          </p:nvSpPr>
          <p:spPr>
            <a:xfrm>
              <a:off x="3940" y="820"/>
              <a:ext cx="118" cy="92"/>
            </a:xfrm>
            <a:custGeom>
              <a:avLst/>
              <a:gdLst/>
              <a:ahLst/>
              <a:cxnLst/>
              <a:rect l="l" t="t" r="r" b="b"/>
              <a:pathLst>
                <a:path w="57" h="44" extrusionOk="0">
                  <a:moveTo>
                    <a:pt x="0" y="44"/>
                  </a:moveTo>
                  <a:cubicBezTo>
                    <a:pt x="0" y="44"/>
                    <a:pt x="26" y="0"/>
                    <a:pt x="57" y="38"/>
                  </a:cubicBezTo>
                  <a:cubicBezTo>
                    <a:pt x="57" y="38"/>
                    <a:pt x="30" y="35"/>
                    <a:pt x="0" y="44"/>
                  </a:cubicBezTo>
                  <a:close/>
                </a:path>
              </a:pathLst>
            </a:custGeom>
            <a:solidFill>
              <a:srgbClr val="7D49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688" name="Google Shape;688;p70"/>
            <p:cNvSpPr/>
            <p:nvPr/>
          </p:nvSpPr>
          <p:spPr>
            <a:xfrm>
              <a:off x="3825" y="1127"/>
              <a:ext cx="44" cy="81"/>
            </a:xfrm>
            <a:custGeom>
              <a:avLst/>
              <a:gdLst/>
              <a:ahLst/>
              <a:cxnLst/>
              <a:rect l="l" t="t" r="r" b="b"/>
              <a:pathLst>
                <a:path w="21" h="39" extrusionOk="0">
                  <a:moveTo>
                    <a:pt x="1" y="0"/>
                  </a:moveTo>
                  <a:cubicBezTo>
                    <a:pt x="1" y="0"/>
                    <a:pt x="17" y="23"/>
                    <a:pt x="19" y="32"/>
                  </a:cubicBezTo>
                  <a:cubicBezTo>
                    <a:pt x="21" y="39"/>
                    <a:pt x="0" y="9"/>
                    <a:pt x="1" y="0"/>
                  </a:cubicBezTo>
                  <a:close/>
                </a:path>
              </a:pathLst>
            </a:custGeom>
            <a:solidFill>
              <a:srgbClr val="FFFAE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689" name="Google Shape;689;p70"/>
            <p:cNvSpPr/>
            <p:nvPr/>
          </p:nvSpPr>
          <p:spPr>
            <a:xfrm>
              <a:off x="3384" y="1026"/>
              <a:ext cx="146" cy="164"/>
            </a:xfrm>
            <a:custGeom>
              <a:avLst/>
              <a:gdLst/>
              <a:ahLst/>
              <a:cxnLst/>
              <a:rect l="l" t="t" r="r" b="b"/>
              <a:pathLst>
                <a:path w="70" h="79" extrusionOk="0">
                  <a:moveTo>
                    <a:pt x="70" y="45"/>
                  </a:moveTo>
                  <a:cubicBezTo>
                    <a:pt x="70" y="64"/>
                    <a:pt x="62" y="79"/>
                    <a:pt x="43" y="79"/>
                  </a:cubicBezTo>
                  <a:cubicBezTo>
                    <a:pt x="23" y="79"/>
                    <a:pt x="0" y="64"/>
                    <a:pt x="0" y="45"/>
                  </a:cubicBezTo>
                  <a:cubicBezTo>
                    <a:pt x="0" y="26"/>
                    <a:pt x="2" y="0"/>
                    <a:pt x="22" y="0"/>
                  </a:cubicBezTo>
                  <a:cubicBezTo>
                    <a:pt x="41" y="0"/>
                    <a:pt x="70" y="26"/>
                    <a:pt x="70" y="45"/>
                  </a:cubicBezTo>
                  <a:close/>
                </a:path>
              </a:pathLst>
            </a:custGeom>
            <a:solidFill>
              <a:srgbClr val="EE987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690" name="Google Shape;690;p70"/>
            <p:cNvSpPr/>
            <p:nvPr/>
          </p:nvSpPr>
          <p:spPr>
            <a:xfrm>
              <a:off x="4115" y="1026"/>
              <a:ext cx="145" cy="164"/>
            </a:xfrm>
            <a:custGeom>
              <a:avLst/>
              <a:gdLst/>
              <a:ahLst/>
              <a:cxnLst/>
              <a:rect l="l" t="t" r="r" b="b"/>
              <a:pathLst>
                <a:path w="70" h="79" extrusionOk="0">
                  <a:moveTo>
                    <a:pt x="0" y="45"/>
                  </a:moveTo>
                  <a:cubicBezTo>
                    <a:pt x="0" y="64"/>
                    <a:pt x="7" y="79"/>
                    <a:pt x="27" y="79"/>
                  </a:cubicBezTo>
                  <a:cubicBezTo>
                    <a:pt x="46" y="79"/>
                    <a:pt x="70" y="64"/>
                    <a:pt x="70" y="45"/>
                  </a:cubicBezTo>
                  <a:cubicBezTo>
                    <a:pt x="70" y="26"/>
                    <a:pt x="67" y="0"/>
                    <a:pt x="48" y="0"/>
                  </a:cubicBezTo>
                  <a:cubicBezTo>
                    <a:pt x="28" y="0"/>
                    <a:pt x="0" y="26"/>
                    <a:pt x="0" y="45"/>
                  </a:cubicBezTo>
                  <a:close/>
                </a:path>
              </a:pathLst>
            </a:custGeom>
            <a:solidFill>
              <a:srgbClr val="F6BC9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691" name="Google Shape;691;p70"/>
            <p:cNvSpPr/>
            <p:nvPr/>
          </p:nvSpPr>
          <p:spPr>
            <a:xfrm>
              <a:off x="3759" y="1252"/>
              <a:ext cx="137" cy="127"/>
            </a:xfrm>
            <a:custGeom>
              <a:avLst/>
              <a:gdLst/>
              <a:ahLst/>
              <a:cxnLst/>
              <a:rect l="l" t="t" r="r" b="b"/>
              <a:pathLst>
                <a:path w="66" h="61" extrusionOk="0">
                  <a:moveTo>
                    <a:pt x="0" y="0"/>
                  </a:moveTo>
                  <a:cubicBezTo>
                    <a:pt x="66" y="0"/>
                    <a:pt x="66" y="0"/>
                    <a:pt x="66" y="0"/>
                  </a:cubicBezTo>
                  <a:cubicBezTo>
                    <a:pt x="66" y="0"/>
                    <a:pt x="37" y="61"/>
                    <a:pt x="0" y="0"/>
                  </a:cubicBezTo>
                  <a:close/>
                </a:path>
              </a:pathLst>
            </a:custGeom>
            <a:solidFill>
              <a:srgbClr val="44393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692" name="Google Shape;692;p70"/>
            <p:cNvSpPr/>
            <p:nvPr/>
          </p:nvSpPr>
          <p:spPr>
            <a:xfrm>
              <a:off x="3796" y="1333"/>
              <a:ext cx="63" cy="66"/>
            </a:xfrm>
            <a:custGeom>
              <a:avLst/>
              <a:gdLst/>
              <a:ahLst/>
              <a:cxnLst/>
              <a:rect l="l" t="t" r="r" b="b"/>
              <a:pathLst>
                <a:path w="30" h="32" extrusionOk="0">
                  <a:moveTo>
                    <a:pt x="0" y="0"/>
                  </a:moveTo>
                  <a:cubicBezTo>
                    <a:pt x="30" y="0"/>
                    <a:pt x="30" y="0"/>
                    <a:pt x="30" y="0"/>
                  </a:cubicBezTo>
                  <a:cubicBezTo>
                    <a:pt x="30" y="0"/>
                    <a:pt x="20" y="32"/>
                    <a:pt x="0" y="0"/>
                  </a:cubicBezTo>
                  <a:close/>
                </a:path>
              </a:pathLst>
            </a:custGeom>
            <a:solidFill>
              <a:srgbClr val="E67F6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693" name="Google Shape;693;p70"/>
            <p:cNvSpPr/>
            <p:nvPr/>
          </p:nvSpPr>
          <p:spPr>
            <a:xfrm>
              <a:off x="3869" y="951"/>
              <a:ext cx="281" cy="218"/>
            </a:xfrm>
            <a:custGeom>
              <a:avLst/>
              <a:gdLst/>
              <a:ahLst/>
              <a:cxnLst/>
              <a:rect l="l" t="t" r="r" b="b"/>
              <a:pathLst>
                <a:path w="135" h="105" extrusionOk="0">
                  <a:moveTo>
                    <a:pt x="14" y="92"/>
                  </a:moveTo>
                  <a:cubicBezTo>
                    <a:pt x="28" y="105"/>
                    <a:pt x="123" y="99"/>
                    <a:pt x="127" y="92"/>
                  </a:cubicBezTo>
                  <a:cubicBezTo>
                    <a:pt x="132" y="85"/>
                    <a:pt x="135" y="37"/>
                    <a:pt x="127" y="10"/>
                  </a:cubicBezTo>
                  <a:cubicBezTo>
                    <a:pt x="127" y="10"/>
                    <a:pt x="26" y="0"/>
                    <a:pt x="14" y="10"/>
                  </a:cubicBezTo>
                  <a:cubicBezTo>
                    <a:pt x="2" y="20"/>
                    <a:pt x="0" y="79"/>
                    <a:pt x="14" y="92"/>
                  </a:cubicBezTo>
                  <a:close/>
                  <a:moveTo>
                    <a:pt x="27" y="21"/>
                  </a:moveTo>
                  <a:cubicBezTo>
                    <a:pt x="35" y="14"/>
                    <a:pt x="113" y="21"/>
                    <a:pt x="113" y="21"/>
                  </a:cubicBezTo>
                  <a:cubicBezTo>
                    <a:pt x="119" y="41"/>
                    <a:pt x="116" y="77"/>
                    <a:pt x="113" y="82"/>
                  </a:cubicBezTo>
                  <a:cubicBezTo>
                    <a:pt x="110" y="87"/>
                    <a:pt x="37" y="92"/>
                    <a:pt x="27" y="82"/>
                  </a:cubicBezTo>
                  <a:cubicBezTo>
                    <a:pt x="16" y="73"/>
                    <a:pt x="18" y="29"/>
                    <a:pt x="27" y="21"/>
                  </a:cubicBezTo>
                  <a:close/>
                </a:path>
              </a:pathLst>
            </a:custGeom>
            <a:solidFill>
              <a:srgbClr val="008EA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694" name="Google Shape;694;p70"/>
            <p:cNvSpPr/>
            <p:nvPr/>
          </p:nvSpPr>
          <p:spPr>
            <a:xfrm>
              <a:off x="4106" y="783"/>
              <a:ext cx="306" cy="322"/>
            </a:xfrm>
            <a:custGeom>
              <a:avLst/>
              <a:gdLst/>
              <a:ahLst/>
              <a:cxnLst/>
              <a:rect l="l" t="t" r="r" b="b"/>
              <a:pathLst>
                <a:path w="147" h="155" extrusionOk="0">
                  <a:moveTo>
                    <a:pt x="30" y="0"/>
                  </a:moveTo>
                  <a:cubicBezTo>
                    <a:pt x="30" y="0"/>
                    <a:pt x="0" y="96"/>
                    <a:pt x="37" y="155"/>
                  </a:cubicBezTo>
                  <a:cubicBezTo>
                    <a:pt x="37" y="155"/>
                    <a:pt x="147" y="94"/>
                    <a:pt x="30" y="0"/>
                  </a:cubicBezTo>
                  <a:close/>
                </a:path>
              </a:pathLst>
            </a:custGeom>
            <a:solidFill>
              <a:srgbClr val="7D49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695" name="Google Shape;695;p70"/>
            <p:cNvSpPr/>
            <p:nvPr/>
          </p:nvSpPr>
          <p:spPr>
            <a:xfrm>
              <a:off x="3557" y="1422"/>
              <a:ext cx="264" cy="266"/>
            </a:xfrm>
            <a:custGeom>
              <a:avLst/>
              <a:gdLst/>
              <a:ahLst/>
              <a:cxnLst/>
              <a:rect l="l" t="t" r="r" b="b"/>
              <a:pathLst>
                <a:path w="127" h="128" extrusionOk="0">
                  <a:moveTo>
                    <a:pt x="69" y="0"/>
                  </a:moveTo>
                  <a:cubicBezTo>
                    <a:pt x="69" y="0"/>
                    <a:pt x="74" y="84"/>
                    <a:pt x="127" y="100"/>
                  </a:cubicBezTo>
                  <a:cubicBezTo>
                    <a:pt x="55" y="128"/>
                    <a:pt x="55" y="128"/>
                    <a:pt x="55" y="128"/>
                  </a:cubicBezTo>
                  <a:cubicBezTo>
                    <a:pt x="55" y="128"/>
                    <a:pt x="0" y="82"/>
                    <a:pt x="69" y="0"/>
                  </a:cubicBezTo>
                  <a:close/>
                </a:path>
              </a:pathLst>
            </a:custGeom>
            <a:solidFill>
              <a:srgbClr val="FFFAE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696" name="Google Shape;696;p70"/>
            <p:cNvSpPr/>
            <p:nvPr/>
          </p:nvSpPr>
          <p:spPr>
            <a:xfrm>
              <a:off x="3821" y="1422"/>
              <a:ext cx="264" cy="266"/>
            </a:xfrm>
            <a:custGeom>
              <a:avLst/>
              <a:gdLst/>
              <a:ahLst/>
              <a:cxnLst/>
              <a:rect l="l" t="t" r="r" b="b"/>
              <a:pathLst>
                <a:path w="127" h="128" extrusionOk="0">
                  <a:moveTo>
                    <a:pt x="58" y="0"/>
                  </a:moveTo>
                  <a:cubicBezTo>
                    <a:pt x="58" y="0"/>
                    <a:pt x="53" y="84"/>
                    <a:pt x="0" y="100"/>
                  </a:cubicBezTo>
                  <a:cubicBezTo>
                    <a:pt x="72" y="128"/>
                    <a:pt x="72" y="128"/>
                    <a:pt x="72" y="128"/>
                  </a:cubicBezTo>
                  <a:cubicBezTo>
                    <a:pt x="72" y="128"/>
                    <a:pt x="127" y="82"/>
                    <a:pt x="58" y="0"/>
                  </a:cubicBezTo>
                  <a:close/>
                </a:path>
              </a:pathLst>
            </a:custGeom>
            <a:solidFill>
              <a:srgbClr val="FFFAE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697" name="Google Shape;697;p70"/>
            <p:cNvSpPr/>
            <p:nvPr/>
          </p:nvSpPr>
          <p:spPr>
            <a:xfrm>
              <a:off x="4125" y="922"/>
              <a:ext cx="131" cy="147"/>
            </a:xfrm>
            <a:custGeom>
              <a:avLst/>
              <a:gdLst/>
              <a:ahLst/>
              <a:cxnLst/>
              <a:rect l="l" t="t" r="r" b="b"/>
              <a:pathLst>
                <a:path w="63" h="71" extrusionOk="0">
                  <a:moveTo>
                    <a:pt x="0" y="49"/>
                  </a:moveTo>
                  <a:cubicBezTo>
                    <a:pt x="0" y="49"/>
                    <a:pt x="56" y="0"/>
                    <a:pt x="60" y="2"/>
                  </a:cubicBezTo>
                  <a:cubicBezTo>
                    <a:pt x="63" y="4"/>
                    <a:pt x="60" y="25"/>
                    <a:pt x="60" y="25"/>
                  </a:cubicBezTo>
                  <a:cubicBezTo>
                    <a:pt x="0" y="71"/>
                    <a:pt x="0" y="71"/>
                    <a:pt x="0" y="71"/>
                  </a:cubicBezTo>
                  <a:lnTo>
                    <a:pt x="0" y="49"/>
                  </a:lnTo>
                  <a:close/>
                </a:path>
              </a:pathLst>
            </a:custGeom>
            <a:solidFill>
              <a:srgbClr val="008EA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698" name="Google Shape;698;p70"/>
            <p:cNvSpPr/>
            <p:nvPr/>
          </p:nvSpPr>
          <p:spPr>
            <a:xfrm>
              <a:off x="3757" y="945"/>
              <a:ext cx="139" cy="124"/>
            </a:xfrm>
            <a:custGeom>
              <a:avLst/>
              <a:gdLst/>
              <a:ahLst/>
              <a:cxnLst/>
              <a:rect l="l" t="t" r="r" b="b"/>
              <a:pathLst>
                <a:path w="67" h="60" extrusionOk="0">
                  <a:moveTo>
                    <a:pt x="67" y="60"/>
                  </a:moveTo>
                  <a:cubicBezTo>
                    <a:pt x="67" y="60"/>
                    <a:pt x="36" y="32"/>
                    <a:pt x="9" y="60"/>
                  </a:cubicBezTo>
                  <a:cubicBezTo>
                    <a:pt x="0" y="48"/>
                    <a:pt x="0" y="48"/>
                    <a:pt x="0" y="48"/>
                  </a:cubicBezTo>
                  <a:cubicBezTo>
                    <a:pt x="0" y="48"/>
                    <a:pt x="22" y="0"/>
                    <a:pt x="67" y="39"/>
                  </a:cubicBezTo>
                  <a:lnTo>
                    <a:pt x="67" y="60"/>
                  </a:lnTo>
                  <a:close/>
                </a:path>
              </a:pathLst>
            </a:custGeom>
            <a:solidFill>
              <a:srgbClr val="008EA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699" name="Google Shape;699;p70"/>
            <p:cNvSpPr/>
            <p:nvPr/>
          </p:nvSpPr>
          <p:spPr>
            <a:xfrm>
              <a:off x="3990" y="2842"/>
              <a:ext cx="322" cy="550"/>
            </a:xfrm>
            <a:custGeom>
              <a:avLst/>
              <a:gdLst/>
              <a:ahLst/>
              <a:cxnLst/>
              <a:rect l="l" t="t" r="r" b="b"/>
              <a:pathLst>
                <a:path w="155" h="265" extrusionOk="0">
                  <a:moveTo>
                    <a:pt x="155" y="10"/>
                  </a:moveTo>
                  <a:cubicBezTo>
                    <a:pt x="155" y="10"/>
                    <a:pt x="98" y="0"/>
                    <a:pt x="73" y="39"/>
                  </a:cubicBezTo>
                  <a:cubicBezTo>
                    <a:pt x="48" y="77"/>
                    <a:pt x="70" y="166"/>
                    <a:pt x="0" y="248"/>
                  </a:cubicBezTo>
                  <a:cubicBezTo>
                    <a:pt x="19" y="265"/>
                    <a:pt x="19" y="265"/>
                    <a:pt x="19" y="265"/>
                  </a:cubicBezTo>
                  <a:cubicBezTo>
                    <a:pt x="19" y="265"/>
                    <a:pt x="144" y="146"/>
                    <a:pt x="155" y="10"/>
                  </a:cubicBezTo>
                  <a:close/>
                </a:path>
              </a:pathLst>
            </a:custGeom>
            <a:solidFill>
              <a:srgbClr val="F6BC9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700" name="Google Shape;700;p70"/>
            <p:cNvSpPr/>
            <p:nvPr/>
          </p:nvSpPr>
          <p:spPr>
            <a:xfrm>
              <a:off x="3297" y="2798"/>
              <a:ext cx="333" cy="573"/>
            </a:xfrm>
            <a:custGeom>
              <a:avLst/>
              <a:gdLst/>
              <a:ahLst/>
              <a:cxnLst/>
              <a:rect l="l" t="t" r="r" b="b"/>
              <a:pathLst>
                <a:path w="160" h="276" extrusionOk="0">
                  <a:moveTo>
                    <a:pt x="93" y="30"/>
                  </a:moveTo>
                  <a:cubicBezTo>
                    <a:pt x="93" y="30"/>
                    <a:pt x="30" y="0"/>
                    <a:pt x="15" y="62"/>
                  </a:cubicBezTo>
                  <a:cubicBezTo>
                    <a:pt x="0" y="124"/>
                    <a:pt x="108" y="242"/>
                    <a:pt x="140" y="276"/>
                  </a:cubicBezTo>
                  <a:cubicBezTo>
                    <a:pt x="160" y="262"/>
                    <a:pt x="160" y="262"/>
                    <a:pt x="160" y="262"/>
                  </a:cubicBezTo>
                  <a:cubicBezTo>
                    <a:pt x="160" y="262"/>
                    <a:pt x="81" y="171"/>
                    <a:pt x="93" y="30"/>
                  </a:cubicBezTo>
                  <a:close/>
                </a:path>
              </a:pathLst>
            </a:custGeom>
            <a:solidFill>
              <a:srgbClr val="F6BC9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701" name="Google Shape;701;p70"/>
            <p:cNvSpPr/>
            <p:nvPr/>
          </p:nvSpPr>
          <p:spPr>
            <a:xfrm>
              <a:off x="3907" y="3342"/>
              <a:ext cx="181" cy="326"/>
            </a:xfrm>
            <a:custGeom>
              <a:avLst/>
              <a:gdLst/>
              <a:ahLst/>
              <a:cxnLst/>
              <a:rect l="l" t="t" r="r" b="b"/>
              <a:pathLst>
                <a:path w="87" h="157" extrusionOk="0">
                  <a:moveTo>
                    <a:pt x="72" y="29"/>
                  </a:moveTo>
                  <a:cubicBezTo>
                    <a:pt x="30" y="0"/>
                    <a:pt x="30" y="0"/>
                    <a:pt x="30" y="0"/>
                  </a:cubicBezTo>
                  <a:cubicBezTo>
                    <a:pt x="0" y="48"/>
                    <a:pt x="0" y="48"/>
                    <a:pt x="0" y="48"/>
                  </a:cubicBezTo>
                  <a:cubicBezTo>
                    <a:pt x="0" y="48"/>
                    <a:pt x="72" y="157"/>
                    <a:pt x="78" y="147"/>
                  </a:cubicBezTo>
                  <a:cubicBezTo>
                    <a:pt x="87" y="130"/>
                    <a:pt x="45" y="48"/>
                    <a:pt x="45" y="48"/>
                  </a:cubicBezTo>
                  <a:lnTo>
                    <a:pt x="72" y="29"/>
                  </a:lnTo>
                  <a:close/>
                </a:path>
              </a:pathLst>
            </a:custGeom>
            <a:solidFill>
              <a:srgbClr val="8E754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702" name="Google Shape;702;p70"/>
            <p:cNvSpPr/>
            <p:nvPr/>
          </p:nvSpPr>
          <p:spPr>
            <a:xfrm>
              <a:off x="3511" y="3342"/>
              <a:ext cx="181" cy="326"/>
            </a:xfrm>
            <a:custGeom>
              <a:avLst/>
              <a:gdLst/>
              <a:ahLst/>
              <a:cxnLst/>
              <a:rect l="l" t="t" r="r" b="b"/>
              <a:pathLst>
                <a:path w="87" h="157" extrusionOk="0">
                  <a:moveTo>
                    <a:pt x="15" y="29"/>
                  </a:moveTo>
                  <a:cubicBezTo>
                    <a:pt x="57" y="0"/>
                    <a:pt x="57" y="0"/>
                    <a:pt x="57" y="0"/>
                  </a:cubicBezTo>
                  <a:cubicBezTo>
                    <a:pt x="87" y="48"/>
                    <a:pt x="87" y="48"/>
                    <a:pt x="87" y="48"/>
                  </a:cubicBezTo>
                  <a:cubicBezTo>
                    <a:pt x="87" y="48"/>
                    <a:pt x="15" y="157"/>
                    <a:pt x="9" y="147"/>
                  </a:cubicBezTo>
                  <a:cubicBezTo>
                    <a:pt x="0" y="130"/>
                    <a:pt x="42" y="48"/>
                    <a:pt x="42" y="48"/>
                  </a:cubicBezTo>
                  <a:lnTo>
                    <a:pt x="15" y="29"/>
                  </a:lnTo>
                  <a:close/>
                </a:path>
              </a:pathLst>
            </a:custGeom>
            <a:solidFill>
              <a:srgbClr val="8E754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703" name="Google Shape;703;p70"/>
            <p:cNvSpPr/>
            <p:nvPr/>
          </p:nvSpPr>
          <p:spPr>
            <a:xfrm>
              <a:off x="3436" y="3168"/>
              <a:ext cx="194" cy="224"/>
            </a:xfrm>
            <a:custGeom>
              <a:avLst/>
              <a:gdLst/>
              <a:ahLst/>
              <a:cxnLst/>
              <a:rect l="l" t="t" r="r" b="b"/>
              <a:pathLst>
                <a:path w="93" h="108" extrusionOk="0">
                  <a:moveTo>
                    <a:pt x="0" y="27"/>
                  </a:moveTo>
                  <a:cubicBezTo>
                    <a:pt x="0" y="27"/>
                    <a:pt x="16" y="23"/>
                    <a:pt x="45" y="0"/>
                  </a:cubicBezTo>
                  <a:cubicBezTo>
                    <a:pt x="45" y="0"/>
                    <a:pt x="64" y="44"/>
                    <a:pt x="93" y="84"/>
                  </a:cubicBezTo>
                  <a:cubicBezTo>
                    <a:pt x="58" y="108"/>
                    <a:pt x="58" y="108"/>
                    <a:pt x="58" y="108"/>
                  </a:cubicBezTo>
                  <a:cubicBezTo>
                    <a:pt x="58" y="108"/>
                    <a:pt x="20" y="56"/>
                    <a:pt x="0" y="27"/>
                  </a:cubicBezTo>
                  <a:close/>
                </a:path>
              </a:pathLst>
            </a:custGeom>
            <a:solidFill>
              <a:srgbClr val="FFFAE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704" name="Google Shape;704;p70"/>
            <p:cNvSpPr/>
            <p:nvPr/>
          </p:nvSpPr>
          <p:spPr>
            <a:xfrm>
              <a:off x="3979" y="3162"/>
              <a:ext cx="190" cy="230"/>
            </a:xfrm>
            <a:custGeom>
              <a:avLst/>
              <a:gdLst/>
              <a:ahLst/>
              <a:cxnLst/>
              <a:rect l="l" t="t" r="r" b="b"/>
              <a:pathLst>
                <a:path w="91" h="111" extrusionOk="0">
                  <a:moveTo>
                    <a:pt x="91" y="30"/>
                  </a:moveTo>
                  <a:cubicBezTo>
                    <a:pt x="91" y="30"/>
                    <a:pt x="72" y="23"/>
                    <a:pt x="43" y="0"/>
                  </a:cubicBezTo>
                  <a:cubicBezTo>
                    <a:pt x="43" y="0"/>
                    <a:pt x="23" y="54"/>
                    <a:pt x="0" y="91"/>
                  </a:cubicBezTo>
                  <a:cubicBezTo>
                    <a:pt x="33" y="111"/>
                    <a:pt x="33" y="111"/>
                    <a:pt x="33" y="111"/>
                  </a:cubicBezTo>
                  <a:cubicBezTo>
                    <a:pt x="33" y="111"/>
                    <a:pt x="71" y="59"/>
                    <a:pt x="91" y="30"/>
                  </a:cubicBezTo>
                  <a:close/>
                </a:path>
              </a:pathLst>
            </a:custGeom>
            <a:solidFill>
              <a:srgbClr val="FFFAE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705" name="Google Shape;705;p70"/>
            <p:cNvSpPr/>
            <p:nvPr/>
          </p:nvSpPr>
          <p:spPr>
            <a:xfrm>
              <a:off x="4183" y="816"/>
              <a:ext cx="210" cy="289"/>
            </a:xfrm>
            <a:custGeom>
              <a:avLst/>
              <a:gdLst/>
              <a:ahLst/>
              <a:cxnLst/>
              <a:rect l="l" t="t" r="r" b="b"/>
              <a:pathLst>
                <a:path w="101" h="139" extrusionOk="0">
                  <a:moveTo>
                    <a:pt x="11" y="0"/>
                  </a:moveTo>
                  <a:cubicBezTo>
                    <a:pt x="11" y="0"/>
                    <a:pt x="74" y="62"/>
                    <a:pt x="0" y="139"/>
                  </a:cubicBezTo>
                  <a:cubicBezTo>
                    <a:pt x="0" y="139"/>
                    <a:pt x="101" y="87"/>
                    <a:pt x="11" y="0"/>
                  </a:cubicBezTo>
                  <a:close/>
                </a:path>
              </a:pathLst>
            </a:custGeom>
            <a:solidFill>
              <a:srgbClr val="C4775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706" name="Google Shape;706;p70"/>
            <p:cNvSpPr/>
            <p:nvPr/>
          </p:nvSpPr>
          <p:spPr>
            <a:xfrm>
              <a:off x="3447" y="708"/>
              <a:ext cx="770" cy="639"/>
            </a:xfrm>
            <a:custGeom>
              <a:avLst/>
              <a:gdLst/>
              <a:ahLst/>
              <a:cxnLst/>
              <a:rect l="l" t="t" r="r" b="b"/>
              <a:pathLst>
                <a:path w="370" h="308" extrusionOk="0">
                  <a:moveTo>
                    <a:pt x="340" y="69"/>
                  </a:moveTo>
                  <a:cubicBezTo>
                    <a:pt x="340" y="69"/>
                    <a:pt x="320" y="80"/>
                    <a:pt x="274" y="59"/>
                  </a:cubicBezTo>
                  <a:cubicBezTo>
                    <a:pt x="274" y="59"/>
                    <a:pt x="271" y="108"/>
                    <a:pt x="167" y="62"/>
                  </a:cubicBezTo>
                  <a:cubicBezTo>
                    <a:pt x="167" y="62"/>
                    <a:pt x="168" y="110"/>
                    <a:pt x="44" y="69"/>
                  </a:cubicBezTo>
                  <a:cubicBezTo>
                    <a:pt x="44" y="69"/>
                    <a:pt x="0" y="213"/>
                    <a:pt x="89" y="308"/>
                  </a:cubicBezTo>
                  <a:cubicBezTo>
                    <a:pt x="89" y="308"/>
                    <a:pt x="25" y="256"/>
                    <a:pt x="9" y="169"/>
                  </a:cubicBezTo>
                  <a:cubicBezTo>
                    <a:pt x="9" y="169"/>
                    <a:pt x="39" y="106"/>
                    <a:pt x="21" y="44"/>
                  </a:cubicBezTo>
                  <a:cubicBezTo>
                    <a:pt x="21" y="44"/>
                    <a:pt x="69" y="0"/>
                    <a:pt x="220" y="17"/>
                  </a:cubicBezTo>
                  <a:cubicBezTo>
                    <a:pt x="370" y="33"/>
                    <a:pt x="340" y="69"/>
                    <a:pt x="340" y="69"/>
                  </a:cubicBezTo>
                  <a:close/>
                </a:path>
              </a:pathLst>
            </a:custGeom>
            <a:solidFill>
              <a:srgbClr val="EE987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707" name="Google Shape;707;p70"/>
            <p:cNvSpPr/>
            <p:nvPr/>
          </p:nvSpPr>
          <p:spPr>
            <a:xfrm>
              <a:off x="3251" y="754"/>
              <a:ext cx="287" cy="305"/>
            </a:xfrm>
            <a:custGeom>
              <a:avLst/>
              <a:gdLst/>
              <a:ahLst/>
              <a:cxnLst/>
              <a:rect l="l" t="t" r="r" b="b"/>
              <a:pathLst>
                <a:path w="138" h="147" extrusionOk="0">
                  <a:moveTo>
                    <a:pt x="110" y="0"/>
                  </a:moveTo>
                  <a:cubicBezTo>
                    <a:pt x="110" y="0"/>
                    <a:pt x="138" y="92"/>
                    <a:pt x="103" y="147"/>
                  </a:cubicBezTo>
                  <a:cubicBezTo>
                    <a:pt x="103" y="147"/>
                    <a:pt x="0" y="90"/>
                    <a:pt x="110" y="0"/>
                  </a:cubicBezTo>
                  <a:close/>
                </a:path>
              </a:pathLst>
            </a:custGeom>
            <a:solidFill>
              <a:srgbClr val="4F312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708" name="Google Shape;708;p70"/>
            <p:cNvSpPr/>
            <p:nvPr/>
          </p:nvSpPr>
          <p:spPr>
            <a:xfrm>
              <a:off x="3388" y="922"/>
              <a:ext cx="131" cy="147"/>
            </a:xfrm>
            <a:custGeom>
              <a:avLst/>
              <a:gdLst/>
              <a:ahLst/>
              <a:cxnLst/>
              <a:rect l="l" t="t" r="r" b="b"/>
              <a:pathLst>
                <a:path w="63" h="71" extrusionOk="0">
                  <a:moveTo>
                    <a:pt x="63" y="49"/>
                  </a:moveTo>
                  <a:cubicBezTo>
                    <a:pt x="63" y="49"/>
                    <a:pt x="7" y="0"/>
                    <a:pt x="4" y="2"/>
                  </a:cubicBezTo>
                  <a:cubicBezTo>
                    <a:pt x="0" y="4"/>
                    <a:pt x="4" y="25"/>
                    <a:pt x="4" y="25"/>
                  </a:cubicBezTo>
                  <a:cubicBezTo>
                    <a:pt x="63" y="71"/>
                    <a:pt x="63" y="71"/>
                    <a:pt x="63" y="71"/>
                  </a:cubicBezTo>
                  <a:lnTo>
                    <a:pt x="63" y="49"/>
                  </a:lnTo>
                  <a:close/>
                </a:path>
              </a:pathLst>
            </a:custGeom>
            <a:solidFill>
              <a:srgbClr val="008EA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709" name="Google Shape;709;p70"/>
            <p:cNvSpPr/>
            <p:nvPr/>
          </p:nvSpPr>
          <p:spPr>
            <a:xfrm>
              <a:off x="3380" y="393"/>
              <a:ext cx="876" cy="502"/>
            </a:xfrm>
            <a:custGeom>
              <a:avLst/>
              <a:gdLst/>
              <a:ahLst/>
              <a:cxnLst/>
              <a:rect l="l" t="t" r="r" b="b"/>
              <a:pathLst>
                <a:path w="421" h="242" extrusionOk="0">
                  <a:moveTo>
                    <a:pt x="38" y="183"/>
                  </a:moveTo>
                  <a:cubicBezTo>
                    <a:pt x="38" y="183"/>
                    <a:pt x="100" y="242"/>
                    <a:pt x="179" y="228"/>
                  </a:cubicBezTo>
                  <a:cubicBezTo>
                    <a:pt x="218" y="221"/>
                    <a:pt x="126" y="157"/>
                    <a:pt x="126" y="157"/>
                  </a:cubicBezTo>
                  <a:cubicBezTo>
                    <a:pt x="126" y="157"/>
                    <a:pt x="193" y="228"/>
                    <a:pt x="285" y="219"/>
                  </a:cubicBezTo>
                  <a:cubicBezTo>
                    <a:pt x="325" y="215"/>
                    <a:pt x="260" y="169"/>
                    <a:pt x="260" y="169"/>
                  </a:cubicBezTo>
                  <a:cubicBezTo>
                    <a:pt x="260" y="169"/>
                    <a:pt x="319" y="220"/>
                    <a:pt x="388" y="215"/>
                  </a:cubicBezTo>
                  <a:cubicBezTo>
                    <a:pt x="421" y="212"/>
                    <a:pt x="389" y="0"/>
                    <a:pt x="207" y="15"/>
                  </a:cubicBezTo>
                  <a:cubicBezTo>
                    <a:pt x="0" y="31"/>
                    <a:pt x="38" y="183"/>
                    <a:pt x="38" y="183"/>
                  </a:cubicBezTo>
                  <a:close/>
                </a:path>
              </a:pathLst>
            </a:custGeom>
            <a:solidFill>
              <a:srgbClr val="7D49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710" name="Google Shape;710;p70"/>
            <p:cNvSpPr/>
            <p:nvPr/>
          </p:nvSpPr>
          <p:spPr>
            <a:xfrm>
              <a:off x="3530" y="191"/>
              <a:ext cx="680" cy="592"/>
            </a:xfrm>
            <a:custGeom>
              <a:avLst/>
              <a:gdLst/>
              <a:ahLst/>
              <a:cxnLst/>
              <a:rect l="l" t="t" r="r" b="b"/>
              <a:pathLst>
                <a:path w="327" h="285" extrusionOk="0">
                  <a:moveTo>
                    <a:pt x="0" y="162"/>
                  </a:moveTo>
                  <a:cubicBezTo>
                    <a:pt x="0" y="162"/>
                    <a:pt x="247" y="0"/>
                    <a:pt x="327" y="285"/>
                  </a:cubicBezTo>
                  <a:cubicBezTo>
                    <a:pt x="327" y="285"/>
                    <a:pt x="324" y="138"/>
                    <a:pt x="204" y="111"/>
                  </a:cubicBezTo>
                  <a:cubicBezTo>
                    <a:pt x="75" y="82"/>
                    <a:pt x="0" y="162"/>
                    <a:pt x="0" y="162"/>
                  </a:cubicBezTo>
                  <a:close/>
                </a:path>
              </a:pathLst>
            </a:custGeom>
            <a:solidFill>
              <a:srgbClr val="C4775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711" name="Google Shape;711;p70"/>
            <p:cNvSpPr/>
            <p:nvPr/>
          </p:nvSpPr>
          <p:spPr>
            <a:xfrm>
              <a:off x="3588" y="820"/>
              <a:ext cx="119" cy="94"/>
            </a:xfrm>
            <a:custGeom>
              <a:avLst/>
              <a:gdLst/>
              <a:ahLst/>
              <a:cxnLst/>
              <a:rect l="l" t="t" r="r" b="b"/>
              <a:pathLst>
                <a:path w="57" h="45" extrusionOk="0">
                  <a:moveTo>
                    <a:pt x="57" y="45"/>
                  </a:moveTo>
                  <a:cubicBezTo>
                    <a:pt x="57" y="45"/>
                    <a:pt x="33" y="0"/>
                    <a:pt x="0" y="36"/>
                  </a:cubicBezTo>
                  <a:cubicBezTo>
                    <a:pt x="0" y="36"/>
                    <a:pt x="27" y="35"/>
                    <a:pt x="57" y="45"/>
                  </a:cubicBezTo>
                  <a:close/>
                </a:path>
              </a:pathLst>
            </a:custGeom>
            <a:solidFill>
              <a:srgbClr val="7D49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712" name="Google Shape;712;p70"/>
            <p:cNvSpPr/>
            <p:nvPr/>
          </p:nvSpPr>
          <p:spPr>
            <a:xfrm>
              <a:off x="3505" y="951"/>
              <a:ext cx="281" cy="218"/>
            </a:xfrm>
            <a:custGeom>
              <a:avLst/>
              <a:gdLst/>
              <a:ahLst/>
              <a:cxnLst/>
              <a:rect l="l" t="t" r="r" b="b"/>
              <a:pathLst>
                <a:path w="135" h="105" extrusionOk="0">
                  <a:moveTo>
                    <a:pt x="121" y="10"/>
                  </a:moveTo>
                  <a:cubicBezTo>
                    <a:pt x="109" y="0"/>
                    <a:pt x="8" y="10"/>
                    <a:pt x="8" y="10"/>
                  </a:cubicBezTo>
                  <a:cubicBezTo>
                    <a:pt x="0" y="37"/>
                    <a:pt x="3" y="85"/>
                    <a:pt x="8" y="92"/>
                  </a:cubicBezTo>
                  <a:cubicBezTo>
                    <a:pt x="12" y="99"/>
                    <a:pt x="107" y="105"/>
                    <a:pt x="121" y="92"/>
                  </a:cubicBezTo>
                  <a:cubicBezTo>
                    <a:pt x="135" y="79"/>
                    <a:pt x="133" y="20"/>
                    <a:pt x="121" y="10"/>
                  </a:cubicBezTo>
                  <a:close/>
                  <a:moveTo>
                    <a:pt x="108" y="82"/>
                  </a:moveTo>
                  <a:cubicBezTo>
                    <a:pt x="98" y="92"/>
                    <a:pt x="25" y="87"/>
                    <a:pt x="22" y="82"/>
                  </a:cubicBezTo>
                  <a:cubicBezTo>
                    <a:pt x="19" y="77"/>
                    <a:pt x="16" y="41"/>
                    <a:pt x="22" y="21"/>
                  </a:cubicBezTo>
                  <a:cubicBezTo>
                    <a:pt x="22" y="21"/>
                    <a:pt x="100" y="14"/>
                    <a:pt x="108" y="21"/>
                  </a:cubicBezTo>
                  <a:cubicBezTo>
                    <a:pt x="117" y="29"/>
                    <a:pt x="119" y="73"/>
                    <a:pt x="108" y="82"/>
                  </a:cubicBezTo>
                  <a:close/>
                </a:path>
              </a:pathLst>
            </a:custGeom>
            <a:solidFill>
              <a:srgbClr val="008EA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713" name="Google Shape;713;p70"/>
            <p:cNvSpPr/>
            <p:nvPr/>
          </p:nvSpPr>
          <p:spPr>
            <a:xfrm>
              <a:off x="3773" y="2049"/>
              <a:ext cx="131" cy="654"/>
            </a:xfrm>
            <a:custGeom>
              <a:avLst/>
              <a:gdLst/>
              <a:ahLst/>
              <a:cxnLst/>
              <a:rect l="l" t="t" r="r" b="b"/>
              <a:pathLst>
                <a:path w="131" h="654" extrusionOk="0">
                  <a:moveTo>
                    <a:pt x="0" y="0"/>
                  </a:moveTo>
                  <a:lnTo>
                    <a:pt x="0" y="654"/>
                  </a:lnTo>
                  <a:lnTo>
                    <a:pt x="117" y="654"/>
                  </a:lnTo>
                  <a:lnTo>
                    <a:pt x="131" y="0"/>
                  </a:lnTo>
                  <a:lnTo>
                    <a:pt x="0" y="0"/>
                  </a:lnTo>
                  <a:close/>
                </a:path>
              </a:pathLst>
            </a:custGeom>
            <a:solidFill>
              <a:srgbClr val="EE462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714" name="Google Shape;714;p70"/>
            <p:cNvSpPr/>
            <p:nvPr/>
          </p:nvSpPr>
          <p:spPr>
            <a:xfrm>
              <a:off x="3199" y="1738"/>
              <a:ext cx="618" cy="311"/>
            </a:xfrm>
            <a:custGeom>
              <a:avLst/>
              <a:gdLst/>
              <a:ahLst/>
              <a:cxnLst/>
              <a:rect l="l" t="t" r="r" b="b"/>
              <a:pathLst>
                <a:path w="297" h="150" extrusionOk="0">
                  <a:moveTo>
                    <a:pt x="0" y="54"/>
                  </a:moveTo>
                  <a:cubicBezTo>
                    <a:pt x="0" y="26"/>
                    <a:pt x="0" y="26"/>
                    <a:pt x="0" y="26"/>
                  </a:cubicBezTo>
                  <a:cubicBezTo>
                    <a:pt x="0" y="26"/>
                    <a:pt x="186" y="0"/>
                    <a:pt x="297" y="150"/>
                  </a:cubicBezTo>
                  <a:cubicBezTo>
                    <a:pt x="276" y="150"/>
                    <a:pt x="276" y="150"/>
                    <a:pt x="276" y="150"/>
                  </a:cubicBezTo>
                  <a:cubicBezTo>
                    <a:pt x="276" y="150"/>
                    <a:pt x="210" y="79"/>
                    <a:pt x="0" y="54"/>
                  </a:cubicBezTo>
                  <a:close/>
                </a:path>
              </a:pathLst>
            </a:custGeom>
            <a:solidFill>
              <a:srgbClr val="FFFAE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715" name="Google Shape;715;p70"/>
            <p:cNvSpPr/>
            <p:nvPr/>
          </p:nvSpPr>
          <p:spPr>
            <a:xfrm>
              <a:off x="3842" y="1738"/>
              <a:ext cx="618" cy="311"/>
            </a:xfrm>
            <a:custGeom>
              <a:avLst/>
              <a:gdLst/>
              <a:ahLst/>
              <a:cxnLst/>
              <a:rect l="l" t="t" r="r" b="b"/>
              <a:pathLst>
                <a:path w="297" h="150" extrusionOk="0">
                  <a:moveTo>
                    <a:pt x="297" y="54"/>
                  </a:moveTo>
                  <a:cubicBezTo>
                    <a:pt x="297" y="26"/>
                    <a:pt x="297" y="26"/>
                    <a:pt x="297" y="26"/>
                  </a:cubicBezTo>
                  <a:cubicBezTo>
                    <a:pt x="297" y="26"/>
                    <a:pt x="111" y="0"/>
                    <a:pt x="0" y="150"/>
                  </a:cubicBezTo>
                  <a:cubicBezTo>
                    <a:pt x="21" y="150"/>
                    <a:pt x="21" y="150"/>
                    <a:pt x="21" y="150"/>
                  </a:cubicBezTo>
                  <a:cubicBezTo>
                    <a:pt x="21" y="150"/>
                    <a:pt x="132" y="51"/>
                    <a:pt x="297" y="54"/>
                  </a:cubicBezTo>
                  <a:close/>
                </a:path>
              </a:pathLst>
            </a:custGeom>
            <a:solidFill>
              <a:srgbClr val="FFFAE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716" name="Google Shape;716;p70"/>
            <p:cNvSpPr/>
            <p:nvPr/>
          </p:nvSpPr>
          <p:spPr>
            <a:xfrm>
              <a:off x="3162" y="1850"/>
              <a:ext cx="611" cy="853"/>
            </a:xfrm>
            <a:custGeom>
              <a:avLst/>
              <a:gdLst/>
              <a:ahLst/>
              <a:cxnLst/>
              <a:rect l="l" t="t" r="r" b="b"/>
              <a:pathLst>
                <a:path w="294" h="411" extrusionOk="0">
                  <a:moveTo>
                    <a:pt x="294" y="96"/>
                  </a:moveTo>
                  <a:cubicBezTo>
                    <a:pt x="294" y="96"/>
                    <a:pt x="232" y="9"/>
                    <a:pt x="0" y="0"/>
                  </a:cubicBezTo>
                  <a:cubicBezTo>
                    <a:pt x="0" y="0"/>
                    <a:pt x="9" y="239"/>
                    <a:pt x="8" y="349"/>
                  </a:cubicBezTo>
                  <a:cubicBezTo>
                    <a:pt x="8" y="349"/>
                    <a:pt x="176" y="371"/>
                    <a:pt x="294" y="411"/>
                  </a:cubicBezTo>
                  <a:lnTo>
                    <a:pt x="294" y="96"/>
                  </a:lnTo>
                  <a:close/>
                </a:path>
              </a:pathLst>
            </a:custGeom>
            <a:solidFill>
              <a:srgbClr val="B32D2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717" name="Google Shape;717;p70"/>
            <p:cNvSpPr/>
            <p:nvPr/>
          </p:nvSpPr>
          <p:spPr>
            <a:xfrm>
              <a:off x="3890" y="1844"/>
              <a:ext cx="614" cy="859"/>
            </a:xfrm>
            <a:custGeom>
              <a:avLst/>
              <a:gdLst/>
              <a:ahLst/>
              <a:cxnLst/>
              <a:rect l="l" t="t" r="r" b="b"/>
              <a:pathLst>
                <a:path w="295" h="414" extrusionOk="0">
                  <a:moveTo>
                    <a:pt x="0" y="99"/>
                  </a:moveTo>
                  <a:cubicBezTo>
                    <a:pt x="0" y="99"/>
                    <a:pt x="69" y="0"/>
                    <a:pt x="295" y="3"/>
                  </a:cubicBezTo>
                  <a:cubicBezTo>
                    <a:pt x="295" y="3"/>
                    <a:pt x="285" y="222"/>
                    <a:pt x="286" y="332"/>
                  </a:cubicBezTo>
                  <a:cubicBezTo>
                    <a:pt x="286" y="332"/>
                    <a:pt x="85" y="376"/>
                    <a:pt x="0" y="414"/>
                  </a:cubicBezTo>
                  <a:lnTo>
                    <a:pt x="0" y="99"/>
                  </a:lnTo>
                  <a:close/>
                </a:path>
              </a:pathLst>
            </a:custGeom>
            <a:solidFill>
              <a:srgbClr val="D2373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718" name="Google Shape;718;p70"/>
            <p:cNvSpPr/>
            <p:nvPr/>
          </p:nvSpPr>
          <p:spPr>
            <a:xfrm>
              <a:off x="3773" y="2118"/>
              <a:ext cx="117" cy="31"/>
            </a:xfrm>
            <a:prstGeom prst="rect">
              <a:avLst/>
            </a:prstGeom>
            <a:solidFill>
              <a:srgbClr val="FAB2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719" name="Google Shape;719;p70"/>
            <p:cNvSpPr/>
            <p:nvPr/>
          </p:nvSpPr>
          <p:spPr>
            <a:xfrm>
              <a:off x="3773" y="2172"/>
              <a:ext cx="117" cy="31"/>
            </a:xfrm>
            <a:prstGeom prst="rect">
              <a:avLst/>
            </a:prstGeom>
            <a:solidFill>
              <a:srgbClr val="FAB2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720" name="Google Shape;720;p70"/>
            <p:cNvSpPr/>
            <p:nvPr/>
          </p:nvSpPr>
          <p:spPr>
            <a:xfrm>
              <a:off x="3006" y="2039"/>
              <a:ext cx="389" cy="309"/>
            </a:xfrm>
            <a:custGeom>
              <a:avLst/>
              <a:gdLst/>
              <a:ahLst/>
              <a:cxnLst/>
              <a:rect l="l" t="t" r="r" b="b"/>
              <a:pathLst>
                <a:path w="187" h="149" extrusionOk="0">
                  <a:moveTo>
                    <a:pt x="75" y="0"/>
                  </a:moveTo>
                  <a:cubicBezTo>
                    <a:pt x="75" y="0"/>
                    <a:pt x="187" y="149"/>
                    <a:pt x="126" y="138"/>
                  </a:cubicBezTo>
                  <a:cubicBezTo>
                    <a:pt x="66" y="127"/>
                    <a:pt x="0" y="87"/>
                    <a:pt x="75" y="0"/>
                  </a:cubicBezTo>
                  <a:close/>
                </a:path>
              </a:pathLst>
            </a:custGeom>
            <a:solidFill>
              <a:srgbClr val="F6BC9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721" name="Google Shape;721;p70"/>
            <p:cNvSpPr/>
            <p:nvPr/>
          </p:nvSpPr>
          <p:spPr>
            <a:xfrm>
              <a:off x="3913" y="1864"/>
              <a:ext cx="591" cy="775"/>
            </a:xfrm>
            <a:custGeom>
              <a:avLst/>
              <a:gdLst/>
              <a:ahLst/>
              <a:cxnLst/>
              <a:rect l="l" t="t" r="r" b="b"/>
              <a:pathLst>
                <a:path w="284" h="373" extrusionOk="0">
                  <a:moveTo>
                    <a:pt x="284" y="0"/>
                  </a:moveTo>
                  <a:cubicBezTo>
                    <a:pt x="284" y="0"/>
                    <a:pt x="32" y="24"/>
                    <a:pt x="20" y="110"/>
                  </a:cubicBezTo>
                  <a:cubicBezTo>
                    <a:pt x="0" y="244"/>
                    <a:pt x="6" y="373"/>
                    <a:pt x="6" y="373"/>
                  </a:cubicBezTo>
                  <a:cubicBezTo>
                    <a:pt x="6" y="373"/>
                    <a:pt x="225" y="329"/>
                    <a:pt x="275" y="322"/>
                  </a:cubicBezTo>
                  <a:lnTo>
                    <a:pt x="284" y="0"/>
                  </a:lnTo>
                  <a:close/>
                </a:path>
              </a:pathLst>
            </a:custGeom>
            <a:solidFill>
              <a:srgbClr val="EE462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722" name="Google Shape;722;p70"/>
            <p:cNvSpPr/>
            <p:nvPr/>
          </p:nvSpPr>
          <p:spPr>
            <a:xfrm>
              <a:off x="4269" y="2039"/>
              <a:ext cx="387" cy="309"/>
            </a:xfrm>
            <a:custGeom>
              <a:avLst/>
              <a:gdLst/>
              <a:ahLst/>
              <a:cxnLst/>
              <a:rect l="l" t="t" r="r" b="b"/>
              <a:pathLst>
                <a:path w="186" h="149" extrusionOk="0">
                  <a:moveTo>
                    <a:pt x="111" y="0"/>
                  </a:moveTo>
                  <a:cubicBezTo>
                    <a:pt x="111" y="0"/>
                    <a:pt x="0" y="149"/>
                    <a:pt x="60" y="138"/>
                  </a:cubicBezTo>
                  <a:cubicBezTo>
                    <a:pt x="121" y="127"/>
                    <a:pt x="186" y="87"/>
                    <a:pt x="111" y="0"/>
                  </a:cubicBezTo>
                  <a:close/>
                </a:path>
              </a:pathLst>
            </a:custGeom>
            <a:solidFill>
              <a:srgbClr val="F6BC9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723" name="Google Shape;723;p70"/>
            <p:cNvSpPr/>
            <p:nvPr/>
          </p:nvSpPr>
          <p:spPr>
            <a:xfrm>
              <a:off x="3896" y="525"/>
              <a:ext cx="198" cy="210"/>
            </a:xfrm>
            <a:custGeom>
              <a:avLst/>
              <a:gdLst/>
              <a:ahLst/>
              <a:cxnLst/>
              <a:rect l="l" t="t" r="r" b="b"/>
              <a:pathLst>
                <a:path w="95" h="101" extrusionOk="0">
                  <a:moveTo>
                    <a:pt x="0" y="1"/>
                  </a:moveTo>
                  <a:cubicBezTo>
                    <a:pt x="0" y="1"/>
                    <a:pt x="73" y="43"/>
                    <a:pt x="95" y="101"/>
                  </a:cubicBezTo>
                  <a:cubicBezTo>
                    <a:pt x="95" y="101"/>
                    <a:pt x="92" y="0"/>
                    <a:pt x="0" y="1"/>
                  </a:cubicBezTo>
                  <a:close/>
                </a:path>
              </a:pathLst>
            </a:custGeom>
            <a:solidFill>
              <a:srgbClr val="C4775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724" name="Google Shape;724;p70"/>
            <p:cNvSpPr/>
            <p:nvPr/>
          </p:nvSpPr>
          <p:spPr>
            <a:xfrm>
              <a:off x="3407" y="528"/>
              <a:ext cx="185" cy="323"/>
            </a:xfrm>
            <a:custGeom>
              <a:avLst/>
              <a:gdLst/>
              <a:ahLst/>
              <a:cxnLst/>
              <a:rect l="l" t="t" r="r" b="b"/>
              <a:pathLst>
                <a:path w="89" h="156" extrusionOk="0">
                  <a:moveTo>
                    <a:pt x="59" y="0"/>
                  </a:moveTo>
                  <a:cubicBezTo>
                    <a:pt x="59" y="0"/>
                    <a:pt x="0" y="93"/>
                    <a:pt x="89" y="156"/>
                  </a:cubicBezTo>
                  <a:cubicBezTo>
                    <a:pt x="89" y="156"/>
                    <a:pt x="32" y="142"/>
                    <a:pt x="23" y="106"/>
                  </a:cubicBezTo>
                  <a:cubicBezTo>
                    <a:pt x="14" y="69"/>
                    <a:pt x="37" y="18"/>
                    <a:pt x="59" y="0"/>
                  </a:cubicBezTo>
                  <a:close/>
                </a:path>
              </a:pathLst>
            </a:custGeom>
            <a:solidFill>
              <a:srgbClr val="4F312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725" name="Google Shape;725;p70"/>
            <p:cNvSpPr/>
            <p:nvPr/>
          </p:nvSpPr>
          <p:spPr>
            <a:xfrm>
              <a:off x="4060" y="2593"/>
              <a:ext cx="277" cy="218"/>
            </a:xfrm>
            <a:custGeom>
              <a:avLst/>
              <a:gdLst/>
              <a:ahLst/>
              <a:cxnLst/>
              <a:rect l="l" t="t" r="r" b="b"/>
              <a:pathLst>
                <a:path w="133" h="105" extrusionOk="0">
                  <a:moveTo>
                    <a:pt x="98" y="4"/>
                  </a:moveTo>
                  <a:cubicBezTo>
                    <a:pt x="98" y="4"/>
                    <a:pt x="0" y="0"/>
                    <a:pt x="24" y="100"/>
                  </a:cubicBezTo>
                  <a:cubicBezTo>
                    <a:pt x="24" y="100"/>
                    <a:pt x="94" y="98"/>
                    <a:pt x="127" y="105"/>
                  </a:cubicBezTo>
                  <a:cubicBezTo>
                    <a:pt x="127" y="105"/>
                    <a:pt x="133" y="40"/>
                    <a:pt x="98" y="4"/>
                  </a:cubicBezTo>
                  <a:close/>
                </a:path>
              </a:pathLst>
            </a:custGeom>
            <a:solidFill>
              <a:srgbClr val="C280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726" name="Google Shape;726;p70"/>
            <p:cNvSpPr/>
            <p:nvPr/>
          </p:nvSpPr>
          <p:spPr>
            <a:xfrm>
              <a:off x="3286" y="2527"/>
              <a:ext cx="294" cy="284"/>
            </a:xfrm>
            <a:custGeom>
              <a:avLst/>
              <a:gdLst/>
              <a:ahLst/>
              <a:cxnLst/>
              <a:rect l="l" t="t" r="r" b="b"/>
              <a:pathLst>
                <a:path w="141" h="137" extrusionOk="0">
                  <a:moveTo>
                    <a:pt x="141" y="72"/>
                  </a:moveTo>
                  <a:cubicBezTo>
                    <a:pt x="141" y="72"/>
                    <a:pt x="0" y="0"/>
                    <a:pt x="7" y="132"/>
                  </a:cubicBezTo>
                  <a:cubicBezTo>
                    <a:pt x="7" y="132"/>
                    <a:pt x="55" y="128"/>
                    <a:pt x="108" y="137"/>
                  </a:cubicBezTo>
                  <a:cubicBezTo>
                    <a:pt x="108" y="137"/>
                    <a:pt x="120" y="90"/>
                    <a:pt x="141" y="72"/>
                  </a:cubicBezTo>
                  <a:close/>
                </a:path>
              </a:pathLst>
            </a:custGeom>
            <a:solidFill>
              <a:srgbClr val="C280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727" name="Google Shape;727;p70"/>
            <p:cNvSpPr/>
            <p:nvPr/>
          </p:nvSpPr>
          <p:spPr>
            <a:xfrm>
              <a:off x="3436" y="3216"/>
              <a:ext cx="140" cy="176"/>
            </a:xfrm>
            <a:custGeom>
              <a:avLst/>
              <a:gdLst/>
              <a:ahLst/>
              <a:cxnLst/>
              <a:rect l="l" t="t" r="r" b="b"/>
              <a:pathLst>
                <a:path w="67" h="85" extrusionOk="0">
                  <a:moveTo>
                    <a:pt x="9" y="0"/>
                  </a:moveTo>
                  <a:cubicBezTo>
                    <a:pt x="9" y="0"/>
                    <a:pt x="49" y="59"/>
                    <a:pt x="67" y="79"/>
                  </a:cubicBezTo>
                  <a:cubicBezTo>
                    <a:pt x="58" y="85"/>
                    <a:pt x="58" y="85"/>
                    <a:pt x="58" y="85"/>
                  </a:cubicBezTo>
                  <a:cubicBezTo>
                    <a:pt x="58" y="85"/>
                    <a:pt x="13" y="23"/>
                    <a:pt x="0" y="4"/>
                  </a:cubicBezTo>
                  <a:lnTo>
                    <a:pt x="9" y="0"/>
                  </a:lnTo>
                  <a:close/>
                </a:path>
              </a:pathLst>
            </a:custGeom>
            <a:solidFill>
              <a:srgbClr val="F4DFA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728" name="Google Shape;728;p70"/>
            <p:cNvSpPr/>
            <p:nvPr/>
          </p:nvSpPr>
          <p:spPr>
            <a:xfrm>
              <a:off x="3979" y="3162"/>
              <a:ext cx="106" cy="199"/>
            </a:xfrm>
            <a:custGeom>
              <a:avLst/>
              <a:gdLst/>
              <a:ahLst/>
              <a:cxnLst/>
              <a:rect l="l" t="t" r="r" b="b"/>
              <a:pathLst>
                <a:path w="51" h="96" extrusionOk="0">
                  <a:moveTo>
                    <a:pt x="51" y="6"/>
                  </a:moveTo>
                  <a:cubicBezTo>
                    <a:pt x="51" y="6"/>
                    <a:pt x="35" y="52"/>
                    <a:pt x="9" y="96"/>
                  </a:cubicBezTo>
                  <a:cubicBezTo>
                    <a:pt x="0" y="91"/>
                    <a:pt x="0" y="91"/>
                    <a:pt x="0" y="91"/>
                  </a:cubicBezTo>
                  <a:cubicBezTo>
                    <a:pt x="0" y="91"/>
                    <a:pt x="35" y="27"/>
                    <a:pt x="43" y="0"/>
                  </a:cubicBezTo>
                  <a:lnTo>
                    <a:pt x="51" y="6"/>
                  </a:lnTo>
                  <a:close/>
                </a:path>
              </a:pathLst>
            </a:custGeom>
            <a:solidFill>
              <a:srgbClr val="F4DFA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729" name="Google Shape;729;p70"/>
            <p:cNvSpPr/>
            <p:nvPr/>
          </p:nvSpPr>
          <p:spPr>
            <a:xfrm>
              <a:off x="3965" y="1435"/>
              <a:ext cx="326" cy="369"/>
            </a:xfrm>
            <a:custGeom>
              <a:avLst/>
              <a:gdLst/>
              <a:ahLst/>
              <a:cxnLst/>
              <a:rect l="l" t="t" r="r" b="b"/>
              <a:pathLst>
                <a:path w="157" h="178" extrusionOk="0">
                  <a:moveTo>
                    <a:pt x="0" y="0"/>
                  </a:moveTo>
                  <a:cubicBezTo>
                    <a:pt x="0" y="0"/>
                    <a:pt x="99" y="73"/>
                    <a:pt x="129" y="178"/>
                  </a:cubicBezTo>
                  <a:cubicBezTo>
                    <a:pt x="157" y="173"/>
                    <a:pt x="157" y="173"/>
                    <a:pt x="157" y="173"/>
                  </a:cubicBezTo>
                  <a:cubicBezTo>
                    <a:pt x="157" y="173"/>
                    <a:pt x="157" y="173"/>
                    <a:pt x="157" y="173"/>
                  </a:cubicBezTo>
                  <a:cubicBezTo>
                    <a:pt x="157" y="173"/>
                    <a:pt x="93" y="50"/>
                    <a:pt x="0" y="0"/>
                  </a:cubicBezTo>
                  <a:close/>
                </a:path>
              </a:pathLst>
            </a:custGeom>
            <a:solidFill>
              <a:srgbClr val="175C6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730" name="Google Shape;730;p70"/>
            <p:cNvSpPr/>
            <p:nvPr/>
          </p:nvSpPr>
          <p:spPr>
            <a:xfrm>
              <a:off x="3725" y="1422"/>
              <a:ext cx="227" cy="218"/>
            </a:xfrm>
            <a:custGeom>
              <a:avLst/>
              <a:gdLst/>
              <a:ahLst/>
              <a:cxnLst/>
              <a:rect l="l" t="t" r="r" b="b"/>
              <a:pathLst>
                <a:path w="109" h="105" extrusionOk="0">
                  <a:moveTo>
                    <a:pt x="104" y="0"/>
                  </a:moveTo>
                  <a:cubicBezTo>
                    <a:pt x="104" y="0"/>
                    <a:pt x="9" y="10"/>
                    <a:pt x="0" y="50"/>
                  </a:cubicBezTo>
                  <a:cubicBezTo>
                    <a:pt x="0" y="50"/>
                    <a:pt x="13" y="95"/>
                    <a:pt x="46" y="100"/>
                  </a:cubicBezTo>
                  <a:cubicBezTo>
                    <a:pt x="79" y="105"/>
                    <a:pt x="109" y="19"/>
                    <a:pt x="104" y="0"/>
                  </a:cubicBezTo>
                  <a:close/>
                </a:path>
              </a:pathLst>
            </a:custGeom>
            <a:solidFill>
              <a:srgbClr val="F6BC9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grpSp>
      <p:pic>
        <p:nvPicPr>
          <p:cNvPr id="731" name="Google Shape;731;p70"/>
          <p:cNvPicPr preferRelativeResize="0"/>
          <p:nvPr/>
        </p:nvPicPr>
        <p:blipFill rotWithShape="1">
          <a:blip r:embed="rId3">
            <a:alphaModFix/>
          </a:blip>
          <a:srcRect/>
          <a:stretch/>
        </p:blipFill>
        <p:spPr>
          <a:xfrm>
            <a:off x="10920974" y="4156666"/>
            <a:ext cx="4091494" cy="4091494"/>
          </a:xfrm>
          <a:prstGeom prst="rect">
            <a:avLst/>
          </a:prstGeom>
          <a:noFill/>
          <a:ln>
            <a:noFill/>
          </a:ln>
        </p:spPr>
      </p:pic>
      <p:grpSp>
        <p:nvGrpSpPr>
          <p:cNvPr id="732" name="Google Shape;732;p70"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p:nvPr/>
        </p:nvGrpSpPr>
        <p:grpSpPr>
          <a:xfrm>
            <a:off x="1156304" y="2013773"/>
            <a:ext cx="14478001" cy="4290675"/>
            <a:chOff x="660400" y="2023198"/>
            <a:chExt cx="10858500" cy="3218006"/>
          </a:xfrm>
        </p:grpSpPr>
        <p:sp>
          <p:nvSpPr>
            <p:cNvPr id="733" name="Google Shape;733;p70"/>
            <p:cNvSpPr/>
            <p:nvPr/>
          </p:nvSpPr>
          <p:spPr>
            <a:xfrm>
              <a:off x="4486998" y="2023198"/>
              <a:ext cx="3218007" cy="3218006"/>
            </a:xfrm>
            <a:prstGeom prst="ellipse">
              <a:avLst/>
            </a:prstGeom>
            <a:solidFill>
              <a:srgbClr val="ADB5BF"/>
            </a:solidFill>
            <a:ln>
              <a:noFill/>
            </a:ln>
          </p:spPr>
          <p:txBody>
            <a:bodyPr spcFirstLastPara="1" wrap="square" lIns="91425" tIns="45700" rIns="91425" bIns="45700" anchor="ctr" anchorCtr="0">
              <a:norm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Open Sans"/>
                <a:ea typeface="Open Sans"/>
                <a:cs typeface="Open Sans"/>
                <a:sym typeface="Open Sans"/>
              </a:endParaRPr>
            </a:p>
          </p:txBody>
        </p:sp>
        <p:sp>
          <p:nvSpPr>
            <p:cNvPr id="734" name="Google Shape;734;p70"/>
            <p:cNvSpPr/>
            <p:nvPr/>
          </p:nvSpPr>
          <p:spPr>
            <a:xfrm>
              <a:off x="5141556" y="2677757"/>
              <a:ext cx="1908889" cy="1908888"/>
            </a:xfrm>
            <a:prstGeom prst="ellipse">
              <a:avLst/>
            </a:prstGeom>
            <a:solidFill>
              <a:schemeClr val="lt1">
                <a:alpha val="83921"/>
              </a:schemeClr>
            </a:solidFill>
            <a:ln>
              <a:noFill/>
            </a:ln>
          </p:spPr>
          <p:txBody>
            <a:bodyPr spcFirstLastPara="1" wrap="square" lIns="91425" tIns="45700" rIns="91425" bIns="45700" anchor="ctr" anchorCtr="0">
              <a:normAutofit/>
            </a:bodyPr>
            <a:lstStyle/>
            <a:p>
              <a:pPr marL="0" marR="0" lvl="0" indent="0" algn="ctr" rtl="0">
                <a:lnSpc>
                  <a:spcPct val="100000"/>
                </a:lnSpc>
                <a:spcBef>
                  <a:spcPts val="0"/>
                </a:spcBef>
                <a:spcAft>
                  <a:spcPts val="0"/>
                </a:spcAft>
                <a:buClr>
                  <a:srgbClr val="000000"/>
                </a:buClr>
                <a:buSzPts val="2000"/>
                <a:buFont typeface="Arial"/>
                <a:buNone/>
              </a:pPr>
              <a:r>
                <a:rPr lang="en-US" sz="2000" b="1" i="0" u="none" strike="noStrike" cap="none">
                  <a:solidFill>
                    <a:schemeClr val="dk1"/>
                  </a:solidFill>
                  <a:latin typeface="Open Sans"/>
                  <a:ea typeface="Open Sans"/>
                  <a:cs typeface="Open Sans"/>
                  <a:sym typeface="Open Sans"/>
                </a:rPr>
                <a:t>Natural Language   Processing</a:t>
              </a:r>
              <a:endParaRPr sz="1400" b="0" i="0" u="none" strike="noStrike" cap="none">
                <a:solidFill>
                  <a:srgbClr val="000000"/>
                </a:solidFill>
                <a:latin typeface="Open Sans"/>
                <a:ea typeface="Open Sans"/>
                <a:cs typeface="Open Sans"/>
                <a:sym typeface="Open Sans"/>
              </a:endParaRPr>
            </a:p>
          </p:txBody>
        </p:sp>
        <p:sp>
          <p:nvSpPr>
            <p:cNvPr id="735" name="Google Shape;735;p70"/>
            <p:cNvSpPr/>
            <p:nvPr/>
          </p:nvSpPr>
          <p:spPr>
            <a:xfrm>
              <a:off x="4078725" y="3257649"/>
              <a:ext cx="749102" cy="749101"/>
            </a:xfrm>
            <a:prstGeom prst="ellipse">
              <a:avLst/>
            </a:prstGeom>
            <a:solidFill>
              <a:schemeClr val="lt1"/>
            </a:solidFill>
            <a:ln w="57150" cap="flat" cmpd="sng">
              <a:solidFill>
                <a:srgbClr val="999999">
                  <a:alpha val="41176"/>
                </a:srgbClr>
              </a:solidFill>
              <a:prstDash val="solid"/>
              <a:miter lim="800000"/>
              <a:headEnd type="none" w="sm" len="sm"/>
              <a:tailEnd type="none" w="sm" len="sm"/>
            </a:ln>
          </p:spPr>
          <p:txBody>
            <a:bodyPr spcFirstLastPara="1" wrap="square" lIns="91425" tIns="45700" rIns="91425" bIns="45700" anchor="ctr" anchorCtr="0">
              <a:norm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Open Sans"/>
                  <a:ea typeface="Open Sans"/>
                  <a:cs typeface="Open Sans"/>
                  <a:sym typeface="Open Sans"/>
                </a:rPr>
                <a:t>NLU</a:t>
              </a:r>
              <a:endParaRPr sz="1800" b="0" i="0" u="none" strike="noStrike" cap="none">
                <a:solidFill>
                  <a:schemeClr val="dk1"/>
                </a:solidFill>
                <a:latin typeface="Open Sans"/>
                <a:ea typeface="Open Sans"/>
                <a:cs typeface="Open Sans"/>
                <a:sym typeface="Open Sans"/>
              </a:endParaRPr>
            </a:p>
          </p:txBody>
        </p:sp>
        <p:sp>
          <p:nvSpPr>
            <p:cNvPr id="736" name="Google Shape;736;p70"/>
            <p:cNvSpPr/>
            <p:nvPr/>
          </p:nvSpPr>
          <p:spPr>
            <a:xfrm>
              <a:off x="7364174" y="3257649"/>
              <a:ext cx="749102" cy="749101"/>
            </a:xfrm>
            <a:prstGeom prst="ellipse">
              <a:avLst/>
            </a:prstGeom>
            <a:solidFill>
              <a:schemeClr val="lt1"/>
            </a:solidFill>
            <a:ln w="57150" cap="flat" cmpd="sng">
              <a:solidFill>
                <a:srgbClr val="AEABAB">
                  <a:alpha val="41176"/>
                </a:srgbClr>
              </a:solidFill>
              <a:prstDash val="solid"/>
              <a:miter lim="800000"/>
              <a:headEnd type="none" w="sm" len="sm"/>
              <a:tailEnd type="none" w="sm" len="sm"/>
            </a:ln>
          </p:spPr>
          <p:txBody>
            <a:bodyPr spcFirstLastPara="1" wrap="square" lIns="91425" tIns="45700" rIns="91425" bIns="45700" anchor="ctr" anchorCtr="0">
              <a:norm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Open Sans"/>
                  <a:ea typeface="Open Sans"/>
                  <a:cs typeface="Open Sans"/>
                  <a:sym typeface="Open Sans"/>
                </a:rPr>
                <a:t>NLG</a:t>
              </a:r>
              <a:endParaRPr sz="1800" b="0" i="0" u="none" strike="noStrike" cap="none">
                <a:solidFill>
                  <a:schemeClr val="dk1"/>
                </a:solidFill>
                <a:latin typeface="Open Sans"/>
                <a:ea typeface="Open Sans"/>
                <a:cs typeface="Open Sans"/>
                <a:sym typeface="Open Sans"/>
              </a:endParaRPr>
            </a:p>
          </p:txBody>
        </p:sp>
        <p:grpSp>
          <p:nvGrpSpPr>
            <p:cNvPr id="737" name="Google Shape;737;p70"/>
            <p:cNvGrpSpPr/>
            <p:nvPr/>
          </p:nvGrpSpPr>
          <p:grpSpPr>
            <a:xfrm>
              <a:off x="660400" y="3162451"/>
              <a:ext cx="3309956" cy="767945"/>
              <a:chOff x="660400" y="1653781"/>
              <a:chExt cx="3309956" cy="767945"/>
            </a:xfrm>
          </p:grpSpPr>
          <p:sp>
            <p:nvSpPr>
              <p:cNvPr id="738" name="Google Shape;738;p70"/>
              <p:cNvSpPr/>
              <p:nvPr/>
            </p:nvSpPr>
            <p:spPr>
              <a:xfrm>
                <a:off x="660400" y="1700686"/>
                <a:ext cx="721040" cy="721040"/>
              </a:xfrm>
              <a:prstGeom prst="roundRect">
                <a:avLst>
                  <a:gd name="adj" fmla="val 16667"/>
                </a:avLst>
              </a:prstGeom>
              <a:solidFill>
                <a:srgbClr val="A5A5A5"/>
              </a:solidFill>
              <a:ln>
                <a:noFill/>
              </a:ln>
            </p:spPr>
            <p:txBody>
              <a:bodyPr spcFirstLastPara="1" wrap="square" lIns="91425" tIns="45700" rIns="91425" bIns="45700" anchor="ctr" anchorCtr="0">
                <a:normAutofit/>
              </a:bodyPr>
              <a:lstStyle/>
              <a:p>
                <a:pPr marL="0" marR="0" lvl="0" indent="0" algn="ctr" rtl="0">
                  <a:lnSpc>
                    <a:spcPct val="100000"/>
                  </a:lnSpc>
                  <a:spcBef>
                    <a:spcPts val="0"/>
                  </a:spcBef>
                  <a:spcAft>
                    <a:spcPts val="0"/>
                  </a:spcAft>
                  <a:buClr>
                    <a:srgbClr val="000000"/>
                  </a:buClr>
                  <a:buSzPts val="2800"/>
                  <a:buFont typeface="Arial"/>
                  <a:buNone/>
                </a:pPr>
                <a:r>
                  <a:rPr lang="en-US" sz="2800" b="1" i="1" u="none" strike="noStrike" cap="none">
                    <a:solidFill>
                      <a:schemeClr val="lt1"/>
                    </a:solidFill>
                    <a:latin typeface="Open Sans"/>
                    <a:ea typeface="Open Sans"/>
                    <a:cs typeface="Open Sans"/>
                    <a:sym typeface="Open Sans"/>
                  </a:rPr>
                  <a:t>1</a:t>
                </a:r>
                <a:endParaRPr sz="2800" b="1" i="1" u="none" strike="noStrike" cap="none">
                  <a:solidFill>
                    <a:schemeClr val="lt1"/>
                  </a:solidFill>
                  <a:latin typeface="Open Sans"/>
                  <a:ea typeface="Open Sans"/>
                  <a:cs typeface="Open Sans"/>
                  <a:sym typeface="Open Sans"/>
                </a:endParaRPr>
              </a:p>
            </p:txBody>
          </p:sp>
          <p:sp>
            <p:nvSpPr>
              <p:cNvPr id="739" name="Google Shape;739;p70"/>
              <p:cNvSpPr txBox="1"/>
              <p:nvPr/>
            </p:nvSpPr>
            <p:spPr>
              <a:xfrm>
                <a:off x="1381440" y="1653781"/>
                <a:ext cx="2588916" cy="407426"/>
              </a:xfrm>
              <a:prstGeom prst="rect">
                <a:avLst/>
              </a:prstGeom>
              <a:noFill/>
              <a:ln>
                <a:noFill/>
              </a:ln>
            </p:spPr>
            <p:txBody>
              <a:bodyPr spcFirstLastPara="1" wrap="square" lIns="91425" tIns="45700" rIns="91425" bIns="45700" anchor="ctr" anchorCtr="0">
                <a:noAutofit/>
              </a:bodyPr>
              <a:lstStyle/>
              <a:p>
                <a:pPr marL="0" marR="0" lvl="0" indent="0" algn="ctr" rtl="0">
                  <a:lnSpc>
                    <a:spcPct val="110000"/>
                  </a:lnSpc>
                  <a:spcBef>
                    <a:spcPts val="0"/>
                  </a:spcBef>
                  <a:spcAft>
                    <a:spcPts val="0"/>
                  </a:spcAft>
                  <a:buClr>
                    <a:srgbClr val="000000"/>
                  </a:buClr>
                  <a:buSzPts val="2000"/>
                  <a:buFont typeface="Arial"/>
                  <a:buNone/>
                </a:pPr>
                <a:r>
                  <a:rPr lang="en-US" sz="2000" b="1" i="0" u="none" strike="noStrike" cap="none">
                    <a:solidFill>
                      <a:schemeClr val="dk1"/>
                    </a:solidFill>
                    <a:latin typeface="Open Sans"/>
                    <a:ea typeface="Open Sans"/>
                    <a:cs typeface="Open Sans"/>
                    <a:sym typeface="Open Sans"/>
                  </a:rPr>
                  <a:t>Natural Language Understanding (NLU)</a:t>
                </a:r>
                <a:endParaRPr sz="1400" b="0" i="0" u="none" strike="noStrike" cap="none">
                  <a:solidFill>
                    <a:srgbClr val="000000"/>
                  </a:solidFill>
                  <a:latin typeface="Open Sans"/>
                  <a:ea typeface="Open Sans"/>
                  <a:cs typeface="Open Sans"/>
                  <a:sym typeface="Open Sans"/>
                </a:endParaRPr>
              </a:p>
            </p:txBody>
          </p:sp>
        </p:grpSp>
        <p:sp>
          <p:nvSpPr>
            <p:cNvPr id="740" name="Google Shape;740;p70"/>
            <p:cNvSpPr/>
            <p:nvPr/>
          </p:nvSpPr>
          <p:spPr>
            <a:xfrm>
              <a:off x="10797860" y="3209356"/>
              <a:ext cx="721040" cy="721040"/>
            </a:xfrm>
            <a:prstGeom prst="roundRect">
              <a:avLst>
                <a:gd name="adj" fmla="val 16667"/>
              </a:avLst>
            </a:prstGeom>
            <a:solidFill>
              <a:srgbClr val="A5A5A5"/>
            </a:solidFill>
            <a:ln>
              <a:noFill/>
            </a:ln>
          </p:spPr>
          <p:txBody>
            <a:bodyPr spcFirstLastPara="1" wrap="square" lIns="91425" tIns="45700" rIns="91425" bIns="45700" anchor="ctr" anchorCtr="0">
              <a:normAutofit/>
            </a:bodyPr>
            <a:lstStyle/>
            <a:p>
              <a:pPr marL="0" marR="0" lvl="0" indent="0" algn="ctr" rtl="0">
                <a:lnSpc>
                  <a:spcPct val="100000"/>
                </a:lnSpc>
                <a:spcBef>
                  <a:spcPts val="0"/>
                </a:spcBef>
                <a:spcAft>
                  <a:spcPts val="0"/>
                </a:spcAft>
                <a:buClr>
                  <a:srgbClr val="000000"/>
                </a:buClr>
                <a:buSzPts val="2800"/>
                <a:buFont typeface="Arial"/>
                <a:buNone/>
              </a:pPr>
              <a:r>
                <a:rPr lang="en-US" sz="2800" b="1" i="1" u="none" strike="noStrike" cap="none">
                  <a:solidFill>
                    <a:schemeClr val="lt1"/>
                  </a:solidFill>
                  <a:latin typeface="Open Sans"/>
                  <a:ea typeface="Open Sans"/>
                  <a:cs typeface="Open Sans"/>
                  <a:sym typeface="Open Sans"/>
                </a:rPr>
                <a:t>2</a:t>
              </a:r>
              <a:endParaRPr sz="2800" b="1" i="1" u="none" strike="noStrike" cap="none">
                <a:solidFill>
                  <a:schemeClr val="lt1"/>
                </a:solidFill>
                <a:latin typeface="Open Sans"/>
                <a:ea typeface="Open Sans"/>
                <a:cs typeface="Open Sans"/>
                <a:sym typeface="Open Sans"/>
              </a:endParaRPr>
            </a:p>
          </p:txBody>
        </p:sp>
        <p:sp>
          <p:nvSpPr>
            <p:cNvPr id="741" name="Google Shape;741;p70"/>
            <p:cNvSpPr txBox="1"/>
            <p:nvPr/>
          </p:nvSpPr>
          <p:spPr>
            <a:xfrm>
              <a:off x="8278788" y="3162451"/>
              <a:ext cx="2353560" cy="407426"/>
            </a:xfrm>
            <a:prstGeom prst="rect">
              <a:avLst/>
            </a:prstGeom>
            <a:noFill/>
            <a:ln>
              <a:noFill/>
            </a:ln>
          </p:spPr>
          <p:txBody>
            <a:bodyPr spcFirstLastPara="1" wrap="square" lIns="91425" tIns="45700" rIns="91425" bIns="45700" anchor="ctr" anchorCtr="0">
              <a:noAutofit/>
            </a:bodyPr>
            <a:lstStyle/>
            <a:p>
              <a:pPr marL="0" marR="0" lvl="0" indent="0" algn="ctr" rtl="0">
                <a:lnSpc>
                  <a:spcPct val="110000"/>
                </a:lnSpc>
                <a:spcBef>
                  <a:spcPts val="0"/>
                </a:spcBef>
                <a:spcAft>
                  <a:spcPts val="0"/>
                </a:spcAft>
                <a:buClr>
                  <a:srgbClr val="000000"/>
                </a:buClr>
                <a:buSzPts val="2000"/>
                <a:buFont typeface="Arial"/>
                <a:buNone/>
              </a:pPr>
              <a:r>
                <a:rPr lang="en-US" sz="2000" b="1" i="0" u="none" strike="noStrike" cap="none">
                  <a:solidFill>
                    <a:schemeClr val="dk1"/>
                  </a:solidFill>
                  <a:latin typeface="Open Sans"/>
                  <a:ea typeface="Open Sans"/>
                  <a:cs typeface="Open Sans"/>
                  <a:sym typeface="Open Sans"/>
                </a:rPr>
                <a:t>Natural Language Generation (NLG)</a:t>
              </a:r>
              <a:endParaRPr sz="1400" b="0" i="0" u="none" strike="noStrike" cap="none">
                <a:solidFill>
                  <a:srgbClr val="000000"/>
                </a:solidFill>
                <a:latin typeface="Open Sans"/>
                <a:ea typeface="Open Sans"/>
                <a:cs typeface="Open Sans"/>
                <a:sym typeface="Open Sans"/>
              </a:endParaRPr>
            </a:p>
          </p:txBody>
        </p:sp>
      </p:grpSp>
      <p:pic>
        <p:nvPicPr>
          <p:cNvPr id="742" name="Google Shape;742;p70"/>
          <p:cNvPicPr preferRelativeResize="0"/>
          <p:nvPr/>
        </p:nvPicPr>
        <p:blipFill rotWithShape="1">
          <a:blip r:embed="rId4">
            <a:alphaModFix/>
          </a:blip>
          <a:srcRect/>
          <a:stretch/>
        </p:blipFill>
        <p:spPr>
          <a:xfrm>
            <a:off x="1980779" y="475662"/>
            <a:ext cx="12263181" cy="686618"/>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47"/>
        <p:cNvGrpSpPr/>
        <p:nvPr/>
      </p:nvGrpSpPr>
      <p:grpSpPr>
        <a:xfrm>
          <a:off x="0" y="0"/>
          <a:ext cx="0" cy="0"/>
          <a:chOff x="0" y="0"/>
          <a:chExt cx="0" cy="0"/>
        </a:xfrm>
      </p:grpSpPr>
      <p:sp>
        <p:nvSpPr>
          <p:cNvPr id="748" name="Google Shape;748;p10"/>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700"/>
              <a:buNone/>
            </a:pPr>
            <a:r>
              <a:rPr lang="en-US"/>
              <a:t>Components: Natural Language Understanding (NLU)</a:t>
            </a:r>
            <a:endParaRPr>
              <a:solidFill>
                <a:srgbClr val="3F3F3F"/>
              </a:solidFill>
            </a:endParaRPr>
          </a:p>
        </p:txBody>
      </p:sp>
      <p:grpSp>
        <p:nvGrpSpPr>
          <p:cNvPr id="749" name="Google Shape;749;p10"/>
          <p:cNvGrpSpPr/>
          <p:nvPr/>
        </p:nvGrpSpPr>
        <p:grpSpPr>
          <a:xfrm>
            <a:off x="4396670" y="3552176"/>
            <a:ext cx="7462655" cy="2039649"/>
            <a:chOff x="7483541" y="3644887"/>
            <a:chExt cx="6784233" cy="1854226"/>
          </a:xfrm>
        </p:grpSpPr>
        <p:grpSp>
          <p:nvGrpSpPr>
            <p:cNvPr id="750" name="Google Shape;750;p10"/>
            <p:cNvGrpSpPr/>
            <p:nvPr/>
          </p:nvGrpSpPr>
          <p:grpSpPr>
            <a:xfrm>
              <a:off x="7483541" y="3644887"/>
              <a:ext cx="6784233" cy="1854226"/>
              <a:chOff x="58555" y="1748397"/>
              <a:chExt cx="6784233" cy="1854226"/>
            </a:xfrm>
          </p:grpSpPr>
          <p:sp>
            <p:nvSpPr>
              <p:cNvPr id="751" name="Google Shape;751;p10"/>
              <p:cNvSpPr/>
              <p:nvPr/>
            </p:nvSpPr>
            <p:spPr>
              <a:xfrm>
                <a:off x="58555" y="1748397"/>
                <a:ext cx="6784233" cy="1854226"/>
              </a:xfrm>
              <a:prstGeom prst="roundRect">
                <a:avLst>
                  <a:gd name="adj" fmla="val 16667"/>
                </a:avLst>
              </a:prstGeom>
              <a:noFill/>
              <a:ln w="57150"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752" name="Google Shape;752;p10"/>
              <p:cNvSpPr/>
              <p:nvPr/>
            </p:nvSpPr>
            <p:spPr>
              <a:xfrm rot="10800000" flipH="1">
                <a:off x="2817008" y="2087670"/>
                <a:ext cx="73132" cy="1186888"/>
              </a:xfrm>
              <a:prstGeom prst="round2SameRect">
                <a:avLst>
                  <a:gd name="adj1" fmla="val 50000"/>
                  <a:gd name="adj2" fmla="val 50000"/>
                </a:avLst>
              </a:prstGeom>
              <a:solidFill>
                <a:srgbClr val="385723"/>
              </a:solidFill>
              <a:ln w="12700" cap="flat" cmpd="sng">
                <a:solidFill>
                  <a:srgbClr val="385723"/>
                </a:solidFill>
                <a:prstDash val="solid"/>
                <a:miter lim="800000"/>
                <a:headEnd type="none" w="sm" len="sm"/>
                <a:tailEnd type="none" w="sm" len="sm"/>
              </a:ln>
            </p:spPr>
            <p:txBody>
              <a:bodyPr spcFirstLastPara="1" wrap="square" lIns="146275" tIns="73125" rIns="146275" bIns="73125"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dk1"/>
                  </a:solidFill>
                  <a:latin typeface="Calibri"/>
                  <a:ea typeface="Calibri"/>
                  <a:cs typeface="Calibri"/>
                  <a:sym typeface="Calibri"/>
                </a:endParaRPr>
              </a:p>
            </p:txBody>
          </p:sp>
          <p:sp>
            <p:nvSpPr>
              <p:cNvPr id="753" name="Google Shape;753;p10"/>
              <p:cNvSpPr/>
              <p:nvPr/>
            </p:nvSpPr>
            <p:spPr>
              <a:xfrm>
                <a:off x="406308" y="2224322"/>
                <a:ext cx="2028761" cy="943245"/>
              </a:xfrm>
              <a:custGeom>
                <a:avLst/>
                <a:gdLst/>
                <a:ahLst/>
                <a:cxnLst/>
                <a:rect l="l" t="t" r="r" b="b"/>
                <a:pathLst>
                  <a:path w="5841" h="2715" extrusionOk="0">
                    <a:moveTo>
                      <a:pt x="1055" y="1375"/>
                    </a:moveTo>
                    <a:lnTo>
                      <a:pt x="1055" y="1375"/>
                    </a:lnTo>
                    <a:close/>
                    <a:moveTo>
                      <a:pt x="1055" y="1375"/>
                    </a:moveTo>
                    <a:lnTo>
                      <a:pt x="1055" y="1375"/>
                    </a:lnTo>
                    <a:close/>
                    <a:moveTo>
                      <a:pt x="1055" y="1375"/>
                    </a:moveTo>
                    <a:lnTo>
                      <a:pt x="1055" y="1375"/>
                    </a:lnTo>
                    <a:close/>
                    <a:moveTo>
                      <a:pt x="1067" y="1375"/>
                    </a:moveTo>
                    <a:lnTo>
                      <a:pt x="1067" y="1375"/>
                    </a:lnTo>
                    <a:close/>
                    <a:moveTo>
                      <a:pt x="2720" y="0"/>
                    </a:moveTo>
                    <a:lnTo>
                      <a:pt x="6" y="0"/>
                    </a:lnTo>
                    <a:lnTo>
                      <a:pt x="1055" y="1357"/>
                    </a:lnTo>
                    <a:lnTo>
                      <a:pt x="0" y="2714"/>
                    </a:lnTo>
                    <a:lnTo>
                      <a:pt x="2739" y="2714"/>
                    </a:lnTo>
                    <a:lnTo>
                      <a:pt x="3183" y="2140"/>
                    </a:lnTo>
                    <a:lnTo>
                      <a:pt x="3183" y="2140"/>
                    </a:lnTo>
                    <a:lnTo>
                      <a:pt x="3787" y="1375"/>
                    </a:lnTo>
                    <a:lnTo>
                      <a:pt x="3781" y="1369"/>
                    </a:lnTo>
                    <a:lnTo>
                      <a:pt x="3170" y="573"/>
                    </a:lnTo>
                    <a:lnTo>
                      <a:pt x="3170" y="573"/>
                    </a:lnTo>
                    <a:lnTo>
                      <a:pt x="2720" y="0"/>
                    </a:lnTo>
                    <a:close/>
                    <a:moveTo>
                      <a:pt x="4842" y="0"/>
                    </a:moveTo>
                    <a:lnTo>
                      <a:pt x="4817" y="0"/>
                    </a:lnTo>
                    <a:lnTo>
                      <a:pt x="4842" y="30"/>
                    </a:lnTo>
                    <a:lnTo>
                      <a:pt x="4848" y="18"/>
                    </a:lnTo>
                    <a:lnTo>
                      <a:pt x="5840" y="1289"/>
                    </a:lnTo>
                    <a:lnTo>
                      <a:pt x="4842" y="0"/>
                    </a:lnTo>
                    <a:close/>
                  </a:path>
                </a:pathLst>
              </a:custGeom>
              <a:solidFill>
                <a:srgbClr val="A8D08C"/>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chemeClr val="dk1"/>
                  </a:solidFill>
                  <a:latin typeface="Calibri"/>
                  <a:ea typeface="Calibri"/>
                  <a:cs typeface="Calibri"/>
                  <a:sym typeface="Calibri"/>
                </a:endParaRPr>
              </a:p>
            </p:txBody>
          </p:sp>
          <p:sp>
            <p:nvSpPr>
              <p:cNvPr id="754" name="Google Shape;754;p10"/>
              <p:cNvSpPr/>
              <p:nvPr/>
            </p:nvSpPr>
            <p:spPr>
              <a:xfrm>
                <a:off x="1095321" y="1899699"/>
                <a:ext cx="982993" cy="324624"/>
              </a:xfrm>
              <a:custGeom>
                <a:avLst/>
                <a:gdLst/>
                <a:ahLst/>
                <a:cxnLst/>
                <a:rect l="l" t="t" r="r" b="b"/>
                <a:pathLst>
                  <a:path w="2832" h="933" extrusionOk="0">
                    <a:moveTo>
                      <a:pt x="2110" y="0"/>
                    </a:moveTo>
                    <a:lnTo>
                      <a:pt x="0" y="0"/>
                    </a:lnTo>
                    <a:lnTo>
                      <a:pt x="734" y="932"/>
                    </a:lnTo>
                    <a:lnTo>
                      <a:pt x="2831" y="932"/>
                    </a:lnTo>
                    <a:lnTo>
                      <a:pt x="2110" y="0"/>
                    </a:lnTo>
                  </a:path>
                </a:pathLst>
              </a:custGeom>
              <a:solidFill>
                <a:schemeClr val="accent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chemeClr val="dk1"/>
                  </a:solidFill>
                  <a:latin typeface="Calibri"/>
                  <a:ea typeface="Calibri"/>
                  <a:cs typeface="Calibri"/>
                  <a:sym typeface="Calibri"/>
                </a:endParaRPr>
              </a:p>
            </p:txBody>
          </p:sp>
          <p:sp>
            <p:nvSpPr>
              <p:cNvPr id="755" name="Google Shape;755;p10"/>
              <p:cNvSpPr/>
              <p:nvPr/>
            </p:nvSpPr>
            <p:spPr>
              <a:xfrm>
                <a:off x="1351020" y="2224322"/>
                <a:ext cx="736480" cy="477748"/>
              </a:xfrm>
              <a:custGeom>
                <a:avLst/>
                <a:gdLst/>
                <a:ahLst/>
                <a:cxnLst/>
                <a:rect l="l" t="t" r="r" b="b"/>
                <a:pathLst>
                  <a:path w="2123" h="1376" extrusionOk="0">
                    <a:moveTo>
                      <a:pt x="2097" y="0"/>
                    </a:moveTo>
                    <a:lnTo>
                      <a:pt x="0" y="0"/>
                    </a:lnTo>
                    <a:lnTo>
                      <a:pt x="450" y="573"/>
                    </a:lnTo>
                    <a:lnTo>
                      <a:pt x="450" y="573"/>
                    </a:lnTo>
                    <a:lnTo>
                      <a:pt x="1061" y="1369"/>
                    </a:lnTo>
                    <a:lnTo>
                      <a:pt x="1067" y="1375"/>
                    </a:lnTo>
                    <a:lnTo>
                      <a:pt x="1073" y="1363"/>
                    </a:lnTo>
                    <a:lnTo>
                      <a:pt x="2122" y="30"/>
                    </a:lnTo>
                    <a:lnTo>
                      <a:pt x="2097" y="0"/>
                    </a:lnTo>
                  </a:path>
                </a:pathLst>
              </a:custGeom>
              <a:solidFill>
                <a:srgbClr val="54813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chemeClr val="dk1"/>
                  </a:solidFill>
                  <a:latin typeface="Calibri"/>
                  <a:ea typeface="Calibri"/>
                  <a:cs typeface="Calibri"/>
                  <a:sym typeface="Calibri"/>
                </a:endParaRPr>
              </a:p>
            </p:txBody>
          </p:sp>
          <p:sp>
            <p:nvSpPr>
              <p:cNvPr id="756" name="Google Shape;756;p10"/>
              <p:cNvSpPr/>
              <p:nvPr/>
            </p:nvSpPr>
            <p:spPr>
              <a:xfrm>
                <a:off x="1099914" y="2671446"/>
                <a:ext cx="1356591" cy="829933"/>
              </a:xfrm>
              <a:custGeom>
                <a:avLst/>
                <a:gdLst/>
                <a:ahLst/>
                <a:cxnLst/>
                <a:rect l="l" t="t" r="r" b="b"/>
                <a:pathLst>
                  <a:path w="3905" h="2388" extrusionOk="0">
                    <a:moveTo>
                      <a:pt x="3891" y="86"/>
                    </a:moveTo>
                    <a:lnTo>
                      <a:pt x="3891" y="86"/>
                    </a:lnTo>
                    <a:close/>
                    <a:moveTo>
                      <a:pt x="3891" y="86"/>
                    </a:moveTo>
                    <a:lnTo>
                      <a:pt x="3891" y="86"/>
                    </a:lnTo>
                    <a:close/>
                    <a:moveTo>
                      <a:pt x="3842" y="0"/>
                    </a:moveTo>
                    <a:lnTo>
                      <a:pt x="3891" y="68"/>
                    </a:lnTo>
                    <a:lnTo>
                      <a:pt x="3879" y="74"/>
                    </a:lnTo>
                    <a:lnTo>
                      <a:pt x="3891" y="86"/>
                    </a:lnTo>
                    <a:lnTo>
                      <a:pt x="3891" y="86"/>
                    </a:lnTo>
                    <a:lnTo>
                      <a:pt x="2838" y="1443"/>
                    </a:lnTo>
                    <a:lnTo>
                      <a:pt x="2825" y="1425"/>
                    </a:lnTo>
                    <a:lnTo>
                      <a:pt x="741" y="1425"/>
                    </a:lnTo>
                    <a:lnTo>
                      <a:pt x="0" y="2387"/>
                    </a:lnTo>
                    <a:lnTo>
                      <a:pt x="2110" y="2387"/>
                    </a:lnTo>
                    <a:lnTo>
                      <a:pt x="3904" y="86"/>
                    </a:lnTo>
                    <a:lnTo>
                      <a:pt x="3842" y="0"/>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chemeClr val="dk1"/>
                  </a:solidFill>
                  <a:latin typeface="Calibri"/>
                  <a:ea typeface="Calibri"/>
                  <a:cs typeface="Calibri"/>
                  <a:sym typeface="Calibri"/>
                </a:endParaRPr>
              </a:p>
            </p:txBody>
          </p:sp>
          <p:sp>
            <p:nvSpPr>
              <p:cNvPr id="757" name="Google Shape;757;p10"/>
              <p:cNvSpPr/>
              <p:nvPr/>
            </p:nvSpPr>
            <p:spPr>
              <a:xfrm>
                <a:off x="1357146" y="2230447"/>
                <a:ext cx="1094767" cy="937120"/>
              </a:xfrm>
              <a:custGeom>
                <a:avLst/>
                <a:gdLst/>
                <a:ahLst/>
                <a:cxnLst/>
                <a:rect l="l" t="t" r="r" b="b"/>
                <a:pathLst>
                  <a:path w="3151" h="2697" extrusionOk="0">
                    <a:moveTo>
                      <a:pt x="1048" y="1357"/>
                    </a:moveTo>
                    <a:lnTo>
                      <a:pt x="444" y="2122"/>
                    </a:lnTo>
                    <a:lnTo>
                      <a:pt x="444" y="2122"/>
                    </a:lnTo>
                    <a:lnTo>
                      <a:pt x="0" y="2696"/>
                    </a:lnTo>
                    <a:lnTo>
                      <a:pt x="2084" y="2696"/>
                    </a:lnTo>
                    <a:lnTo>
                      <a:pt x="1048" y="1357"/>
                    </a:lnTo>
                    <a:close/>
                    <a:moveTo>
                      <a:pt x="2109" y="0"/>
                    </a:moveTo>
                    <a:lnTo>
                      <a:pt x="2103" y="12"/>
                    </a:lnTo>
                    <a:lnTo>
                      <a:pt x="3138" y="1345"/>
                    </a:lnTo>
                    <a:lnTo>
                      <a:pt x="3150" y="1339"/>
                    </a:lnTo>
                    <a:lnTo>
                      <a:pt x="3101" y="1271"/>
                    </a:lnTo>
                    <a:lnTo>
                      <a:pt x="2109" y="0"/>
                    </a:lnTo>
                    <a:close/>
                  </a:path>
                </a:pathLst>
              </a:custGeom>
              <a:solidFill>
                <a:srgbClr val="54813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chemeClr val="dk1"/>
                  </a:solidFill>
                  <a:latin typeface="Calibri"/>
                  <a:ea typeface="Calibri"/>
                  <a:cs typeface="Calibri"/>
                  <a:sym typeface="Calibri"/>
                </a:endParaRPr>
              </a:p>
            </p:txBody>
          </p:sp>
          <p:sp>
            <p:nvSpPr>
              <p:cNvPr id="758" name="Google Shape;758;p10"/>
              <p:cNvSpPr/>
              <p:nvPr/>
            </p:nvSpPr>
            <p:spPr>
              <a:xfrm>
                <a:off x="2081375" y="2697477"/>
                <a:ext cx="370536" cy="476217"/>
              </a:xfrm>
              <a:custGeom>
                <a:avLst/>
                <a:gdLst/>
                <a:ahLst/>
                <a:cxnLst/>
                <a:rect l="l" t="t" r="r" b="b"/>
                <a:pathLst>
                  <a:path w="1067" h="1370" extrusionOk="0">
                    <a:moveTo>
                      <a:pt x="1054" y="0"/>
                    </a:moveTo>
                    <a:lnTo>
                      <a:pt x="13" y="1351"/>
                    </a:lnTo>
                    <a:lnTo>
                      <a:pt x="0" y="1351"/>
                    </a:lnTo>
                    <a:lnTo>
                      <a:pt x="13" y="1369"/>
                    </a:lnTo>
                    <a:lnTo>
                      <a:pt x="1066" y="12"/>
                    </a:lnTo>
                    <a:lnTo>
                      <a:pt x="1066" y="12"/>
                    </a:lnTo>
                    <a:lnTo>
                      <a:pt x="1054" y="0"/>
                    </a:lnTo>
                  </a:path>
                </a:pathLst>
              </a:custGeom>
              <a:solidFill>
                <a:srgbClr val="27ACA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chemeClr val="dk1"/>
                  </a:solidFill>
                  <a:latin typeface="Calibri"/>
                  <a:ea typeface="Calibri"/>
                  <a:cs typeface="Calibri"/>
                  <a:sym typeface="Calibri"/>
                </a:endParaRPr>
              </a:p>
            </p:txBody>
          </p:sp>
          <p:sp>
            <p:nvSpPr>
              <p:cNvPr id="759" name="Google Shape;759;p10"/>
              <p:cNvSpPr/>
              <p:nvPr/>
            </p:nvSpPr>
            <p:spPr>
              <a:xfrm>
                <a:off x="2081375" y="2697477"/>
                <a:ext cx="370536" cy="476217"/>
              </a:xfrm>
              <a:custGeom>
                <a:avLst/>
                <a:gdLst/>
                <a:ahLst/>
                <a:cxnLst/>
                <a:rect l="l" t="t" r="r" b="b"/>
                <a:pathLst>
                  <a:path w="1067" h="1370" extrusionOk="0">
                    <a:moveTo>
                      <a:pt x="1054" y="0"/>
                    </a:moveTo>
                    <a:lnTo>
                      <a:pt x="13" y="1351"/>
                    </a:lnTo>
                    <a:lnTo>
                      <a:pt x="0" y="1351"/>
                    </a:lnTo>
                    <a:lnTo>
                      <a:pt x="13" y="1369"/>
                    </a:lnTo>
                    <a:lnTo>
                      <a:pt x="1066" y="12"/>
                    </a:lnTo>
                    <a:lnTo>
                      <a:pt x="1066" y="12"/>
                    </a:lnTo>
                    <a:lnTo>
                      <a:pt x="1054" y="0"/>
                    </a:lnTo>
                  </a:path>
                </a:pathLst>
              </a:custGeom>
              <a:solidFill>
                <a:srgbClr val="27ACA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chemeClr val="dk1"/>
                  </a:solidFill>
                  <a:latin typeface="Calibri"/>
                  <a:ea typeface="Calibri"/>
                  <a:cs typeface="Calibri"/>
                  <a:sym typeface="Calibri"/>
                </a:endParaRPr>
              </a:p>
            </p:txBody>
          </p:sp>
          <p:sp>
            <p:nvSpPr>
              <p:cNvPr id="760" name="Google Shape;760;p10"/>
              <p:cNvSpPr/>
              <p:nvPr/>
            </p:nvSpPr>
            <p:spPr>
              <a:xfrm>
                <a:off x="1721557" y="2235041"/>
                <a:ext cx="725761" cy="932527"/>
              </a:xfrm>
              <a:custGeom>
                <a:avLst/>
                <a:gdLst/>
                <a:ahLst/>
                <a:cxnLst/>
                <a:rect l="l" t="t" r="r" b="b"/>
                <a:pathLst>
                  <a:path w="2091" h="2685" extrusionOk="0">
                    <a:moveTo>
                      <a:pt x="1055" y="0"/>
                    </a:moveTo>
                    <a:lnTo>
                      <a:pt x="6" y="1333"/>
                    </a:lnTo>
                    <a:lnTo>
                      <a:pt x="0" y="1345"/>
                    </a:lnTo>
                    <a:lnTo>
                      <a:pt x="1036" y="2684"/>
                    </a:lnTo>
                    <a:lnTo>
                      <a:pt x="1049" y="2684"/>
                    </a:lnTo>
                    <a:lnTo>
                      <a:pt x="2090" y="1333"/>
                    </a:lnTo>
                    <a:lnTo>
                      <a:pt x="1055" y="0"/>
                    </a:lnTo>
                  </a:path>
                </a:pathLst>
              </a:custGeom>
              <a:solidFill>
                <a:srgbClr val="38562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chemeClr val="dk1"/>
                  </a:solidFill>
                  <a:latin typeface="Calibri"/>
                  <a:ea typeface="Calibri"/>
                  <a:cs typeface="Calibri"/>
                  <a:sym typeface="Calibri"/>
                </a:endParaRPr>
              </a:p>
            </p:txBody>
          </p:sp>
        </p:grpSp>
        <p:sp>
          <p:nvSpPr>
            <p:cNvPr id="761" name="Google Shape;761;p10"/>
            <p:cNvSpPr/>
            <p:nvPr/>
          </p:nvSpPr>
          <p:spPr>
            <a:xfrm>
              <a:off x="10380453" y="4292006"/>
              <a:ext cx="3680135" cy="75677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chemeClr val="dk1"/>
                  </a:solidFill>
                  <a:latin typeface="Open Sans"/>
                  <a:ea typeface="Open Sans"/>
                  <a:cs typeface="Open Sans"/>
                  <a:sym typeface="Open Sans"/>
                </a:rPr>
                <a:t>Taking some sentences and finding out what they mean</a:t>
              </a:r>
              <a:endParaRPr sz="1400" b="0" i="0" u="none" strike="noStrike" cap="none">
                <a:solidFill>
                  <a:srgbClr val="000000"/>
                </a:solidFill>
                <a:latin typeface="Arial"/>
                <a:ea typeface="Arial"/>
                <a:cs typeface="Arial"/>
                <a:sym typeface="Arial"/>
              </a:endParaRPr>
            </a:p>
          </p:txBody>
        </p:sp>
      </p:grpSp>
      <p:pic>
        <p:nvPicPr>
          <p:cNvPr id="762" name="Google Shape;762;p10"/>
          <p:cNvPicPr preferRelativeResize="0"/>
          <p:nvPr/>
        </p:nvPicPr>
        <p:blipFill rotWithShape="1">
          <a:blip r:embed="rId3">
            <a:alphaModFix/>
          </a:blip>
          <a:srcRect/>
          <a:stretch/>
        </p:blipFill>
        <p:spPr>
          <a:xfrm>
            <a:off x="1367620" y="506872"/>
            <a:ext cx="13489499" cy="624198"/>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67"/>
        <p:cNvGrpSpPr/>
        <p:nvPr/>
      </p:nvGrpSpPr>
      <p:grpSpPr>
        <a:xfrm>
          <a:off x="0" y="0"/>
          <a:ext cx="0" cy="0"/>
          <a:chOff x="0" y="0"/>
          <a:chExt cx="0" cy="0"/>
        </a:xfrm>
      </p:grpSpPr>
      <p:sp>
        <p:nvSpPr>
          <p:cNvPr id="768" name="Google Shape;768;p32"/>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700"/>
              <a:buNone/>
            </a:pPr>
            <a:r>
              <a:rPr lang="en-US"/>
              <a:t>Components: Natural Language Generation (NLG)</a:t>
            </a:r>
            <a:endParaRPr>
              <a:solidFill>
                <a:srgbClr val="3F3F3F"/>
              </a:solidFill>
            </a:endParaRPr>
          </a:p>
        </p:txBody>
      </p:sp>
      <p:pic>
        <p:nvPicPr>
          <p:cNvPr id="769" name="Google Shape;769;p32"/>
          <p:cNvPicPr preferRelativeResize="0"/>
          <p:nvPr/>
        </p:nvPicPr>
        <p:blipFill rotWithShape="1">
          <a:blip r:embed="rId3">
            <a:alphaModFix/>
          </a:blip>
          <a:srcRect/>
          <a:stretch/>
        </p:blipFill>
        <p:spPr>
          <a:xfrm>
            <a:off x="1367620" y="506872"/>
            <a:ext cx="13489499" cy="624198"/>
          </a:xfrm>
          <a:prstGeom prst="rect">
            <a:avLst/>
          </a:prstGeom>
          <a:noFill/>
          <a:ln>
            <a:noFill/>
          </a:ln>
        </p:spPr>
      </p:pic>
      <p:grpSp>
        <p:nvGrpSpPr>
          <p:cNvPr id="770" name="Google Shape;770;p32"/>
          <p:cNvGrpSpPr/>
          <p:nvPr/>
        </p:nvGrpSpPr>
        <p:grpSpPr>
          <a:xfrm>
            <a:off x="2363962" y="1862452"/>
            <a:ext cx="12601501" cy="5419093"/>
            <a:chOff x="0" y="4536"/>
            <a:chExt cx="12601501" cy="5419093"/>
          </a:xfrm>
        </p:grpSpPr>
        <p:sp>
          <p:nvSpPr>
            <p:cNvPr id="771" name="Google Shape;771;p32"/>
            <p:cNvSpPr/>
            <p:nvPr/>
          </p:nvSpPr>
          <p:spPr>
            <a:xfrm rot="5400000">
              <a:off x="-219459" y="223995"/>
              <a:ext cx="1463060" cy="1024142"/>
            </a:xfrm>
            <a:prstGeom prst="chevron">
              <a:avLst>
                <a:gd name="adj" fmla="val 50000"/>
              </a:avLst>
            </a:prstGeom>
            <a:solidFill>
              <a:srgbClr val="4372C3"/>
            </a:solidFill>
            <a:ln w="25400" cap="flat" cmpd="sng">
              <a:solidFill>
                <a:srgbClr val="4372C3"/>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32"/>
            <p:cNvSpPr txBox="1"/>
            <p:nvPr/>
          </p:nvSpPr>
          <p:spPr>
            <a:xfrm>
              <a:off x="0" y="516607"/>
              <a:ext cx="1024142" cy="438918"/>
            </a:xfrm>
            <a:prstGeom prst="rect">
              <a:avLst/>
            </a:prstGeom>
            <a:noFill/>
            <a:ln>
              <a:noFill/>
            </a:ln>
          </p:spPr>
          <p:txBody>
            <a:bodyPr spcFirstLastPara="1" wrap="square" lIns="13950" tIns="13950" rIns="13950" bIns="13950" anchor="ctr" anchorCtr="0">
              <a:noAutofit/>
            </a:bodyPr>
            <a:lstStyle/>
            <a:p>
              <a:pPr marL="0" marR="0" lvl="0" indent="0" algn="ctr" rtl="0">
                <a:lnSpc>
                  <a:spcPct val="9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1</a:t>
              </a:r>
              <a:endParaRPr/>
            </a:p>
          </p:txBody>
        </p:sp>
        <p:sp>
          <p:nvSpPr>
            <p:cNvPr id="773" name="Google Shape;773;p32"/>
            <p:cNvSpPr/>
            <p:nvPr/>
          </p:nvSpPr>
          <p:spPr>
            <a:xfrm rot="5400000">
              <a:off x="6337327" y="-5308649"/>
              <a:ext cx="950989" cy="11577359"/>
            </a:xfrm>
            <a:prstGeom prst="round2SameRect">
              <a:avLst>
                <a:gd name="adj1" fmla="val 16667"/>
                <a:gd name="adj2" fmla="val 0"/>
              </a:avLst>
            </a:prstGeom>
            <a:solidFill>
              <a:schemeClr val="lt1">
                <a:alpha val="89803"/>
              </a:schemeClr>
            </a:solidFill>
            <a:ln w="25400" cap="flat" cmpd="sng">
              <a:solidFill>
                <a:srgbClr val="4372C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32"/>
            <p:cNvSpPr txBox="1"/>
            <p:nvPr/>
          </p:nvSpPr>
          <p:spPr>
            <a:xfrm>
              <a:off x="1024143" y="50958"/>
              <a:ext cx="11530936" cy="858143"/>
            </a:xfrm>
            <a:prstGeom prst="rect">
              <a:avLst/>
            </a:prstGeom>
            <a:noFill/>
            <a:ln>
              <a:noFill/>
            </a:ln>
          </p:spPr>
          <p:txBody>
            <a:bodyPr spcFirstLastPara="1" wrap="square" lIns="156450" tIns="13950" rIns="13950" bIns="13950" anchor="ctr" anchorCtr="0">
              <a:noAutofit/>
            </a:bodyPr>
            <a:lstStyle/>
            <a:p>
              <a:pPr marL="228600" marR="0" lvl="1" indent="-228600" algn="l" rtl="0">
                <a:lnSpc>
                  <a:spcPct val="90000"/>
                </a:lnSpc>
                <a:spcBef>
                  <a:spcPts val="0"/>
                </a:spcBef>
                <a:spcAft>
                  <a:spcPts val="0"/>
                </a:spcAft>
                <a:buClr>
                  <a:srgbClr val="000000"/>
                </a:buClr>
                <a:buSzPts val="2000"/>
                <a:buFont typeface="Arial"/>
                <a:buNone/>
              </a:pPr>
              <a:r>
                <a:rPr lang="en-US" sz="2200" b="0" i="0" u="none" strike="noStrike" cap="none">
                  <a:solidFill>
                    <a:schemeClr val="dk1"/>
                  </a:solidFill>
                  <a:latin typeface="Open Sans"/>
                  <a:ea typeface="Open Sans"/>
                  <a:cs typeface="Open Sans"/>
                  <a:sym typeface="Open Sans"/>
                </a:rPr>
                <a:t>Taking some formal representation of what you want to say and working out a way to express it in a natural language</a:t>
              </a:r>
              <a:endParaRPr sz="2200" b="0" i="0" u="none" strike="noStrike" cap="none">
                <a:solidFill>
                  <a:srgbClr val="000000"/>
                </a:solidFill>
                <a:latin typeface="Open Sans"/>
                <a:ea typeface="Open Sans"/>
                <a:cs typeface="Open Sans"/>
                <a:sym typeface="Open Sans"/>
              </a:endParaRPr>
            </a:p>
          </p:txBody>
        </p:sp>
        <p:sp>
          <p:nvSpPr>
            <p:cNvPr id="775" name="Google Shape;775;p32"/>
            <p:cNvSpPr/>
            <p:nvPr/>
          </p:nvSpPr>
          <p:spPr>
            <a:xfrm rot="5400000">
              <a:off x="-219459" y="1542672"/>
              <a:ext cx="1463060" cy="1024142"/>
            </a:xfrm>
            <a:prstGeom prst="chevron">
              <a:avLst>
                <a:gd name="adj" fmla="val 50000"/>
              </a:avLst>
            </a:prstGeom>
            <a:solidFill>
              <a:srgbClr val="4372C3"/>
            </a:solidFill>
            <a:ln w="25400" cap="flat" cmpd="sng">
              <a:solidFill>
                <a:srgbClr val="4372C3"/>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32"/>
            <p:cNvSpPr txBox="1"/>
            <p:nvPr/>
          </p:nvSpPr>
          <p:spPr>
            <a:xfrm>
              <a:off x="0" y="1835284"/>
              <a:ext cx="1024142" cy="438918"/>
            </a:xfrm>
            <a:prstGeom prst="rect">
              <a:avLst/>
            </a:prstGeom>
            <a:noFill/>
            <a:ln>
              <a:noFill/>
            </a:ln>
          </p:spPr>
          <p:txBody>
            <a:bodyPr spcFirstLastPara="1" wrap="square" lIns="13950" tIns="13950" rIns="13950" bIns="13950" anchor="ctr" anchorCtr="0">
              <a:noAutofit/>
            </a:bodyPr>
            <a:lstStyle/>
            <a:p>
              <a:pPr marL="0" marR="0" lvl="0" indent="0" algn="ctr" rtl="0">
                <a:lnSpc>
                  <a:spcPct val="9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2</a:t>
              </a:r>
              <a:endParaRPr/>
            </a:p>
          </p:txBody>
        </p:sp>
        <p:sp>
          <p:nvSpPr>
            <p:cNvPr id="777" name="Google Shape;777;p32"/>
            <p:cNvSpPr/>
            <p:nvPr/>
          </p:nvSpPr>
          <p:spPr>
            <a:xfrm rot="5400000">
              <a:off x="6337327" y="-3989971"/>
              <a:ext cx="950989" cy="11577359"/>
            </a:xfrm>
            <a:prstGeom prst="round2SameRect">
              <a:avLst>
                <a:gd name="adj1" fmla="val 16667"/>
                <a:gd name="adj2" fmla="val 0"/>
              </a:avLst>
            </a:prstGeom>
            <a:solidFill>
              <a:schemeClr val="lt1">
                <a:alpha val="89803"/>
              </a:schemeClr>
            </a:solidFill>
            <a:ln w="25400" cap="flat" cmpd="sng">
              <a:solidFill>
                <a:srgbClr val="4372C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32"/>
            <p:cNvSpPr txBox="1"/>
            <p:nvPr/>
          </p:nvSpPr>
          <p:spPr>
            <a:xfrm>
              <a:off x="1024143" y="1369636"/>
              <a:ext cx="11530936" cy="858143"/>
            </a:xfrm>
            <a:prstGeom prst="rect">
              <a:avLst/>
            </a:prstGeom>
            <a:noFill/>
            <a:ln>
              <a:noFill/>
            </a:ln>
          </p:spPr>
          <p:txBody>
            <a:bodyPr spcFirstLastPara="1" wrap="square" lIns="156450" tIns="13950" rIns="13950" bIns="13950" anchor="ctr" anchorCtr="0">
              <a:noAutofit/>
            </a:bodyPr>
            <a:lstStyle/>
            <a:p>
              <a:pPr marL="228600" marR="0" lvl="1" indent="-228600" algn="l" rtl="0">
                <a:lnSpc>
                  <a:spcPct val="90000"/>
                </a:lnSpc>
                <a:spcBef>
                  <a:spcPts val="0"/>
                </a:spcBef>
                <a:spcAft>
                  <a:spcPts val="0"/>
                </a:spcAft>
                <a:buClr>
                  <a:srgbClr val="000000"/>
                </a:buClr>
                <a:buSzPts val="2000"/>
                <a:buFont typeface="Arial"/>
                <a:buNone/>
              </a:pPr>
              <a:r>
                <a:rPr lang="en-US" sz="2200" b="0" i="0" u="none" strike="noStrike" cap="none">
                  <a:solidFill>
                    <a:schemeClr val="dk1"/>
                  </a:solidFill>
                  <a:latin typeface="Open Sans"/>
                  <a:ea typeface="Open Sans"/>
                  <a:cs typeface="Open Sans"/>
                  <a:sym typeface="Open Sans"/>
                </a:rPr>
                <a:t>Mapping the given input in the natural language with a useful representation</a:t>
              </a:r>
              <a:endParaRPr sz="2200" b="0" i="0" u="none" strike="noStrike" cap="none">
                <a:solidFill>
                  <a:srgbClr val="000000"/>
                </a:solidFill>
                <a:latin typeface="Open Sans"/>
                <a:ea typeface="Open Sans"/>
                <a:cs typeface="Open Sans"/>
                <a:sym typeface="Open Sans"/>
              </a:endParaRPr>
            </a:p>
          </p:txBody>
        </p:sp>
        <p:sp>
          <p:nvSpPr>
            <p:cNvPr id="779" name="Google Shape;779;p32"/>
            <p:cNvSpPr/>
            <p:nvPr/>
          </p:nvSpPr>
          <p:spPr>
            <a:xfrm rot="5400000">
              <a:off x="-219459" y="2861350"/>
              <a:ext cx="1463060" cy="1024142"/>
            </a:xfrm>
            <a:prstGeom prst="chevron">
              <a:avLst>
                <a:gd name="adj" fmla="val 50000"/>
              </a:avLst>
            </a:prstGeom>
            <a:solidFill>
              <a:srgbClr val="4372C3"/>
            </a:solidFill>
            <a:ln w="25400" cap="flat" cmpd="sng">
              <a:solidFill>
                <a:srgbClr val="4372C3"/>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32"/>
            <p:cNvSpPr txBox="1"/>
            <p:nvPr/>
          </p:nvSpPr>
          <p:spPr>
            <a:xfrm>
              <a:off x="0" y="3153962"/>
              <a:ext cx="1024142" cy="438918"/>
            </a:xfrm>
            <a:prstGeom prst="rect">
              <a:avLst/>
            </a:prstGeom>
            <a:noFill/>
            <a:ln>
              <a:noFill/>
            </a:ln>
          </p:spPr>
          <p:txBody>
            <a:bodyPr spcFirstLastPara="1" wrap="square" lIns="13950" tIns="13950" rIns="13950" bIns="13950" anchor="ctr" anchorCtr="0">
              <a:noAutofit/>
            </a:bodyPr>
            <a:lstStyle/>
            <a:p>
              <a:pPr marL="0" marR="0" lvl="0" indent="0" algn="ctr" rtl="0">
                <a:lnSpc>
                  <a:spcPct val="9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3</a:t>
              </a:r>
              <a:endParaRPr/>
            </a:p>
          </p:txBody>
        </p:sp>
        <p:sp>
          <p:nvSpPr>
            <p:cNvPr id="781" name="Google Shape;781;p32"/>
            <p:cNvSpPr/>
            <p:nvPr/>
          </p:nvSpPr>
          <p:spPr>
            <a:xfrm rot="5400000">
              <a:off x="6337327" y="-2671293"/>
              <a:ext cx="950989" cy="11577359"/>
            </a:xfrm>
            <a:prstGeom prst="round2SameRect">
              <a:avLst>
                <a:gd name="adj1" fmla="val 16667"/>
                <a:gd name="adj2" fmla="val 0"/>
              </a:avLst>
            </a:prstGeom>
            <a:solidFill>
              <a:schemeClr val="lt1">
                <a:alpha val="89803"/>
              </a:schemeClr>
            </a:solidFill>
            <a:ln w="25400" cap="flat" cmpd="sng">
              <a:solidFill>
                <a:srgbClr val="4372C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32"/>
            <p:cNvSpPr txBox="1"/>
            <p:nvPr/>
          </p:nvSpPr>
          <p:spPr>
            <a:xfrm>
              <a:off x="1024143" y="2688314"/>
              <a:ext cx="11530936" cy="858143"/>
            </a:xfrm>
            <a:prstGeom prst="rect">
              <a:avLst/>
            </a:prstGeom>
            <a:noFill/>
            <a:ln>
              <a:noFill/>
            </a:ln>
          </p:spPr>
          <p:txBody>
            <a:bodyPr spcFirstLastPara="1" wrap="square" lIns="156450" tIns="13950" rIns="13950" bIns="13950" anchor="ctr" anchorCtr="0">
              <a:noAutofit/>
            </a:bodyPr>
            <a:lstStyle/>
            <a:p>
              <a:pPr marL="228600" marR="0" lvl="1" indent="-228600" algn="l" rtl="0">
                <a:lnSpc>
                  <a:spcPct val="90000"/>
                </a:lnSpc>
                <a:spcBef>
                  <a:spcPts val="0"/>
                </a:spcBef>
                <a:spcAft>
                  <a:spcPts val="0"/>
                </a:spcAft>
                <a:buClr>
                  <a:srgbClr val="000000"/>
                </a:buClr>
                <a:buSzPts val="2000"/>
                <a:buFont typeface="Arial"/>
                <a:buNone/>
              </a:pPr>
              <a:r>
                <a:rPr lang="en-US" sz="2200" b="0" i="0" u="none" strike="noStrike" cap="none">
                  <a:solidFill>
                    <a:schemeClr val="dk1"/>
                  </a:solidFill>
                  <a:latin typeface="Open Sans"/>
                  <a:ea typeface="Open Sans"/>
                  <a:cs typeface="Open Sans"/>
                  <a:sym typeface="Open Sans"/>
                </a:rPr>
                <a:t>Producing output in the natural language from some internal representation </a:t>
              </a:r>
              <a:endParaRPr sz="2200" b="0" i="0" u="none" strike="noStrike" cap="none">
                <a:solidFill>
                  <a:srgbClr val="000000"/>
                </a:solidFill>
                <a:latin typeface="Open Sans"/>
                <a:ea typeface="Open Sans"/>
                <a:cs typeface="Open Sans"/>
                <a:sym typeface="Open Sans"/>
              </a:endParaRPr>
            </a:p>
          </p:txBody>
        </p:sp>
        <p:sp>
          <p:nvSpPr>
            <p:cNvPr id="783" name="Google Shape;783;p32"/>
            <p:cNvSpPr/>
            <p:nvPr/>
          </p:nvSpPr>
          <p:spPr>
            <a:xfrm rot="5400000">
              <a:off x="-219459" y="4180028"/>
              <a:ext cx="1463060" cy="1024142"/>
            </a:xfrm>
            <a:prstGeom prst="chevron">
              <a:avLst>
                <a:gd name="adj" fmla="val 50000"/>
              </a:avLst>
            </a:prstGeom>
            <a:solidFill>
              <a:srgbClr val="4372C3"/>
            </a:solidFill>
            <a:ln w="25400" cap="flat" cmpd="sng">
              <a:solidFill>
                <a:srgbClr val="4372C3"/>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32"/>
            <p:cNvSpPr txBox="1"/>
            <p:nvPr/>
          </p:nvSpPr>
          <p:spPr>
            <a:xfrm>
              <a:off x="0" y="4472640"/>
              <a:ext cx="1024142" cy="438918"/>
            </a:xfrm>
            <a:prstGeom prst="rect">
              <a:avLst/>
            </a:prstGeom>
            <a:noFill/>
            <a:ln>
              <a:noFill/>
            </a:ln>
          </p:spPr>
          <p:txBody>
            <a:bodyPr spcFirstLastPara="1" wrap="square" lIns="13950" tIns="13950" rIns="13950" bIns="13950" anchor="ctr" anchorCtr="0">
              <a:noAutofit/>
            </a:bodyPr>
            <a:lstStyle/>
            <a:p>
              <a:pPr marL="0" marR="0" lvl="0" indent="0" algn="ctr" rtl="0">
                <a:lnSpc>
                  <a:spcPct val="9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4</a:t>
              </a:r>
              <a:endParaRPr/>
            </a:p>
          </p:txBody>
        </p:sp>
        <p:sp>
          <p:nvSpPr>
            <p:cNvPr id="785" name="Google Shape;785;p32"/>
            <p:cNvSpPr/>
            <p:nvPr/>
          </p:nvSpPr>
          <p:spPr>
            <a:xfrm rot="5400000">
              <a:off x="6337327" y="-1352615"/>
              <a:ext cx="950989" cy="11577359"/>
            </a:xfrm>
            <a:prstGeom prst="round2SameRect">
              <a:avLst>
                <a:gd name="adj1" fmla="val 16667"/>
                <a:gd name="adj2" fmla="val 0"/>
              </a:avLst>
            </a:prstGeom>
            <a:solidFill>
              <a:schemeClr val="lt1">
                <a:alpha val="89803"/>
              </a:schemeClr>
            </a:solidFill>
            <a:ln w="25400" cap="flat" cmpd="sng">
              <a:solidFill>
                <a:srgbClr val="4372C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32"/>
            <p:cNvSpPr txBox="1"/>
            <p:nvPr/>
          </p:nvSpPr>
          <p:spPr>
            <a:xfrm>
              <a:off x="1024143" y="4006992"/>
              <a:ext cx="11530936" cy="858143"/>
            </a:xfrm>
            <a:prstGeom prst="rect">
              <a:avLst/>
            </a:prstGeom>
            <a:noFill/>
            <a:ln>
              <a:noFill/>
            </a:ln>
          </p:spPr>
          <p:txBody>
            <a:bodyPr spcFirstLastPara="1" wrap="square" lIns="156450" tIns="13950" rIns="13950" bIns="13950" anchor="ctr" anchorCtr="0">
              <a:noAutofit/>
            </a:bodyPr>
            <a:lstStyle/>
            <a:p>
              <a:pPr marL="228600" marR="0" lvl="1" indent="-228600" algn="l" rtl="0">
                <a:lnSpc>
                  <a:spcPct val="90000"/>
                </a:lnSpc>
                <a:spcBef>
                  <a:spcPts val="0"/>
                </a:spcBef>
                <a:spcAft>
                  <a:spcPts val="0"/>
                </a:spcAft>
                <a:buClr>
                  <a:srgbClr val="000000"/>
                </a:buClr>
                <a:buSzPts val="2000"/>
                <a:buFont typeface="Arial"/>
                <a:buNone/>
              </a:pPr>
              <a:r>
                <a:rPr lang="en-US" sz="2200" b="0" i="0" u="none" strike="noStrike" cap="none">
                  <a:solidFill>
                    <a:schemeClr val="dk1"/>
                  </a:solidFill>
                  <a:latin typeface="Open Sans"/>
                  <a:ea typeface="Open Sans"/>
                  <a:cs typeface="Open Sans"/>
                  <a:sym typeface="Open Sans"/>
                </a:rPr>
                <a:t>Different level of analysis: morphological analysis, syntactic analysis, semantic analysis, and discourse analysis </a:t>
              </a:r>
              <a:endParaRPr sz="2200" b="0" i="0" u="none" strike="noStrike" cap="none">
                <a:solidFill>
                  <a:srgbClr val="000000"/>
                </a:solidFill>
                <a:latin typeface="Open Sans"/>
                <a:ea typeface="Open Sans"/>
                <a:cs typeface="Open Sans"/>
                <a:sym typeface="Open Sans"/>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p2"/>
          <p:cNvSpPr txBox="1">
            <a:spLocks noGrp="1"/>
          </p:cNvSpPr>
          <p:nvPr>
            <p:ph type="body" idx="1"/>
          </p:nvPr>
        </p:nvSpPr>
        <p:spPr>
          <a:xfrm>
            <a:off x="6913757" y="4114800"/>
            <a:ext cx="8809948" cy="9144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1333"/>
              </a:spcBef>
              <a:spcAft>
                <a:spcPts val="0"/>
              </a:spcAft>
              <a:buClr>
                <a:schemeClr val="lt1"/>
              </a:buClr>
              <a:buSzPts val="2800"/>
              <a:buNone/>
            </a:pPr>
            <a:r>
              <a:rPr lang="en-US" sz="2800"/>
              <a:t>Introduction to Natural Language Processing</a:t>
            </a:r>
            <a:endParaRPr sz="2800">
              <a:solidFill>
                <a:srgbClr val="3F3F3F"/>
              </a:solidFill>
              <a:latin typeface="Open Sans"/>
              <a:ea typeface="Open Sans"/>
              <a:cs typeface="Open Sans"/>
              <a:sym typeface="Open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791"/>
        <p:cNvGrpSpPr/>
        <p:nvPr/>
      </p:nvGrpSpPr>
      <p:grpSpPr>
        <a:xfrm>
          <a:off x="0" y="0"/>
          <a:ext cx="0" cy="0"/>
          <a:chOff x="0" y="0"/>
          <a:chExt cx="0" cy="0"/>
        </a:xfrm>
      </p:grpSpPr>
      <p:sp>
        <p:nvSpPr>
          <p:cNvPr id="792" name="Google Shape;792;p71"/>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800"/>
              <a:buNone/>
            </a:pPr>
            <a:r>
              <a:rPr lang="en-US">
                <a:latin typeface="Open Sans"/>
                <a:ea typeface="Open Sans"/>
                <a:cs typeface="Open Sans"/>
                <a:sym typeface="Open Sans"/>
              </a:rPr>
              <a:t>Uses of NLP</a:t>
            </a:r>
            <a:endParaRPr>
              <a:solidFill>
                <a:srgbClr val="3F3F3F"/>
              </a:solidFill>
              <a:latin typeface="Open Sans"/>
              <a:ea typeface="Open Sans"/>
              <a:cs typeface="Open Sans"/>
              <a:sym typeface="Open Sans"/>
            </a:endParaRPr>
          </a:p>
        </p:txBody>
      </p:sp>
      <p:sp>
        <p:nvSpPr>
          <p:cNvPr id="793" name="Google Shape;793;p71"/>
          <p:cNvSpPr txBox="1"/>
          <p:nvPr/>
        </p:nvSpPr>
        <p:spPr>
          <a:xfrm>
            <a:off x="3445600" y="1495086"/>
            <a:ext cx="9364800" cy="481298"/>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000000"/>
                </a:solidFill>
                <a:latin typeface="Open Sans"/>
                <a:ea typeface="Open Sans"/>
                <a:cs typeface="Open Sans"/>
                <a:sym typeface="Open Sans"/>
              </a:rPr>
              <a:t>Use of NLP in conversational bot in each step:</a:t>
            </a:r>
            <a:endParaRPr sz="2200" b="0" i="0" u="none" strike="noStrike" cap="none">
              <a:solidFill>
                <a:srgbClr val="000000"/>
              </a:solidFill>
              <a:latin typeface="Open Sans"/>
              <a:ea typeface="Open Sans"/>
              <a:cs typeface="Open Sans"/>
              <a:sym typeface="Open Sans"/>
            </a:endParaRPr>
          </a:p>
        </p:txBody>
      </p:sp>
      <p:grpSp>
        <p:nvGrpSpPr>
          <p:cNvPr id="794" name="Google Shape;794;p71"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p:nvPr/>
        </p:nvGrpSpPr>
        <p:grpSpPr>
          <a:xfrm>
            <a:off x="1401503" y="3258717"/>
            <a:ext cx="2326423" cy="1752144"/>
            <a:chOff x="3144838" y="1203326"/>
            <a:chExt cx="5922963" cy="4460875"/>
          </a:xfrm>
        </p:grpSpPr>
        <p:sp>
          <p:nvSpPr>
            <p:cNvPr id="795" name="Google Shape;795;p71"/>
            <p:cNvSpPr/>
            <p:nvPr/>
          </p:nvSpPr>
          <p:spPr>
            <a:xfrm>
              <a:off x="5986463" y="2149476"/>
              <a:ext cx="1412875" cy="1393825"/>
            </a:xfrm>
            <a:custGeom>
              <a:avLst/>
              <a:gdLst/>
              <a:ahLst/>
              <a:cxnLst/>
              <a:rect l="l" t="t" r="r" b="b"/>
              <a:pathLst>
                <a:path w="361" h="356" extrusionOk="0">
                  <a:moveTo>
                    <a:pt x="310" y="144"/>
                  </a:moveTo>
                  <a:cubicBezTo>
                    <a:pt x="321" y="132"/>
                    <a:pt x="347" y="106"/>
                    <a:pt x="347" y="106"/>
                  </a:cubicBezTo>
                  <a:cubicBezTo>
                    <a:pt x="338" y="91"/>
                    <a:pt x="338" y="91"/>
                    <a:pt x="338" y="91"/>
                  </a:cubicBezTo>
                  <a:cubicBezTo>
                    <a:pt x="336" y="87"/>
                    <a:pt x="336" y="87"/>
                    <a:pt x="336" y="87"/>
                  </a:cubicBezTo>
                  <a:cubicBezTo>
                    <a:pt x="327" y="72"/>
                    <a:pt x="327" y="72"/>
                    <a:pt x="327" y="72"/>
                  </a:cubicBezTo>
                  <a:cubicBezTo>
                    <a:pt x="327" y="72"/>
                    <a:pt x="292" y="81"/>
                    <a:pt x="275" y="85"/>
                  </a:cubicBezTo>
                  <a:cubicBezTo>
                    <a:pt x="279" y="69"/>
                    <a:pt x="288" y="34"/>
                    <a:pt x="288" y="34"/>
                  </a:cubicBezTo>
                  <a:cubicBezTo>
                    <a:pt x="273" y="25"/>
                    <a:pt x="273" y="25"/>
                    <a:pt x="273" y="25"/>
                  </a:cubicBezTo>
                  <a:cubicBezTo>
                    <a:pt x="269" y="23"/>
                    <a:pt x="269" y="23"/>
                    <a:pt x="269" y="23"/>
                  </a:cubicBezTo>
                  <a:cubicBezTo>
                    <a:pt x="254" y="14"/>
                    <a:pt x="254" y="14"/>
                    <a:pt x="254" y="14"/>
                  </a:cubicBezTo>
                  <a:cubicBezTo>
                    <a:pt x="254" y="14"/>
                    <a:pt x="228" y="39"/>
                    <a:pt x="215" y="51"/>
                  </a:cubicBezTo>
                  <a:cubicBezTo>
                    <a:pt x="210" y="35"/>
                    <a:pt x="200" y="0"/>
                    <a:pt x="200" y="0"/>
                  </a:cubicBezTo>
                  <a:cubicBezTo>
                    <a:pt x="183" y="0"/>
                    <a:pt x="183" y="0"/>
                    <a:pt x="183" y="0"/>
                  </a:cubicBezTo>
                  <a:cubicBezTo>
                    <a:pt x="179" y="0"/>
                    <a:pt x="179" y="0"/>
                    <a:pt x="179" y="0"/>
                  </a:cubicBezTo>
                  <a:cubicBezTo>
                    <a:pt x="161" y="0"/>
                    <a:pt x="161" y="0"/>
                    <a:pt x="161" y="0"/>
                  </a:cubicBezTo>
                  <a:cubicBezTo>
                    <a:pt x="161" y="0"/>
                    <a:pt x="151" y="35"/>
                    <a:pt x="146" y="51"/>
                  </a:cubicBezTo>
                  <a:cubicBezTo>
                    <a:pt x="134" y="39"/>
                    <a:pt x="107" y="14"/>
                    <a:pt x="107" y="14"/>
                  </a:cubicBezTo>
                  <a:cubicBezTo>
                    <a:pt x="92" y="23"/>
                    <a:pt x="92" y="23"/>
                    <a:pt x="92" y="23"/>
                  </a:cubicBezTo>
                  <a:cubicBezTo>
                    <a:pt x="89" y="25"/>
                    <a:pt x="89" y="25"/>
                    <a:pt x="89" y="25"/>
                  </a:cubicBezTo>
                  <a:cubicBezTo>
                    <a:pt x="74" y="34"/>
                    <a:pt x="74" y="34"/>
                    <a:pt x="74" y="34"/>
                  </a:cubicBezTo>
                  <a:cubicBezTo>
                    <a:pt x="74" y="34"/>
                    <a:pt x="83" y="69"/>
                    <a:pt x="86" y="85"/>
                  </a:cubicBezTo>
                  <a:cubicBezTo>
                    <a:pt x="70" y="81"/>
                    <a:pt x="34" y="72"/>
                    <a:pt x="34" y="72"/>
                  </a:cubicBezTo>
                  <a:cubicBezTo>
                    <a:pt x="26" y="87"/>
                    <a:pt x="26" y="87"/>
                    <a:pt x="26" y="87"/>
                  </a:cubicBezTo>
                  <a:cubicBezTo>
                    <a:pt x="24" y="91"/>
                    <a:pt x="24" y="91"/>
                    <a:pt x="24" y="91"/>
                  </a:cubicBezTo>
                  <a:cubicBezTo>
                    <a:pt x="15" y="106"/>
                    <a:pt x="15" y="106"/>
                    <a:pt x="15" y="106"/>
                  </a:cubicBezTo>
                  <a:cubicBezTo>
                    <a:pt x="15" y="106"/>
                    <a:pt x="40" y="132"/>
                    <a:pt x="52" y="144"/>
                  </a:cubicBezTo>
                  <a:cubicBezTo>
                    <a:pt x="36" y="149"/>
                    <a:pt x="0" y="159"/>
                    <a:pt x="0" y="159"/>
                  </a:cubicBezTo>
                  <a:cubicBezTo>
                    <a:pt x="0" y="176"/>
                    <a:pt x="0" y="176"/>
                    <a:pt x="0" y="176"/>
                  </a:cubicBezTo>
                  <a:cubicBezTo>
                    <a:pt x="0" y="180"/>
                    <a:pt x="0" y="180"/>
                    <a:pt x="0" y="180"/>
                  </a:cubicBezTo>
                  <a:cubicBezTo>
                    <a:pt x="0" y="197"/>
                    <a:pt x="0" y="197"/>
                    <a:pt x="0" y="197"/>
                  </a:cubicBezTo>
                  <a:cubicBezTo>
                    <a:pt x="0" y="197"/>
                    <a:pt x="36" y="207"/>
                    <a:pt x="52" y="212"/>
                  </a:cubicBezTo>
                  <a:cubicBezTo>
                    <a:pt x="40" y="225"/>
                    <a:pt x="15" y="250"/>
                    <a:pt x="15" y="250"/>
                  </a:cubicBezTo>
                  <a:cubicBezTo>
                    <a:pt x="24" y="265"/>
                    <a:pt x="24" y="265"/>
                    <a:pt x="24" y="265"/>
                  </a:cubicBezTo>
                  <a:cubicBezTo>
                    <a:pt x="26" y="269"/>
                    <a:pt x="26" y="269"/>
                    <a:pt x="26" y="269"/>
                  </a:cubicBezTo>
                  <a:cubicBezTo>
                    <a:pt x="34" y="284"/>
                    <a:pt x="34" y="284"/>
                    <a:pt x="34" y="284"/>
                  </a:cubicBezTo>
                  <a:cubicBezTo>
                    <a:pt x="34" y="284"/>
                    <a:pt x="70" y="275"/>
                    <a:pt x="86" y="271"/>
                  </a:cubicBezTo>
                  <a:cubicBezTo>
                    <a:pt x="83" y="288"/>
                    <a:pt x="74" y="323"/>
                    <a:pt x="74" y="323"/>
                  </a:cubicBezTo>
                  <a:cubicBezTo>
                    <a:pt x="89" y="331"/>
                    <a:pt x="89" y="331"/>
                    <a:pt x="89" y="331"/>
                  </a:cubicBezTo>
                  <a:cubicBezTo>
                    <a:pt x="92" y="333"/>
                    <a:pt x="92" y="333"/>
                    <a:pt x="92" y="333"/>
                  </a:cubicBezTo>
                  <a:cubicBezTo>
                    <a:pt x="107" y="342"/>
                    <a:pt x="107" y="342"/>
                    <a:pt x="107" y="342"/>
                  </a:cubicBezTo>
                  <a:cubicBezTo>
                    <a:pt x="107" y="342"/>
                    <a:pt x="134" y="317"/>
                    <a:pt x="146" y="305"/>
                  </a:cubicBezTo>
                  <a:cubicBezTo>
                    <a:pt x="151" y="321"/>
                    <a:pt x="161" y="356"/>
                    <a:pt x="161" y="356"/>
                  </a:cubicBezTo>
                  <a:cubicBezTo>
                    <a:pt x="179" y="356"/>
                    <a:pt x="179" y="356"/>
                    <a:pt x="179" y="356"/>
                  </a:cubicBezTo>
                  <a:cubicBezTo>
                    <a:pt x="183" y="356"/>
                    <a:pt x="183" y="356"/>
                    <a:pt x="183" y="356"/>
                  </a:cubicBezTo>
                  <a:cubicBezTo>
                    <a:pt x="200" y="356"/>
                    <a:pt x="200" y="356"/>
                    <a:pt x="200" y="356"/>
                  </a:cubicBezTo>
                  <a:cubicBezTo>
                    <a:pt x="200" y="356"/>
                    <a:pt x="210" y="321"/>
                    <a:pt x="215" y="305"/>
                  </a:cubicBezTo>
                  <a:cubicBezTo>
                    <a:pt x="228" y="317"/>
                    <a:pt x="254" y="342"/>
                    <a:pt x="254" y="342"/>
                  </a:cubicBezTo>
                  <a:cubicBezTo>
                    <a:pt x="269" y="333"/>
                    <a:pt x="269" y="333"/>
                    <a:pt x="269" y="333"/>
                  </a:cubicBezTo>
                  <a:cubicBezTo>
                    <a:pt x="273" y="331"/>
                    <a:pt x="273" y="331"/>
                    <a:pt x="273" y="331"/>
                  </a:cubicBezTo>
                  <a:cubicBezTo>
                    <a:pt x="288" y="323"/>
                    <a:pt x="288" y="323"/>
                    <a:pt x="288" y="323"/>
                  </a:cubicBezTo>
                  <a:cubicBezTo>
                    <a:pt x="288" y="323"/>
                    <a:pt x="279" y="288"/>
                    <a:pt x="275" y="271"/>
                  </a:cubicBezTo>
                  <a:cubicBezTo>
                    <a:pt x="292" y="275"/>
                    <a:pt x="327" y="284"/>
                    <a:pt x="327" y="284"/>
                  </a:cubicBezTo>
                  <a:cubicBezTo>
                    <a:pt x="336" y="269"/>
                    <a:pt x="336" y="269"/>
                    <a:pt x="336" y="269"/>
                  </a:cubicBezTo>
                  <a:cubicBezTo>
                    <a:pt x="338" y="265"/>
                    <a:pt x="338" y="265"/>
                    <a:pt x="338" y="265"/>
                  </a:cubicBezTo>
                  <a:cubicBezTo>
                    <a:pt x="347" y="250"/>
                    <a:pt x="347" y="250"/>
                    <a:pt x="347" y="250"/>
                  </a:cubicBezTo>
                  <a:cubicBezTo>
                    <a:pt x="347" y="250"/>
                    <a:pt x="321" y="225"/>
                    <a:pt x="310" y="212"/>
                  </a:cubicBezTo>
                  <a:cubicBezTo>
                    <a:pt x="326" y="207"/>
                    <a:pt x="361" y="197"/>
                    <a:pt x="361" y="197"/>
                  </a:cubicBezTo>
                  <a:cubicBezTo>
                    <a:pt x="361" y="180"/>
                    <a:pt x="361" y="180"/>
                    <a:pt x="361" y="180"/>
                  </a:cubicBezTo>
                  <a:cubicBezTo>
                    <a:pt x="361" y="176"/>
                    <a:pt x="361" y="176"/>
                    <a:pt x="361" y="176"/>
                  </a:cubicBezTo>
                  <a:cubicBezTo>
                    <a:pt x="361" y="159"/>
                    <a:pt x="361" y="159"/>
                    <a:pt x="361" y="159"/>
                  </a:cubicBezTo>
                  <a:cubicBezTo>
                    <a:pt x="361" y="159"/>
                    <a:pt x="326" y="149"/>
                    <a:pt x="310" y="144"/>
                  </a:cubicBezTo>
                  <a:moveTo>
                    <a:pt x="181" y="274"/>
                  </a:moveTo>
                  <a:cubicBezTo>
                    <a:pt x="128" y="274"/>
                    <a:pt x="85" y="231"/>
                    <a:pt x="85" y="178"/>
                  </a:cubicBezTo>
                  <a:cubicBezTo>
                    <a:pt x="85" y="125"/>
                    <a:pt x="128" y="82"/>
                    <a:pt x="181" y="82"/>
                  </a:cubicBezTo>
                  <a:cubicBezTo>
                    <a:pt x="234" y="82"/>
                    <a:pt x="277" y="125"/>
                    <a:pt x="277" y="178"/>
                  </a:cubicBezTo>
                  <a:cubicBezTo>
                    <a:pt x="277" y="231"/>
                    <a:pt x="234" y="274"/>
                    <a:pt x="181" y="274"/>
                  </a:cubicBezTo>
                </a:path>
              </a:pathLst>
            </a:cu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Open Sans"/>
                <a:ea typeface="Open Sans"/>
                <a:cs typeface="Open Sans"/>
                <a:sym typeface="Open Sans"/>
              </a:endParaRPr>
            </a:p>
          </p:txBody>
        </p:sp>
        <p:sp>
          <p:nvSpPr>
            <p:cNvPr id="796" name="Google Shape;796;p71"/>
            <p:cNvSpPr/>
            <p:nvPr/>
          </p:nvSpPr>
          <p:spPr>
            <a:xfrm>
              <a:off x="5794376" y="1203326"/>
              <a:ext cx="900113" cy="887413"/>
            </a:xfrm>
            <a:custGeom>
              <a:avLst/>
              <a:gdLst/>
              <a:ahLst/>
              <a:cxnLst/>
              <a:rect l="l" t="t" r="r" b="b"/>
              <a:pathLst>
                <a:path w="230" h="227" extrusionOk="0">
                  <a:moveTo>
                    <a:pt x="197" y="92"/>
                  </a:moveTo>
                  <a:cubicBezTo>
                    <a:pt x="204" y="84"/>
                    <a:pt x="221" y="68"/>
                    <a:pt x="221" y="68"/>
                  </a:cubicBezTo>
                  <a:cubicBezTo>
                    <a:pt x="215" y="58"/>
                    <a:pt x="215" y="58"/>
                    <a:pt x="215" y="58"/>
                  </a:cubicBezTo>
                  <a:cubicBezTo>
                    <a:pt x="214" y="56"/>
                    <a:pt x="214" y="56"/>
                    <a:pt x="214" y="56"/>
                  </a:cubicBezTo>
                  <a:cubicBezTo>
                    <a:pt x="208" y="47"/>
                    <a:pt x="208" y="47"/>
                    <a:pt x="208" y="47"/>
                  </a:cubicBezTo>
                  <a:cubicBezTo>
                    <a:pt x="208" y="47"/>
                    <a:pt x="186" y="52"/>
                    <a:pt x="175" y="55"/>
                  </a:cubicBezTo>
                  <a:cubicBezTo>
                    <a:pt x="177" y="44"/>
                    <a:pt x="183" y="22"/>
                    <a:pt x="183" y="22"/>
                  </a:cubicBezTo>
                  <a:cubicBezTo>
                    <a:pt x="173" y="16"/>
                    <a:pt x="173" y="16"/>
                    <a:pt x="173" y="16"/>
                  </a:cubicBezTo>
                  <a:cubicBezTo>
                    <a:pt x="171" y="15"/>
                    <a:pt x="171" y="15"/>
                    <a:pt x="171" y="15"/>
                  </a:cubicBezTo>
                  <a:cubicBezTo>
                    <a:pt x="161" y="10"/>
                    <a:pt x="161" y="10"/>
                    <a:pt x="161" y="10"/>
                  </a:cubicBezTo>
                  <a:cubicBezTo>
                    <a:pt x="161" y="10"/>
                    <a:pt x="145" y="26"/>
                    <a:pt x="137" y="33"/>
                  </a:cubicBezTo>
                  <a:cubicBezTo>
                    <a:pt x="134" y="23"/>
                    <a:pt x="127" y="0"/>
                    <a:pt x="127" y="0"/>
                  </a:cubicBezTo>
                  <a:cubicBezTo>
                    <a:pt x="116" y="0"/>
                    <a:pt x="116" y="0"/>
                    <a:pt x="116" y="0"/>
                  </a:cubicBezTo>
                  <a:cubicBezTo>
                    <a:pt x="114" y="0"/>
                    <a:pt x="114" y="0"/>
                    <a:pt x="114" y="0"/>
                  </a:cubicBezTo>
                  <a:cubicBezTo>
                    <a:pt x="102" y="0"/>
                    <a:pt x="102" y="0"/>
                    <a:pt x="102" y="0"/>
                  </a:cubicBezTo>
                  <a:cubicBezTo>
                    <a:pt x="102" y="0"/>
                    <a:pt x="96" y="23"/>
                    <a:pt x="93" y="33"/>
                  </a:cubicBezTo>
                  <a:cubicBezTo>
                    <a:pt x="85" y="26"/>
                    <a:pt x="68" y="10"/>
                    <a:pt x="68" y="10"/>
                  </a:cubicBezTo>
                  <a:cubicBezTo>
                    <a:pt x="58" y="15"/>
                    <a:pt x="58" y="15"/>
                    <a:pt x="58" y="15"/>
                  </a:cubicBezTo>
                  <a:cubicBezTo>
                    <a:pt x="56" y="16"/>
                    <a:pt x="56" y="16"/>
                    <a:pt x="56" y="16"/>
                  </a:cubicBezTo>
                  <a:cubicBezTo>
                    <a:pt x="46" y="22"/>
                    <a:pt x="46" y="22"/>
                    <a:pt x="46" y="22"/>
                  </a:cubicBezTo>
                  <a:cubicBezTo>
                    <a:pt x="46" y="22"/>
                    <a:pt x="52" y="44"/>
                    <a:pt x="55" y="55"/>
                  </a:cubicBezTo>
                  <a:cubicBezTo>
                    <a:pt x="44" y="52"/>
                    <a:pt x="21" y="47"/>
                    <a:pt x="21" y="47"/>
                  </a:cubicBezTo>
                  <a:cubicBezTo>
                    <a:pt x="16" y="56"/>
                    <a:pt x="16" y="56"/>
                    <a:pt x="16" y="56"/>
                  </a:cubicBezTo>
                  <a:cubicBezTo>
                    <a:pt x="15" y="58"/>
                    <a:pt x="15" y="58"/>
                    <a:pt x="15" y="58"/>
                  </a:cubicBezTo>
                  <a:cubicBezTo>
                    <a:pt x="9" y="68"/>
                    <a:pt x="9" y="68"/>
                    <a:pt x="9" y="68"/>
                  </a:cubicBezTo>
                  <a:cubicBezTo>
                    <a:pt x="9" y="68"/>
                    <a:pt x="25" y="84"/>
                    <a:pt x="33" y="92"/>
                  </a:cubicBezTo>
                  <a:cubicBezTo>
                    <a:pt x="22" y="95"/>
                    <a:pt x="0" y="102"/>
                    <a:pt x="0" y="102"/>
                  </a:cubicBezTo>
                  <a:cubicBezTo>
                    <a:pt x="0" y="113"/>
                    <a:pt x="0" y="113"/>
                    <a:pt x="0" y="113"/>
                  </a:cubicBezTo>
                  <a:cubicBezTo>
                    <a:pt x="0" y="115"/>
                    <a:pt x="0" y="115"/>
                    <a:pt x="0" y="115"/>
                  </a:cubicBezTo>
                  <a:cubicBezTo>
                    <a:pt x="0" y="126"/>
                    <a:pt x="0" y="126"/>
                    <a:pt x="0" y="126"/>
                  </a:cubicBezTo>
                  <a:cubicBezTo>
                    <a:pt x="0" y="126"/>
                    <a:pt x="22" y="133"/>
                    <a:pt x="33" y="136"/>
                  </a:cubicBezTo>
                  <a:cubicBezTo>
                    <a:pt x="25" y="144"/>
                    <a:pt x="9" y="160"/>
                    <a:pt x="9" y="160"/>
                  </a:cubicBezTo>
                  <a:cubicBezTo>
                    <a:pt x="15" y="170"/>
                    <a:pt x="15" y="170"/>
                    <a:pt x="15" y="170"/>
                  </a:cubicBezTo>
                  <a:cubicBezTo>
                    <a:pt x="16" y="172"/>
                    <a:pt x="16" y="172"/>
                    <a:pt x="16" y="172"/>
                  </a:cubicBezTo>
                  <a:cubicBezTo>
                    <a:pt x="21" y="181"/>
                    <a:pt x="21" y="181"/>
                    <a:pt x="21" y="181"/>
                  </a:cubicBezTo>
                  <a:cubicBezTo>
                    <a:pt x="21" y="181"/>
                    <a:pt x="44" y="176"/>
                    <a:pt x="55" y="173"/>
                  </a:cubicBezTo>
                  <a:cubicBezTo>
                    <a:pt x="52" y="184"/>
                    <a:pt x="46" y="206"/>
                    <a:pt x="46" y="206"/>
                  </a:cubicBezTo>
                  <a:cubicBezTo>
                    <a:pt x="56" y="212"/>
                    <a:pt x="56" y="212"/>
                    <a:pt x="56" y="212"/>
                  </a:cubicBezTo>
                  <a:cubicBezTo>
                    <a:pt x="58" y="213"/>
                    <a:pt x="58" y="213"/>
                    <a:pt x="58" y="213"/>
                  </a:cubicBezTo>
                  <a:cubicBezTo>
                    <a:pt x="68" y="218"/>
                    <a:pt x="68" y="218"/>
                    <a:pt x="68" y="218"/>
                  </a:cubicBezTo>
                  <a:cubicBezTo>
                    <a:pt x="68" y="218"/>
                    <a:pt x="85" y="202"/>
                    <a:pt x="93" y="195"/>
                  </a:cubicBezTo>
                  <a:cubicBezTo>
                    <a:pt x="96" y="205"/>
                    <a:pt x="102" y="227"/>
                    <a:pt x="102" y="227"/>
                  </a:cubicBezTo>
                  <a:cubicBezTo>
                    <a:pt x="114" y="227"/>
                    <a:pt x="114" y="227"/>
                    <a:pt x="114" y="227"/>
                  </a:cubicBezTo>
                  <a:cubicBezTo>
                    <a:pt x="116" y="227"/>
                    <a:pt x="116" y="227"/>
                    <a:pt x="116" y="227"/>
                  </a:cubicBezTo>
                  <a:cubicBezTo>
                    <a:pt x="127" y="227"/>
                    <a:pt x="127" y="227"/>
                    <a:pt x="127" y="227"/>
                  </a:cubicBezTo>
                  <a:cubicBezTo>
                    <a:pt x="127" y="227"/>
                    <a:pt x="134" y="205"/>
                    <a:pt x="137" y="195"/>
                  </a:cubicBezTo>
                  <a:cubicBezTo>
                    <a:pt x="145" y="202"/>
                    <a:pt x="161" y="218"/>
                    <a:pt x="161" y="218"/>
                  </a:cubicBezTo>
                  <a:cubicBezTo>
                    <a:pt x="171" y="213"/>
                    <a:pt x="171" y="213"/>
                    <a:pt x="171" y="213"/>
                  </a:cubicBezTo>
                  <a:cubicBezTo>
                    <a:pt x="173" y="212"/>
                    <a:pt x="173" y="212"/>
                    <a:pt x="173" y="212"/>
                  </a:cubicBezTo>
                  <a:cubicBezTo>
                    <a:pt x="183" y="206"/>
                    <a:pt x="183" y="206"/>
                    <a:pt x="183" y="206"/>
                  </a:cubicBezTo>
                  <a:cubicBezTo>
                    <a:pt x="183" y="206"/>
                    <a:pt x="177" y="184"/>
                    <a:pt x="175" y="173"/>
                  </a:cubicBezTo>
                  <a:cubicBezTo>
                    <a:pt x="186" y="176"/>
                    <a:pt x="208" y="181"/>
                    <a:pt x="208" y="181"/>
                  </a:cubicBezTo>
                  <a:cubicBezTo>
                    <a:pt x="214" y="172"/>
                    <a:pt x="214" y="172"/>
                    <a:pt x="214" y="172"/>
                  </a:cubicBezTo>
                  <a:cubicBezTo>
                    <a:pt x="215" y="170"/>
                    <a:pt x="215" y="170"/>
                    <a:pt x="215" y="170"/>
                  </a:cubicBezTo>
                  <a:cubicBezTo>
                    <a:pt x="221" y="160"/>
                    <a:pt x="221" y="160"/>
                    <a:pt x="221" y="160"/>
                  </a:cubicBezTo>
                  <a:cubicBezTo>
                    <a:pt x="221" y="160"/>
                    <a:pt x="204" y="144"/>
                    <a:pt x="197" y="136"/>
                  </a:cubicBezTo>
                  <a:cubicBezTo>
                    <a:pt x="207" y="133"/>
                    <a:pt x="230" y="126"/>
                    <a:pt x="230" y="126"/>
                  </a:cubicBezTo>
                  <a:cubicBezTo>
                    <a:pt x="230" y="115"/>
                    <a:pt x="230" y="115"/>
                    <a:pt x="230" y="115"/>
                  </a:cubicBezTo>
                  <a:cubicBezTo>
                    <a:pt x="230" y="113"/>
                    <a:pt x="230" y="113"/>
                    <a:pt x="230" y="113"/>
                  </a:cubicBezTo>
                  <a:cubicBezTo>
                    <a:pt x="230" y="102"/>
                    <a:pt x="230" y="102"/>
                    <a:pt x="230" y="102"/>
                  </a:cubicBezTo>
                  <a:cubicBezTo>
                    <a:pt x="230" y="102"/>
                    <a:pt x="207" y="95"/>
                    <a:pt x="197" y="92"/>
                  </a:cubicBezTo>
                  <a:close/>
                  <a:moveTo>
                    <a:pt x="115" y="175"/>
                  </a:moveTo>
                  <a:cubicBezTo>
                    <a:pt x="81" y="175"/>
                    <a:pt x="54" y="148"/>
                    <a:pt x="54" y="114"/>
                  </a:cubicBezTo>
                  <a:cubicBezTo>
                    <a:pt x="54" y="80"/>
                    <a:pt x="81" y="53"/>
                    <a:pt x="115" y="53"/>
                  </a:cubicBezTo>
                  <a:cubicBezTo>
                    <a:pt x="149" y="53"/>
                    <a:pt x="176" y="80"/>
                    <a:pt x="176" y="114"/>
                  </a:cubicBezTo>
                  <a:cubicBezTo>
                    <a:pt x="176" y="148"/>
                    <a:pt x="149" y="175"/>
                    <a:pt x="115" y="175"/>
                  </a:cubicBezTo>
                  <a:close/>
                </a:path>
              </a:pathLst>
            </a:custGeom>
            <a:solidFill>
              <a:srgbClr val="55B6F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Open Sans"/>
                <a:ea typeface="Open Sans"/>
                <a:cs typeface="Open Sans"/>
                <a:sym typeface="Open Sans"/>
              </a:endParaRPr>
            </a:p>
          </p:txBody>
        </p:sp>
        <p:sp>
          <p:nvSpPr>
            <p:cNvPr id="797" name="Google Shape;797;p71"/>
            <p:cNvSpPr/>
            <p:nvPr/>
          </p:nvSpPr>
          <p:spPr>
            <a:xfrm>
              <a:off x="4075113" y="1585913"/>
              <a:ext cx="1911350" cy="1909763"/>
            </a:xfrm>
            <a:custGeom>
              <a:avLst/>
              <a:gdLst/>
              <a:ahLst/>
              <a:cxnLst/>
              <a:rect l="l" t="t" r="r" b="b"/>
              <a:pathLst>
                <a:path w="488" h="488" extrusionOk="0">
                  <a:moveTo>
                    <a:pt x="419" y="197"/>
                  </a:moveTo>
                  <a:cubicBezTo>
                    <a:pt x="434" y="180"/>
                    <a:pt x="469" y="145"/>
                    <a:pt x="469" y="145"/>
                  </a:cubicBezTo>
                  <a:cubicBezTo>
                    <a:pt x="457" y="124"/>
                    <a:pt x="457" y="124"/>
                    <a:pt x="457" y="124"/>
                  </a:cubicBezTo>
                  <a:cubicBezTo>
                    <a:pt x="454" y="119"/>
                    <a:pt x="454" y="119"/>
                    <a:pt x="454" y="119"/>
                  </a:cubicBezTo>
                  <a:cubicBezTo>
                    <a:pt x="442" y="99"/>
                    <a:pt x="442" y="99"/>
                    <a:pt x="442" y="99"/>
                  </a:cubicBezTo>
                  <a:cubicBezTo>
                    <a:pt x="442" y="99"/>
                    <a:pt x="395" y="111"/>
                    <a:pt x="372" y="116"/>
                  </a:cubicBezTo>
                  <a:cubicBezTo>
                    <a:pt x="377" y="93"/>
                    <a:pt x="389" y="45"/>
                    <a:pt x="389" y="45"/>
                  </a:cubicBezTo>
                  <a:cubicBezTo>
                    <a:pt x="369" y="34"/>
                    <a:pt x="369" y="34"/>
                    <a:pt x="369" y="34"/>
                  </a:cubicBezTo>
                  <a:cubicBezTo>
                    <a:pt x="364" y="31"/>
                    <a:pt x="364" y="31"/>
                    <a:pt x="364" y="31"/>
                  </a:cubicBezTo>
                  <a:cubicBezTo>
                    <a:pt x="343" y="19"/>
                    <a:pt x="343" y="19"/>
                    <a:pt x="343" y="19"/>
                  </a:cubicBezTo>
                  <a:cubicBezTo>
                    <a:pt x="343" y="19"/>
                    <a:pt x="308" y="54"/>
                    <a:pt x="291" y="69"/>
                  </a:cubicBezTo>
                  <a:cubicBezTo>
                    <a:pt x="284" y="47"/>
                    <a:pt x="271" y="0"/>
                    <a:pt x="271" y="0"/>
                  </a:cubicBezTo>
                  <a:cubicBezTo>
                    <a:pt x="247" y="0"/>
                    <a:pt x="247" y="0"/>
                    <a:pt x="247" y="0"/>
                  </a:cubicBezTo>
                  <a:cubicBezTo>
                    <a:pt x="242" y="0"/>
                    <a:pt x="242" y="0"/>
                    <a:pt x="242" y="0"/>
                  </a:cubicBezTo>
                  <a:cubicBezTo>
                    <a:pt x="218" y="0"/>
                    <a:pt x="218" y="0"/>
                    <a:pt x="218" y="0"/>
                  </a:cubicBezTo>
                  <a:cubicBezTo>
                    <a:pt x="218" y="0"/>
                    <a:pt x="204" y="47"/>
                    <a:pt x="197" y="69"/>
                  </a:cubicBezTo>
                  <a:cubicBezTo>
                    <a:pt x="181" y="54"/>
                    <a:pt x="145" y="19"/>
                    <a:pt x="145" y="19"/>
                  </a:cubicBezTo>
                  <a:cubicBezTo>
                    <a:pt x="124" y="31"/>
                    <a:pt x="124" y="31"/>
                    <a:pt x="124" y="31"/>
                  </a:cubicBezTo>
                  <a:cubicBezTo>
                    <a:pt x="120" y="34"/>
                    <a:pt x="120" y="34"/>
                    <a:pt x="120" y="34"/>
                  </a:cubicBezTo>
                  <a:cubicBezTo>
                    <a:pt x="99" y="45"/>
                    <a:pt x="99" y="45"/>
                    <a:pt x="99" y="45"/>
                  </a:cubicBezTo>
                  <a:cubicBezTo>
                    <a:pt x="99" y="45"/>
                    <a:pt x="111" y="93"/>
                    <a:pt x="116" y="116"/>
                  </a:cubicBezTo>
                  <a:cubicBezTo>
                    <a:pt x="94" y="111"/>
                    <a:pt x="46" y="99"/>
                    <a:pt x="46" y="99"/>
                  </a:cubicBezTo>
                  <a:cubicBezTo>
                    <a:pt x="34" y="119"/>
                    <a:pt x="34" y="119"/>
                    <a:pt x="34" y="119"/>
                  </a:cubicBezTo>
                  <a:cubicBezTo>
                    <a:pt x="31" y="124"/>
                    <a:pt x="31" y="124"/>
                    <a:pt x="31" y="124"/>
                  </a:cubicBezTo>
                  <a:cubicBezTo>
                    <a:pt x="20" y="145"/>
                    <a:pt x="20" y="145"/>
                    <a:pt x="20" y="145"/>
                  </a:cubicBezTo>
                  <a:cubicBezTo>
                    <a:pt x="20" y="145"/>
                    <a:pt x="54" y="180"/>
                    <a:pt x="70" y="197"/>
                  </a:cubicBezTo>
                  <a:cubicBezTo>
                    <a:pt x="48" y="204"/>
                    <a:pt x="0" y="217"/>
                    <a:pt x="0" y="217"/>
                  </a:cubicBezTo>
                  <a:cubicBezTo>
                    <a:pt x="0" y="241"/>
                    <a:pt x="0" y="241"/>
                    <a:pt x="0" y="241"/>
                  </a:cubicBezTo>
                  <a:cubicBezTo>
                    <a:pt x="0" y="246"/>
                    <a:pt x="0" y="246"/>
                    <a:pt x="0" y="246"/>
                  </a:cubicBezTo>
                  <a:cubicBezTo>
                    <a:pt x="0" y="270"/>
                    <a:pt x="0" y="270"/>
                    <a:pt x="0" y="270"/>
                  </a:cubicBezTo>
                  <a:cubicBezTo>
                    <a:pt x="0" y="270"/>
                    <a:pt x="48" y="284"/>
                    <a:pt x="70" y="291"/>
                  </a:cubicBezTo>
                  <a:cubicBezTo>
                    <a:pt x="54" y="307"/>
                    <a:pt x="20" y="343"/>
                    <a:pt x="20" y="343"/>
                  </a:cubicBezTo>
                  <a:cubicBezTo>
                    <a:pt x="31" y="364"/>
                    <a:pt x="31" y="364"/>
                    <a:pt x="31" y="364"/>
                  </a:cubicBezTo>
                  <a:cubicBezTo>
                    <a:pt x="34" y="368"/>
                    <a:pt x="34" y="368"/>
                    <a:pt x="34" y="368"/>
                  </a:cubicBezTo>
                  <a:cubicBezTo>
                    <a:pt x="46" y="389"/>
                    <a:pt x="46" y="389"/>
                    <a:pt x="46" y="389"/>
                  </a:cubicBezTo>
                  <a:cubicBezTo>
                    <a:pt x="46" y="389"/>
                    <a:pt x="94" y="377"/>
                    <a:pt x="116" y="372"/>
                  </a:cubicBezTo>
                  <a:cubicBezTo>
                    <a:pt x="111" y="394"/>
                    <a:pt x="99" y="442"/>
                    <a:pt x="99" y="442"/>
                  </a:cubicBezTo>
                  <a:cubicBezTo>
                    <a:pt x="120" y="454"/>
                    <a:pt x="120" y="454"/>
                    <a:pt x="120" y="454"/>
                  </a:cubicBezTo>
                  <a:cubicBezTo>
                    <a:pt x="124" y="457"/>
                    <a:pt x="124" y="457"/>
                    <a:pt x="124" y="457"/>
                  </a:cubicBezTo>
                  <a:cubicBezTo>
                    <a:pt x="145" y="468"/>
                    <a:pt x="145" y="468"/>
                    <a:pt x="145" y="468"/>
                  </a:cubicBezTo>
                  <a:cubicBezTo>
                    <a:pt x="145" y="468"/>
                    <a:pt x="181" y="434"/>
                    <a:pt x="197" y="418"/>
                  </a:cubicBezTo>
                  <a:cubicBezTo>
                    <a:pt x="204" y="440"/>
                    <a:pt x="218" y="488"/>
                    <a:pt x="218" y="488"/>
                  </a:cubicBezTo>
                  <a:cubicBezTo>
                    <a:pt x="242" y="488"/>
                    <a:pt x="242" y="488"/>
                    <a:pt x="242" y="488"/>
                  </a:cubicBezTo>
                  <a:cubicBezTo>
                    <a:pt x="247" y="488"/>
                    <a:pt x="247" y="488"/>
                    <a:pt x="247" y="488"/>
                  </a:cubicBezTo>
                  <a:cubicBezTo>
                    <a:pt x="271" y="488"/>
                    <a:pt x="271" y="488"/>
                    <a:pt x="271" y="488"/>
                  </a:cubicBezTo>
                  <a:cubicBezTo>
                    <a:pt x="271" y="488"/>
                    <a:pt x="284" y="440"/>
                    <a:pt x="291" y="418"/>
                  </a:cubicBezTo>
                  <a:cubicBezTo>
                    <a:pt x="308" y="434"/>
                    <a:pt x="343" y="468"/>
                    <a:pt x="343" y="468"/>
                  </a:cubicBezTo>
                  <a:cubicBezTo>
                    <a:pt x="364" y="457"/>
                    <a:pt x="364" y="457"/>
                    <a:pt x="364" y="457"/>
                  </a:cubicBezTo>
                  <a:cubicBezTo>
                    <a:pt x="369" y="454"/>
                    <a:pt x="369" y="454"/>
                    <a:pt x="369" y="454"/>
                  </a:cubicBezTo>
                  <a:cubicBezTo>
                    <a:pt x="389" y="442"/>
                    <a:pt x="389" y="442"/>
                    <a:pt x="389" y="442"/>
                  </a:cubicBezTo>
                  <a:cubicBezTo>
                    <a:pt x="389" y="442"/>
                    <a:pt x="377" y="394"/>
                    <a:pt x="372" y="372"/>
                  </a:cubicBezTo>
                  <a:cubicBezTo>
                    <a:pt x="395" y="377"/>
                    <a:pt x="442" y="389"/>
                    <a:pt x="442" y="389"/>
                  </a:cubicBezTo>
                  <a:cubicBezTo>
                    <a:pt x="454" y="368"/>
                    <a:pt x="454" y="368"/>
                    <a:pt x="454" y="368"/>
                  </a:cubicBezTo>
                  <a:cubicBezTo>
                    <a:pt x="457" y="364"/>
                    <a:pt x="457" y="364"/>
                    <a:pt x="457" y="364"/>
                  </a:cubicBezTo>
                  <a:cubicBezTo>
                    <a:pt x="469" y="343"/>
                    <a:pt x="469" y="343"/>
                    <a:pt x="469" y="343"/>
                  </a:cubicBezTo>
                  <a:cubicBezTo>
                    <a:pt x="469" y="343"/>
                    <a:pt x="434" y="307"/>
                    <a:pt x="419" y="291"/>
                  </a:cubicBezTo>
                  <a:cubicBezTo>
                    <a:pt x="441" y="284"/>
                    <a:pt x="488" y="270"/>
                    <a:pt x="488" y="270"/>
                  </a:cubicBezTo>
                  <a:cubicBezTo>
                    <a:pt x="488" y="246"/>
                    <a:pt x="488" y="246"/>
                    <a:pt x="488" y="246"/>
                  </a:cubicBezTo>
                  <a:cubicBezTo>
                    <a:pt x="488" y="241"/>
                    <a:pt x="488" y="241"/>
                    <a:pt x="488" y="241"/>
                  </a:cubicBezTo>
                  <a:cubicBezTo>
                    <a:pt x="488" y="217"/>
                    <a:pt x="488" y="217"/>
                    <a:pt x="488" y="217"/>
                  </a:cubicBezTo>
                  <a:cubicBezTo>
                    <a:pt x="488" y="217"/>
                    <a:pt x="441" y="204"/>
                    <a:pt x="419" y="197"/>
                  </a:cubicBezTo>
                  <a:close/>
                  <a:moveTo>
                    <a:pt x="244" y="381"/>
                  </a:moveTo>
                  <a:cubicBezTo>
                    <a:pt x="169" y="381"/>
                    <a:pt x="107" y="319"/>
                    <a:pt x="107" y="244"/>
                  </a:cubicBezTo>
                  <a:cubicBezTo>
                    <a:pt x="107" y="168"/>
                    <a:pt x="169" y="107"/>
                    <a:pt x="244" y="107"/>
                  </a:cubicBezTo>
                  <a:cubicBezTo>
                    <a:pt x="320" y="107"/>
                    <a:pt x="381" y="168"/>
                    <a:pt x="381" y="244"/>
                  </a:cubicBezTo>
                  <a:cubicBezTo>
                    <a:pt x="381" y="319"/>
                    <a:pt x="320" y="381"/>
                    <a:pt x="244" y="381"/>
                  </a:cubicBezTo>
                  <a:close/>
                </a:path>
              </a:pathLst>
            </a:custGeom>
            <a:solidFill>
              <a:srgbClr val="FFCE5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Open Sans"/>
                <a:ea typeface="Open Sans"/>
                <a:cs typeface="Open Sans"/>
                <a:sym typeface="Open Sans"/>
              </a:endParaRPr>
            </a:p>
          </p:txBody>
        </p:sp>
        <p:sp>
          <p:nvSpPr>
            <p:cNvPr id="798" name="Google Shape;798;p71"/>
            <p:cNvSpPr/>
            <p:nvPr/>
          </p:nvSpPr>
          <p:spPr>
            <a:xfrm>
              <a:off x="3144838" y="2462213"/>
              <a:ext cx="2540000" cy="2555875"/>
            </a:xfrm>
            <a:custGeom>
              <a:avLst/>
              <a:gdLst/>
              <a:ahLst/>
              <a:cxnLst/>
              <a:rect l="l" t="t" r="r" b="b"/>
              <a:pathLst>
                <a:path w="1600" h="1610" extrusionOk="0">
                  <a:moveTo>
                    <a:pt x="1600" y="1035"/>
                  </a:moveTo>
                  <a:lnTo>
                    <a:pt x="776" y="1610"/>
                  </a:lnTo>
                  <a:lnTo>
                    <a:pt x="0" y="496"/>
                  </a:lnTo>
                  <a:lnTo>
                    <a:pt x="712" y="0"/>
                  </a:lnTo>
                  <a:lnTo>
                    <a:pt x="796" y="10"/>
                  </a:lnTo>
                  <a:lnTo>
                    <a:pt x="890" y="20"/>
                  </a:lnTo>
                  <a:lnTo>
                    <a:pt x="1600" y="1035"/>
                  </a:lnTo>
                  <a:close/>
                </a:path>
              </a:pathLst>
            </a:cu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Open Sans"/>
                <a:ea typeface="Open Sans"/>
                <a:cs typeface="Open Sans"/>
                <a:sym typeface="Open Sans"/>
              </a:endParaRPr>
            </a:p>
          </p:txBody>
        </p:sp>
        <p:sp>
          <p:nvSpPr>
            <p:cNvPr id="799" name="Google Shape;799;p71"/>
            <p:cNvSpPr/>
            <p:nvPr/>
          </p:nvSpPr>
          <p:spPr>
            <a:xfrm>
              <a:off x="4275138" y="2462213"/>
              <a:ext cx="282575" cy="152400"/>
            </a:xfrm>
            <a:custGeom>
              <a:avLst/>
              <a:gdLst/>
              <a:ahLst/>
              <a:cxnLst/>
              <a:rect l="l" t="t" r="r" b="b"/>
              <a:pathLst>
                <a:path w="178" h="96" extrusionOk="0">
                  <a:moveTo>
                    <a:pt x="0" y="0"/>
                  </a:moveTo>
                  <a:lnTo>
                    <a:pt x="67" y="96"/>
                  </a:lnTo>
                  <a:lnTo>
                    <a:pt x="178" y="20"/>
                  </a:lnTo>
                  <a:lnTo>
                    <a:pt x="0" y="0"/>
                  </a:lnTo>
                  <a:close/>
                </a:path>
              </a:pathLst>
            </a:custGeom>
            <a:solidFill>
              <a:srgbClr val="A6A8A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Open Sans"/>
                <a:ea typeface="Open Sans"/>
                <a:cs typeface="Open Sans"/>
                <a:sym typeface="Open Sans"/>
              </a:endParaRPr>
            </a:p>
          </p:txBody>
        </p:sp>
        <p:sp>
          <p:nvSpPr>
            <p:cNvPr id="800" name="Google Shape;800;p71"/>
            <p:cNvSpPr/>
            <p:nvPr/>
          </p:nvSpPr>
          <p:spPr>
            <a:xfrm>
              <a:off x="3394076" y="3111501"/>
              <a:ext cx="627063" cy="622300"/>
            </a:xfrm>
            <a:custGeom>
              <a:avLst/>
              <a:gdLst/>
              <a:ahLst/>
              <a:cxnLst/>
              <a:rect l="l" t="t" r="r" b="b"/>
              <a:pathLst>
                <a:path w="395" h="392" extrusionOk="0">
                  <a:moveTo>
                    <a:pt x="395" y="232"/>
                  </a:moveTo>
                  <a:lnTo>
                    <a:pt x="163" y="392"/>
                  </a:lnTo>
                  <a:lnTo>
                    <a:pt x="0" y="161"/>
                  </a:lnTo>
                  <a:lnTo>
                    <a:pt x="232" y="0"/>
                  </a:lnTo>
                  <a:lnTo>
                    <a:pt x="395" y="232"/>
                  </a:lnTo>
                  <a:close/>
                </a:path>
              </a:pathLst>
            </a:custGeom>
            <a:solidFill>
              <a:srgbClr val="D0D2D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Open Sans"/>
                <a:ea typeface="Open Sans"/>
                <a:cs typeface="Open Sans"/>
                <a:sym typeface="Open Sans"/>
              </a:endParaRPr>
            </a:p>
          </p:txBody>
        </p:sp>
        <p:sp>
          <p:nvSpPr>
            <p:cNvPr id="801" name="Google Shape;801;p71"/>
            <p:cNvSpPr/>
            <p:nvPr/>
          </p:nvSpPr>
          <p:spPr>
            <a:xfrm>
              <a:off x="3892551" y="2701926"/>
              <a:ext cx="534988" cy="395288"/>
            </a:xfrm>
            <a:custGeom>
              <a:avLst/>
              <a:gdLst/>
              <a:ahLst/>
              <a:cxnLst/>
              <a:rect l="l" t="t" r="r" b="b"/>
              <a:pathLst>
                <a:path w="337" h="249" extrusionOk="0">
                  <a:moveTo>
                    <a:pt x="337" y="27"/>
                  </a:moveTo>
                  <a:lnTo>
                    <a:pt x="19" y="249"/>
                  </a:lnTo>
                  <a:lnTo>
                    <a:pt x="0" y="219"/>
                  </a:lnTo>
                  <a:lnTo>
                    <a:pt x="318" y="0"/>
                  </a:lnTo>
                  <a:lnTo>
                    <a:pt x="337" y="27"/>
                  </a:lnTo>
                  <a:close/>
                </a:path>
              </a:pathLst>
            </a:custGeom>
            <a:solidFill>
              <a:srgbClr val="D0D2D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Open Sans"/>
                <a:ea typeface="Open Sans"/>
                <a:cs typeface="Open Sans"/>
                <a:sym typeface="Open Sans"/>
              </a:endParaRPr>
            </a:p>
          </p:txBody>
        </p:sp>
        <p:sp>
          <p:nvSpPr>
            <p:cNvPr id="802" name="Google Shape;802;p71"/>
            <p:cNvSpPr/>
            <p:nvPr/>
          </p:nvSpPr>
          <p:spPr>
            <a:xfrm>
              <a:off x="3957638" y="2795588"/>
              <a:ext cx="536575" cy="395288"/>
            </a:xfrm>
            <a:custGeom>
              <a:avLst/>
              <a:gdLst/>
              <a:ahLst/>
              <a:cxnLst/>
              <a:rect l="l" t="t" r="r" b="b"/>
              <a:pathLst>
                <a:path w="338" h="249" extrusionOk="0">
                  <a:moveTo>
                    <a:pt x="338" y="27"/>
                  </a:moveTo>
                  <a:lnTo>
                    <a:pt x="20" y="249"/>
                  </a:lnTo>
                  <a:lnTo>
                    <a:pt x="0" y="219"/>
                  </a:lnTo>
                  <a:lnTo>
                    <a:pt x="319" y="0"/>
                  </a:lnTo>
                  <a:lnTo>
                    <a:pt x="338" y="27"/>
                  </a:lnTo>
                  <a:close/>
                </a:path>
              </a:pathLst>
            </a:custGeom>
            <a:solidFill>
              <a:srgbClr val="D0D2D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Open Sans"/>
                <a:ea typeface="Open Sans"/>
                <a:cs typeface="Open Sans"/>
                <a:sym typeface="Open Sans"/>
              </a:endParaRPr>
            </a:p>
          </p:txBody>
        </p:sp>
        <p:sp>
          <p:nvSpPr>
            <p:cNvPr id="803" name="Google Shape;803;p71"/>
            <p:cNvSpPr/>
            <p:nvPr/>
          </p:nvSpPr>
          <p:spPr>
            <a:xfrm>
              <a:off x="4024313" y="2889251"/>
              <a:ext cx="533400" cy="395288"/>
            </a:xfrm>
            <a:custGeom>
              <a:avLst/>
              <a:gdLst/>
              <a:ahLst/>
              <a:cxnLst/>
              <a:rect l="l" t="t" r="r" b="b"/>
              <a:pathLst>
                <a:path w="336" h="249" extrusionOk="0">
                  <a:moveTo>
                    <a:pt x="336" y="27"/>
                  </a:moveTo>
                  <a:lnTo>
                    <a:pt x="20" y="249"/>
                  </a:lnTo>
                  <a:lnTo>
                    <a:pt x="0" y="222"/>
                  </a:lnTo>
                  <a:lnTo>
                    <a:pt x="316" y="0"/>
                  </a:lnTo>
                  <a:lnTo>
                    <a:pt x="336" y="27"/>
                  </a:lnTo>
                  <a:close/>
                </a:path>
              </a:pathLst>
            </a:custGeom>
            <a:solidFill>
              <a:srgbClr val="D0D2D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Open Sans"/>
                <a:ea typeface="Open Sans"/>
                <a:cs typeface="Open Sans"/>
                <a:sym typeface="Open Sans"/>
              </a:endParaRPr>
            </a:p>
          </p:txBody>
        </p:sp>
        <p:sp>
          <p:nvSpPr>
            <p:cNvPr id="804" name="Google Shape;804;p71"/>
            <p:cNvSpPr/>
            <p:nvPr/>
          </p:nvSpPr>
          <p:spPr>
            <a:xfrm>
              <a:off x="4090988" y="2982913"/>
              <a:ext cx="533400" cy="395288"/>
            </a:xfrm>
            <a:custGeom>
              <a:avLst/>
              <a:gdLst/>
              <a:ahLst/>
              <a:cxnLst/>
              <a:rect l="l" t="t" r="r" b="b"/>
              <a:pathLst>
                <a:path w="336" h="249" extrusionOk="0">
                  <a:moveTo>
                    <a:pt x="336" y="30"/>
                  </a:moveTo>
                  <a:lnTo>
                    <a:pt x="20" y="249"/>
                  </a:lnTo>
                  <a:lnTo>
                    <a:pt x="0" y="222"/>
                  </a:lnTo>
                  <a:lnTo>
                    <a:pt x="316" y="0"/>
                  </a:lnTo>
                  <a:lnTo>
                    <a:pt x="336" y="30"/>
                  </a:lnTo>
                  <a:close/>
                </a:path>
              </a:pathLst>
            </a:custGeom>
            <a:solidFill>
              <a:srgbClr val="D0D2D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Open Sans"/>
                <a:ea typeface="Open Sans"/>
                <a:cs typeface="Open Sans"/>
                <a:sym typeface="Open Sans"/>
              </a:endParaRPr>
            </a:p>
          </p:txBody>
        </p:sp>
        <p:sp>
          <p:nvSpPr>
            <p:cNvPr id="805" name="Google Shape;805;p71"/>
            <p:cNvSpPr/>
            <p:nvPr/>
          </p:nvSpPr>
          <p:spPr>
            <a:xfrm>
              <a:off x="3746501" y="3613151"/>
              <a:ext cx="622300" cy="625475"/>
            </a:xfrm>
            <a:custGeom>
              <a:avLst/>
              <a:gdLst/>
              <a:ahLst/>
              <a:cxnLst/>
              <a:rect l="l" t="t" r="r" b="b"/>
              <a:pathLst>
                <a:path w="392" h="394" extrusionOk="0">
                  <a:moveTo>
                    <a:pt x="392" y="232"/>
                  </a:moveTo>
                  <a:lnTo>
                    <a:pt x="163" y="394"/>
                  </a:lnTo>
                  <a:lnTo>
                    <a:pt x="0" y="163"/>
                  </a:lnTo>
                  <a:lnTo>
                    <a:pt x="232" y="0"/>
                  </a:lnTo>
                  <a:lnTo>
                    <a:pt x="392" y="232"/>
                  </a:lnTo>
                  <a:close/>
                </a:path>
              </a:pathLst>
            </a:custGeom>
            <a:solidFill>
              <a:srgbClr val="D0D2D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Open Sans"/>
                <a:ea typeface="Open Sans"/>
                <a:cs typeface="Open Sans"/>
                <a:sym typeface="Open Sans"/>
              </a:endParaRPr>
            </a:p>
          </p:txBody>
        </p:sp>
        <p:sp>
          <p:nvSpPr>
            <p:cNvPr id="806" name="Google Shape;806;p71"/>
            <p:cNvSpPr/>
            <p:nvPr/>
          </p:nvSpPr>
          <p:spPr>
            <a:xfrm>
              <a:off x="4243388" y="3201988"/>
              <a:ext cx="533400" cy="395288"/>
            </a:xfrm>
            <a:custGeom>
              <a:avLst/>
              <a:gdLst/>
              <a:ahLst/>
              <a:cxnLst/>
              <a:rect l="l" t="t" r="r" b="b"/>
              <a:pathLst>
                <a:path w="336" h="249" extrusionOk="0">
                  <a:moveTo>
                    <a:pt x="336" y="30"/>
                  </a:moveTo>
                  <a:lnTo>
                    <a:pt x="20" y="249"/>
                  </a:lnTo>
                  <a:lnTo>
                    <a:pt x="0" y="222"/>
                  </a:lnTo>
                  <a:lnTo>
                    <a:pt x="316" y="0"/>
                  </a:lnTo>
                  <a:lnTo>
                    <a:pt x="336" y="30"/>
                  </a:lnTo>
                  <a:close/>
                </a:path>
              </a:pathLst>
            </a:custGeom>
            <a:solidFill>
              <a:srgbClr val="D0D2D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Open Sans"/>
                <a:ea typeface="Open Sans"/>
                <a:cs typeface="Open Sans"/>
                <a:sym typeface="Open Sans"/>
              </a:endParaRPr>
            </a:p>
          </p:txBody>
        </p:sp>
        <p:sp>
          <p:nvSpPr>
            <p:cNvPr id="807" name="Google Shape;807;p71"/>
            <p:cNvSpPr/>
            <p:nvPr/>
          </p:nvSpPr>
          <p:spPr>
            <a:xfrm>
              <a:off x="4310063" y="3295651"/>
              <a:ext cx="533400" cy="395288"/>
            </a:xfrm>
            <a:custGeom>
              <a:avLst/>
              <a:gdLst/>
              <a:ahLst/>
              <a:cxnLst/>
              <a:rect l="l" t="t" r="r" b="b"/>
              <a:pathLst>
                <a:path w="336" h="249" extrusionOk="0">
                  <a:moveTo>
                    <a:pt x="336" y="30"/>
                  </a:moveTo>
                  <a:lnTo>
                    <a:pt x="20" y="249"/>
                  </a:lnTo>
                  <a:lnTo>
                    <a:pt x="0" y="222"/>
                  </a:lnTo>
                  <a:lnTo>
                    <a:pt x="316" y="0"/>
                  </a:lnTo>
                  <a:lnTo>
                    <a:pt x="336" y="30"/>
                  </a:lnTo>
                  <a:close/>
                </a:path>
              </a:pathLst>
            </a:custGeom>
            <a:solidFill>
              <a:srgbClr val="D0D2D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Open Sans"/>
                <a:ea typeface="Open Sans"/>
                <a:cs typeface="Open Sans"/>
                <a:sym typeface="Open Sans"/>
              </a:endParaRPr>
            </a:p>
          </p:txBody>
        </p:sp>
        <p:sp>
          <p:nvSpPr>
            <p:cNvPr id="808" name="Google Shape;808;p71"/>
            <p:cNvSpPr/>
            <p:nvPr/>
          </p:nvSpPr>
          <p:spPr>
            <a:xfrm>
              <a:off x="4376738" y="3389313"/>
              <a:ext cx="533400" cy="400050"/>
            </a:xfrm>
            <a:custGeom>
              <a:avLst/>
              <a:gdLst/>
              <a:ahLst/>
              <a:cxnLst/>
              <a:rect l="l" t="t" r="r" b="b"/>
              <a:pathLst>
                <a:path w="336" h="252" extrusionOk="0">
                  <a:moveTo>
                    <a:pt x="336" y="30"/>
                  </a:moveTo>
                  <a:lnTo>
                    <a:pt x="20" y="252"/>
                  </a:lnTo>
                  <a:lnTo>
                    <a:pt x="0" y="222"/>
                  </a:lnTo>
                  <a:lnTo>
                    <a:pt x="316" y="0"/>
                  </a:lnTo>
                  <a:lnTo>
                    <a:pt x="336" y="30"/>
                  </a:lnTo>
                  <a:close/>
                </a:path>
              </a:pathLst>
            </a:custGeom>
            <a:solidFill>
              <a:srgbClr val="D0D2D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Open Sans"/>
                <a:ea typeface="Open Sans"/>
                <a:cs typeface="Open Sans"/>
                <a:sym typeface="Open Sans"/>
              </a:endParaRPr>
            </a:p>
          </p:txBody>
        </p:sp>
        <p:sp>
          <p:nvSpPr>
            <p:cNvPr id="809" name="Google Shape;809;p71"/>
            <p:cNvSpPr/>
            <p:nvPr/>
          </p:nvSpPr>
          <p:spPr>
            <a:xfrm>
              <a:off x="4440238" y="3484563"/>
              <a:ext cx="536575" cy="398463"/>
            </a:xfrm>
            <a:custGeom>
              <a:avLst/>
              <a:gdLst/>
              <a:ahLst/>
              <a:cxnLst/>
              <a:rect l="l" t="t" r="r" b="b"/>
              <a:pathLst>
                <a:path w="338" h="251" extrusionOk="0">
                  <a:moveTo>
                    <a:pt x="338" y="29"/>
                  </a:moveTo>
                  <a:lnTo>
                    <a:pt x="19" y="251"/>
                  </a:lnTo>
                  <a:lnTo>
                    <a:pt x="0" y="221"/>
                  </a:lnTo>
                  <a:lnTo>
                    <a:pt x="318" y="0"/>
                  </a:lnTo>
                  <a:lnTo>
                    <a:pt x="338" y="29"/>
                  </a:lnTo>
                  <a:close/>
                </a:path>
              </a:pathLst>
            </a:custGeom>
            <a:solidFill>
              <a:srgbClr val="D0D2D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Open Sans"/>
                <a:ea typeface="Open Sans"/>
                <a:cs typeface="Open Sans"/>
                <a:sym typeface="Open Sans"/>
              </a:endParaRPr>
            </a:p>
          </p:txBody>
        </p:sp>
        <p:sp>
          <p:nvSpPr>
            <p:cNvPr id="810" name="Google Shape;810;p71"/>
            <p:cNvSpPr/>
            <p:nvPr/>
          </p:nvSpPr>
          <p:spPr>
            <a:xfrm>
              <a:off x="4098926" y="4117976"/>
              <a:ext cx="622300" cy="622300"/>
            </a:xfrm>
            <a:custGeom>
              <a:avLst/>
              <a:gdLst/>
              <a:ahLst/>
              <a:cxnLst/>
              <a:rect l="l" t="t" r="r" b="b"/>
              <a:pathLst>
                <a:path w="392" h="392" extrusionOk="0">
                  <a:moveTo>
                    <a:pt x="392" y="232"/>
                  </a:moveTo>
                  <a:lnTo>
                    <a:pt x="161" y="392"/>
                  </a:lnTo>
                  <a:lnTo>
                    <a:pt x="0" y="160"/>
                  </a:lnTo>
                  <a:lnTo>
                    <a:pt x="232" y="0"/>
                  </a:lnTo>
                  <a:lnTo>
                    <a:pt x="392" y="232"/>
                  </a:lnTo>
                  <a:close/>
                </a:path>
              </a:pathLst>
            </a:custGeom>
            <a:solidFill>
              <a:srgbClr val="D0D2D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Open Sans"/>
                <a:ea typeface="Open Sans"/>
                <a:cs typeface="Open Sans"/>
                <a:sym typeface="Open Sans"/>
              </a:endParaRPr>
            </a:p>
          </p:txBody>
        </p:sp>
        <p:sp>
          <p:nvSpPr>
            <p:cNvPr id="811" name="Google Shape;811;p71"/>
            <p:cNvSpPr/>
            <p:nvPr/>
          </p:nvSpPr>
          <p:spPr>
            <a:xfrm>
              <a:off x="4595813" y="3706813"/>
              <a:ext cx="533400" cy="395288"/>
            </a:xfrm>
            <a:custGeom>
              <a:avLst/>
              <a:gdLst/>
              <a:ahLst/>
              <a:cxnLst/>
              <a:rect l="l" t="t" r="r" b="b"/>
              <a:pathLst>
                <a:path w="336" h="249" extrusionOk="0">
                  <a:moveTo>
                    <a:pt x="336" y="27"/>
                  </a:moveTo>
                  <a:lnTo>
                    <a:pt x="20" y="249"/>
                  </a:lnTo>
                  <a:lnTo>
                    <a:pt x="0" y="219"/>
                  </a:lnTo>
                  <a:lnTo>
                    <a:pt x="316" y="0"/>
                  </a:lnTo>
                  <a:lnTo>
                    <a:pt x="336" y="27"/>
                  </a:lnTo>
                  <a:close/>
                </a:path>
              </a:pathLst>
            </a:custGeom>
            <a:solidFill>
              <a:srgbClr val="D0D2D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Open Sans"/>
                <a:ea typeface="Open Sans"/>
                <a:cs typeface="Open Sans"/>
                <a:sym typeface="Open Sans"/>
              </a:endParaRPr>
            </a:p>
          </p:txBody>
        </p:sp>
        <p:sp>
          <p:nvSpPr>
            <p:cNvPr id="812" name="Google Shape;812;p71"/>
            <p:cNvSpPr/>
            <p:nvPr/>
          </p:nvSpPr>
          <p:spPr>
            <a:xfrm>
              <a:off x="4659313" y="3800476"/>
              <a:ext cx="536575" cy="395288"/>
            </a:xfrm>
            <a:custGeom>
              <a:avLst/>
              <a:gdLst/>
              <a:ahLst/>
              <a:cxnLst/>
              <a:rect l="l" t="t" r="r" b="b"/>
              <a:pathLst>
                <a:path w="338" h="249" extrusionOk="0">
                  <a:moveTo>
                    <a:pt x="338" y="27"/>
                  </a:moveTo>
                  <a:lnTo>
                    <a:pt x="20" y="249"/>
                  </a:lnTo>
                  <a:lnTo>
                    <a:pt x="0" y="220"/>
                  </a:lnTo>
                  <a:lnTo>
                    <a:pt x="318" y="0"/>
                  </a:lnTo>
                  <a:lnTo>
                    <a:pt x="338" y="27"/>
                  </a:lnTo>
                  <a:close/>
                </a:path>
              </a:pathLst>
            </a:custGeom>
            <a:solidFill>
              <a:srgbClr val="D0D2D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Open Sans"/>
                <a:ea typeface="Open Sans"/>
                <a:cs typeface="Open Sans"/>
                <a:sym typeface="Open Sans"/>
              </a:endParaRPr>
            </a:p>
          </p:txBody>
        </p:sp>
        <p:sp>
          <p:nvSpPr>
            <p:cNvPr id="813" name="Google Shape;813;p71"/>
            <p:cNvSpPr/>
            <p:nvPr/>
          </p:nvSpPr>
          <p:spPr>
            <a:xfrm>
              <a:off x="4725988" y="3894138"/>
              <a:ext cx="536575" cy="395288"/>
            </a:xfrm>
            <a:custGeom>
              <a:avLst/>
              <a:gdLst/>
              <a:ahLst/>
              <a:cxnLst/>
              <a:rect l="l" t="t" r="r" b="b"/>
              <a:pathLst>
                <a:path w="338" h="249" extrusionOk="0">
                  <a:moveTo>
                    <a:pt x="338" y="28"/>
                  </a:moveTo>
                  <a:lnTo>
                    <a:pt x="20" y="249"/>
                  </a:lnTo>
                  <a:lnTo>
                    <a:pt x="0" y="222"/>
                  </a:lnTo>
                  <a:lnTo>
                    <a:pt x="318" y="0"/>
                  </a:lnTo>
                  <a:lnTo>
                    <a:pt x="338" y="28"/>
                  </a:lnTo>
                  <a:close/>
                </a:path>
              </a:pathLst>
            </a:custGeom>
            <a:solidFill>
              <a:srgbClr val="D0D2D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Open Sans"/>
                <a:ea typeface="Open Sans"/>
                <a:cs typeface="Open Sans"/>
                <a:sym typeface="Open Sans"/>
              </a:endParaRPr>
            </a:p>
          </p:txBody>
        </p:sp>
        <p:sp>
          <p:nvSpPr>
            <p:cNvPr id="814" name="Google Shape;814;p71"/>
            <p:cNvSpPr/>
            <p:nvPr/>
          </p:nvSpPr>
          <p:spPr>
            <a:xfrm>
              <a:off x="4792663" y="3989388"/>
              <a:ext cx="536575" cy="395288"/>
            </a:xfrm>
            <a:custGeom>
              <a:avLst/>
              <a:gdLst/>
              <a:ahLst/>
              <a:cxnLst/>
              <a:rect l="l" t="t" r="r" b="b"/>
              <a:pathLst>
                <a:path w="338" h="249" extrusionOk="0">
                  <a:moveTo>
                    <a:pt x="338" y="29"/>
                  </a:moveTo>
                  <a:lnTo>
                    <a:pt x="19" y="249"/>
                  </a:lnTo>
                  <a:lnTo>
                    <a:pt x="0" y="221"/>
                  </a:lnTo>
                  <a:lnTo>
                    <a:pt x="318" y="0"/>
                  </a:lnTo>
                  <a:lnTo>
                    <a:pt x="338" y="29"/>
                  </a:lnTo>
                  <a:close/>
                </a:path>
              </a:pathLst>
            </a:custGeom>
            <a:solidFill>
              <a:srgbClr val="D0D2D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Open Sans"/>
                <a:ea typeface="Open Sans"/>
                <a:cs typeface="Open Sans"/>
                <a:sym typeface="Open Sans"/>
              </a:endParaRPr>
            </a:p>
          </p:txBody>
        </p:sp>
        <p:sp>
          <p:nvSpPr>
            <p:cNvPr id="815" name="Google Shape;815;p71"/>
            <p:cNvSpPr/>
            <p:nvPr/>
          </p:nvSpPr>
          <p:spPr>
            <a:xfrm>
              <a:off x="6977063" y="1449388"/>
              <a:ext cx="2090738" cy="2489200"/>
            </a:xfrm>
            <a:custGeom>
              <a:avLst/>
              <a:gdLst/>
              <a:ahLst/>
              <a:cxnLst/>
              <a:rect l="l" t="t" r="r" b="b"/>
              <a:pathLst>
                <a:path w="534" h="636" extrusionOk="0">
                  <a:moveTo>
                    <a:pt x="315" y="628"/>
                  </a:moveTo>
                  <a:cubicBezTo>
                    <a:pt x="33" y="528"/>
                    <a:pt x="33" y="528"/>
                    <a:pt x="33" y="528"/>
                  </a:cubicBezTo>
                  <a:cubicBezTo>
                    <a:pt x="11" y="520"/>
                    <a:pt x="0" y="496"/>
                    <a:pt x="8" y="474"/>
                  </a:cubicBezTo>
                  <a:cubicBezTo>
                    <a:pt x="165" y="34"/>
                    <a:pt x="165" y="34"/>
                    <a:pt x="165" y="34"/>
                  </a:cubicBezTo>
                  <a:cubicBezTo>
                    <a:pt x="173" y="12"/>
                    <a:pt x="197" y="0"/>
                    <a:pt x="218" y="8"/>
                  </a:cubicBezTo>
                  <a:cubicBezTo>
                    <a:pt x="500" y="109"/>
                    <a:pt x="500" y="109"/>
                    <a:pt x="500" y="109"/>
                  </a:cubicBezTo>
                  <a:cubicBezTo>
                    <a:pt x="522" y="116"/>
                    <a:pt x="534" y="141"/>
                    <a:pt x="526" y="162"/>
                  </a:cubicBezTo>
                  <a:cubicBezTo>
                    <a:pt x="369" y="603"/>
                    <a:pt x="369" y="603"/>
                    <a:pt x="369" y="603"/>
                  </a:cubicBezTo>
                  <a:cubicBezTo>
                    <a:pt x="361" y="625"/>
                    <a:pt x="337" y="636"/>
                    <a:pt x="315" y="628"/>
                  </a:cubicBezTo>
                  <a:close/>
                </a:path>
              </a:pathLst>
            </a:custGeom>
            <a:solidFill>
              <a:srgbClr val="FFCE5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Open Sans"/>
                <a:ea typeface="Open Sans"/>
                <a:cs typeface="Open Sans"/>
                <a:sym typeface="Open Sans"/>
              </a:endParaRPr>
            </a:p>
          </p:txBody>
        </p:sp>
        <p:sp>
          <p:nvSpPr>
            <p:cNvPr id="816" name="Google Shape;816;p71"/>
            <p:cNvSpPr/>
            <p:nvPr/>
          </p:nvSpPr>
          <p:spPr>
            <a:xfrm>
              <a:off x="8307388" y="1441451"/>
              <a:ext cx="234950" cy="238125"/>
            </a:xfrm>
            <a:custGeom>
              <a:avLst/>
              <a:gdLst/>
              <a:ahLst/>
              <a:cxnLst/>
              <a:rect l="l" t="t" r="r" b="b"/>
              <a:pathLst>
                <a:path w="60" h="61" extrusionOk="0">
                  <a:moveTo>
                    <a:pt x="26" y="41"/>
                  </a:moveTo>
                  <a:cubicBezTo>
                    <a:pt x="20" y="39"/>
                    <a:pt x="17" y="32"/>
                    <a:pt x="19" y="27"/>
                  </a:cubicBezTo>
                  <a:cubicBezTo>
                    <a:pt x="22" y="21"/>
                    <a:pt x="28" y="18"/>
                    <a:pt x="34" y="20"/>
                  </a:cubicBezTo>
                  <a:cubicBezTo>
                    <a:pt x="40" y="22"/>
                    <a:pt x="43" y="28"/>
                    <a:pt x="41" y="34"/>
                  </a:cubicBezTo>
                  <a:cubicBezTo>
                    <a:pt x="39" y="40"/>
                    <a:pt x="32" y="43"/>
                    <a:pt x="26" y="41"/>
                  </a:cubicBezTo>
                  <a:close/>
                  <a:moveTo>
                    <a:pt x="39" y="5"/>
                  </a:moveTo>
                  <a:cubicBezTo>
                    <a:pt x="25" y="0"/>
                    <a:pt x="10" y="7"/>
                    <a:pt x="5" y="21"/>
                  </a:cubicBezTo>
                  <a:cubicBezTo>
                    <a:pt x="0" y="35"/>
                    <a:pt x="7" y="51"/>
                    <a:pt x="21" y="56"/>
                  </a:cubicBezTo>
                  <a:cubicBezTo>
                    <a:pt x="35" y="61"/>
                    <a:pt x="50" y="53"/>
                    <a:pt x="55" y="39"/>
                  </a:cubicBezTo>
                  <a:cubicBezTo>
                    <a:pt x="60" y="25"/>
                    <a:pt x="53" y="10"/>
                    <a:pt x="39" y="5"/>
                  </a:cubicBezTo>
                  <a:close/>
                </a:path>
              </a:pathLst>
            </a:custGeom>
            <a:solidFill>
              <a:srgbClr val="E89F2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Open Sans"/>
                <a:ea typeface="Open Sans"/>
                <a:cs typeface="Open Sans"/>
                <a:sym typeface="Open Sans"/>
              </a:endParaRPr>
            </a:p>
          </p:txBody>
        </p:sp>
        <p:sp>
          <p:nvSpPr>
            <p:cNvPr id="817" name="Google Shape;817;p71"/>
            <p:cNvSpPr/>
            <p:nvPr/>
          </p:nvSpPr>
          <p:spPr>
            <a:xfrm>
              <a:off x="7962901" y="1465263"/>
              <a:ext cx="841375" cy="425450"/>
            </a:xfrm>
            <a:custGeom>
              <a:avLst/>
              <a:gdLst/>
              <a:ahLst/>
              <a:cxnLst/>
              <a:rect l="l" t="t" r="r" b="b"/>
              <a:pathLst>
                <a:path w="530" h="268" extrusionOk="0">
                  <a:moveTo>
                    <a:pt x="496" y="268"/>
                  </a:moveTo>
                  <a:lnTo>
                    <a:pt x="0" y="91"/>
                  </a:lnTo>
                  <a:lnTo>
                    <a:pt x="32" y="0"/>
                  </a:lnTo>
                  <a:lnTo>
                    <a:pt x="530" y="177"/>
                  </a:lnTo>
                  <a:lnTo>
                    <a:pt x="496" y="268"/>
                  </a:lnTo>
                  <a:close/>
                </a:path>
              </a:pathLst>
            </a:custGeom>
            <a:solidFill>
              <a:srgbClr val="E89F2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Open Sans"/>
                <a:ea typeface="Open Sans"/>
                <a:cs typeface="Open Sans"/>
                <a:sym typeface="Open Sans"/>
              </a:endParaRPr>
            </a:p>
          </p:txBody>
        </p:sp>
        <p:sp>
          <p:nvSpPr>
            <p:cNvPr id="818" name="Google Shape;818;p71"/>
            <p:cNvSpPr/>
            <p:nvPr/>
          </p:nvSpPr>
          <p:spPr>
            <a:xfrm>
              <a:off x="6996113" y="1577976"/>
              <a:ext cx="1997075" cy="2230438"/>
            </a:xfrm>
            <a:custGeom>
              <a:avLst/>
              <a:gdLst/>
              <a:ahLst/>
              <a:cxnLst/>
              <a:rect l="l" t="t" r="r" b="b"/>
              <a:pathLst>
                <a:path w="1258" h="1405" extrusionOk="0">
                  <a:moveTo>
                    <a:pt x="723" y="1405"/>
                  </a:moveTo>
                  <a:lnTo>
                    <a:pt x="0" y="1030"/>
                  </a:lnTo>
                  <a:lnTo>
                    <a:pt x="538" y="0"/>
                  </a:lnTo>
                  <a:lnTo>
                    <a:pt x="1258" y="377"/>
                  </a:lnTo>
                  <a:lnTo>
                    <a:pt x="723" y="1405"/>
                  </a:lnTo>
                  <a:close/>
                </a:path>
              </a:pathLst>
            </a:custGeom>
            <a:solidFill>
              <a:srgbClr val="E6E7E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Open Sans"/>
                <a:ea typeface="Open Sans"/>
                <a:cs typeface="Open Sans"/>
                <a:sym typeface="Open Sans"/>
              </a:endParaRPr>
            </a:p>
          </p:txBody>
        </p:sp>
        <p:sp>
          <p:nvSpPr>
            <p:cNvPr id="819" name="Google Shape;819;p71"/>
            <p:cNvSpPr/>
            <p:nvPr/>
          </p:nvSpPr>
          <p:spPr>
            <a:xfrm>
              <a:off x="7140576" y="1625601"/>
              <a:ext cx="1778000" cy="2092325"/>
            </a:xfrm>
            <a:custGeom>
              <a:avLst/>
              <a:gdLst/>
              <a:ahLst/>
              <a:cxnLst/>
              <a:rect l="l" t="t" r="r" b="b"/>
              <a:pathLst>
                <a:path w="1120" h="1318" extrusionOk="0">
                  <a:moveTo>
                    <a:pt x="0" y="1050"/>
                  </a:moveTo>
                  <a:lnTo>
                    <a:pt x="738" y="1318"/>
                  </a:lnTo>
                  <a:lnTo>
                    <a:pt x="1120" y="268"/>
                  </a:lnTo>
                  <a:lnTo>
                    <a:pt x="383" y="0"/>
                  </a:lnTo>
                  <a:lnTo>
                    <a:pt x="0" y="1050"/>
                  </a:lnTo>
                  <a:close/>
                </a:path>
              </a:pathLst>
            </a:cu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Open Sans"/>
                <a:ea typeface="Open Sans"/>
                <a:cs typeface="Open Sans"/>
                <a:sym typeface="Open Sans"/>
              </a:endParaRPr>
            </a:p>
          </p:txBody>
        </p:sp>
        <p:sp>
          <p:nvSpPr>
            <p:cNvPr id="820" name="Google Shape;820;p71"/>
            <p:cNvSpPr/>
            <p:nvPr/>
          </p:nvSpPr>
          <p:spPr>
            <a:xfrm>
              <a:off x="7842251" y="1817688"/>
              <a:ext cx="868363" cy="355600"/>
            </a:xfrm>
            <a:custGeom>
              <a:avLst/>
              <a:gdLst/>
              <a:ahLst/>
              <a:cxnLst/>
              <a:rect l="l" t="t" r="r" b="b"/>
              <a:pathLst>
                <a:path w="547" h="224" extrusionOk="0">
                  <a:moveTo>
                    <a:pt x="0" y="36"/>
                  </a:moveTo>
                  <a:lnTo>
                    <a:pt x="532" y="224"/>
                  </a:lnTo>
                  <a:lnTo>
                    <a:pt x="547" y="189"/>
                  </a:lnTo>
                  <a:lnTo>
                    <a:pt x="12" y="0"/>
                  </a:lnTo>
                  <a:lnTo>
                    <a:pt x="0" y="36"/>
                  </a:lnTo>
                  <a:close/>
                </a:path>
              </a:pathLst>
            </a:custGeom>
            <a:solidFill>
              <a:srgbClr val="EBEAE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Open Sans"/>
                <a:ea typeface="Open Sans"/>
                <a:cs typeface="Open Sans"/>
                <a:sym typeface="Open Sans"/>
              </a:endParaRPr>
            </a:p>
          </p:txBody>
        </p:sp>
        <p:sp>
          <p:nvSpPr>
            <p:cNvPr id="821" name="Google Shape;821;p71"/>
            <p:cNvSpPr/>
            <p:nvPr/>
          </p:nvSpPr>
          <p:spPr>
            <a:xfrm>
              <a:off x="8002588" y="2141538"/>
              <a:ext cx="619125" cy="269875"/>
            </a:xfrm>
            <a:custGeom>
              <a:avLst/>
              <a:gdLst/>
              <a:ahLst/>
              <a:cxnLst/>
              <a:rect l="l" t="t" r="r" b="b"/>
              <a:pathLst>
                <a:path w="390" h="170" extrusionOk="0">
                  <a:moveTo>
                    <a:pt x="0" y="37"/>
                  </a:moveTo>
                  <a:lnTo>
                    <a:pt x="377" y="170"/>
                  </a:lnTo>
                  <a:lnTo>
                    <a:pt x="390" y="136"/>
                  </a:lnTo>
                  <a:lnTo>
                    <a:pt x="12" y="0"/>
                  </a:lnTo>
                  <a:lnTo>
                    <a:pt x="0" y="37"/>
                  </a:lnTo>
                  <a:close/>
                </a:path>
              </a:pathLst>
            </a:custGeom>
            <a:solidFill>
              <a:srgbClr val="EBEAE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Open Sans"/>
                <a:ea typeface="Open Sans"/>
                <a:cs typeface="Open Sans"/>
                <a:sym typeface="Open Sans"/>
              </a:endParaRPr>
            </a:p>
          </p:txBody>
        </p:sp>
        <p:sp>
          <p:nvSpPr>
            <p:cNvPr id="822" name="Google Shape;822;p71"/>
            <p:cNvSpPr/>
            <p:nvPr/>
          </p:nvSpPr>
          <p:spPr>
            <a:xfrm>
              <a:off x="7732713" y="2020888"/>
              <a:ext cx="203200" cy="198438"/>
            </a:xfrm>
            <a:custGeom>
              <a:avLst/>
              <a:gdLst/>
              <a:ahLst/>
              <a:cxnLst/>
              <a:rect l="l" t="t" r="r" b="b"/>
              <a:pathLst>
                <a:path w="128" h="125" extrusionOk="0">
                  <a:moveTo>
                    <a:pt x="93" y="125"/>
                  </a:moveTo>
                  <a:lnTo>
                    <a:pt x="0" y="93"/>
                  </a:lnTo>
                  <a:lnTo>
                    <a:pt x="34" y="0"/>
                  </a:lnTo>
                  <a:lnTo>
                    <a:pt x="128" y="34"/>
                  </a:lnTo>
                  <a:lnTo>
                    <a:pt x="93" y="125"/>
                  </a:lnTo>
                  <a:close/>
                  <a:moveTo>
                    <a:pt x="15" y="86"/>
                  </a:moveTo>
                  <a:lnTo>
                    <a:pt x="86" y="113"/>
                  </a:lnTo>
                  <a:lnTo>
                    <a:pt x="113" y="39"/>
                  </a:lnTo>
                  <a:lnTo>
                    <a:pt x="42" y="14"/>
                  </a:lnTo>
                  <a:lnTo>
                    <a:pt x="15" y="86"/>
                  </a:lnTo>
                  <a:close/>
                </a:path>
              </a:pathLst>
            </a:custGeom>
            <a:solidFill>
              <a:srgbClr val="40404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Open Sans"/>
                <a:ea typeface="Open Sans"/>
                <a:cs typeface="Open Sans"/>
                <a:sym typeface="Open Sans"/>
              </a:endParaRPr>
            </a:p>
          </p:txBody>
        </p:sp>
        <p:sp>
          <p:nvSpPr>
            <p:cNvPr id="823" name="Google Shape;823;p71"/>
            <p:cNvSpPr/>
            <p:nvPr/>
          </p:nvSpPr>
          <p:spPr>
            <a:xfrm>
              <a:off x="7896226" y="2432051"/>
              <a:ext cx="622300" cy="269875"/>
            </a:xfrm>
            <a:custGeom>
              <a:avLst/>
              <a:gdLst/>
              <a:ahLst/>
              <a:cxnLst/>
              <a:rect l="l" t="t" r="r" b="b"/>
              <a:pathLst>
                <a:path w="392" h="170" extrusionOk="0">
                  <a:moveTo>
                    <a:pt x="0" y="36"/>
                  </a:moveTo>
                  <a:lnTo>
                    <a:pt x="378" y="170"/>
                  </a:lnTo>
                  <a:lnTo>
                    <a:pt x="392" y="133"/>
                  </a:lnTo>
                  <a:lnTo>
                    <a:pt x="13" y="0"/>
                  </a:lnTo>
                  <a:lnTo>
                    <a:pt x="0" y="36"/>
                  </a:lnTo>
                  <a:close/>
                </a:path>
              </a:pathLst>
            </a:custGeom>
            <a:solidFill>
              <a:srgbClr val="EBEAE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Open Sans"/>
                <a:ea typeface="Open Sans"/>
                <a:cs typeface="Open Sans"/>
                <a:sym typeface="Open Sans"/>
              </a:endParaRPr>
            </a:p>
          </p:txBody>
        </p:sp>
        <p:sp>
          <p:nvSpPr>
            <p:cNvPr id="824" name="Google Shape;824;p71"/>
            <p:cNvSpPr/>
            <p:nvPr/>
          </p:nvSpPr>
          <p:spPr>
            <a:xfrm>
              <a:off x="7631113" y="2309813"/>
              <a:ext cx="198438" cy="200025"/>
            </a:xfrm>
            <a:custGeom>
              <a:avLst/>
              <a:gdLst/>
              <a:ahLst/>
              <a:cxnLst/>
              <a:rect l="l" t="t" r="r" b="b"/>
              <a:pathLst>
                <a:path w="125" h="126" extrusionOk="0">
                  <a:moveTo>
                    <a:pt x="91" y="126"/>
                  </a:moveTo>
                  <a:lnTo>
                    <a:pt x="0" y="91"/>
                  </a:lnTo>
                  <a:lnTo>
                    <a:pt x="32" y="0"/>
                  </a:lnTo>
                  <a:lnTo>
                    <a:pt x="125" y="32"/>
                  </a:lnTo>
                  <a:lnTo>
                    <a:pt x="91" y="126"/>
                  </a:lnTo>
                  <a:close/>
                  <a:moveTo>
                    <a:pt x="12" y="86"/>
                  </a:moveTo>
                  <a:lnTo>
                    <a:pt x="86" y="111"/>
                  </a:lnTo>
                  <a:lnTo>
                    <a:pt x="111" y="40"/>
                  </a:lnTo>
                  <a:lnTo>
                    <a:pt x="39" y="12"/>
                  </a:lnTo>
                  <a:lnTo>
                    <a:pt x="12" y="86"/>
                  </a:lnTo>
                  <a:close/>
                </a:path>
              </a:pathLst>
            </a:custGeom>
            <a:solidFill>
              <a:srgbClr val="40404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Open Sans"/>
                <a:ea typeface="Open Sans"/>
                <a:cs typeface="Open Sans"/>
                <a:sym typeface="Open Sans"/>
              </a:endParaRPr>
            </a:p>
          </p:txBody>
        </p:sp>
        <p:sp>
          <p:nvSpPr>
            <p:cNvPr id="825" name="Google Shape;825;p71"/>
            <p:cNvSpPr/>
            <p:nvPr/>
          </p:nvSpPr>
          <p:spPr>
            <a:xfrm>
              <a:off x="7791451" y="2720976"/>
              <a:ext cx="622300" cy="269875"/>
            </a:xfrm>
            <a:custGeom>
              <a:avLst/>
              <a:gdLst/>
              <a:ahLst/>
              <a:cxnLst/>
              <a:rect l="l" t="t" r="r" b="b"/>
              <a:pathLst>
                <a:path w="392" h="170" extrusionOk="0">
                  <a:moveTo>
                    <a:pt x="0" y="34"/>
                  </a:moveTo>
                  <a:lnTo>
                    <a:pt x="379" y="170"/>
                  </a:lnTo>
                  <a:lnTo>
                    <a:pt x="392" y="133"/>
                  </a:lnTo>
                  <a:lnTo>
                    <a:pt x="12" y="0"/>
                  </a:lnTo>
                  <a:lnTo>
                    <a:pt x="0" y="34"/>
                  </a:lnTo>
                  <a:close/>
                </a:path>
              </a:pathLst>
            </a:custGeom>
            <a:solidFill>
              <a:srgbClr val="EBEAE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Open Sans"/>
                <a:ea typeface="Open Sans"/>
                <a:cs typeface="Open Sans"/>
                <a:sym typeface="Open Sans"/>
              </a:endParaRPr>
            </a:p>
          </p:txBody>
        </p:sp>
        <p:sp>
          <p:nvSpPr>
            <p:cNvPr id="826" name="Google Shape;826;p71"/>
            <p:cNvSpPr/>
            <p:nvPr/>
          </p:nvSpPr>
          <p:spPr>
            <a:xfrm>
              <a:off x="7524751" y="2595563"/>
              <a:ext cx="200025" cy="200025"/>
            </a:xfrm>
            <a:custGeom>
              <a:avLst/>
              <a:gdLst/>
              <a:ahLst/>
              <a:cxnLst/>
              <a:rect l="l" t="t" r="r" b="b"/>
              <a:pathLst>
                <a:path w="126" h="126" extrusionOk="0">
                  <a:moveTo>
                    <a:pt x="91" y="126"/>
                  </a:moveTo>
                  <a:lnTo>
                    <a:pt x="0" y="94"/>
                  </a:lnTo>
                  <a:lnTo>
                    <a:pt x="32" y="0"/>
                  </a:lnTo>
                  <a:lnTo>
                    <a:pt x="126" y="35"/>
                  </a:lnTo>
                  <a:lnTo>
                    <a:pt x="91" y="126"/>
                  </a:lnTo>
                  <a:close/>
                  <a:moveTo>
                    <a:pt x="12" y="86"/>
                  </a:moveTo>
                  <a:lnTo>
                    <a:pt x="86" y="113"/>
                  </a:lnTo>
                  <a:lnTo>
                    <a:pt x="111" y="42"/>
                  </a:lnTo>
                  <a:lnTo>
                    <a:pt x="39" y="15"/>
                  </a:lnTo>
                  <a:lnTo>
                    <a:pt x="12" y="86"/>
                  </a:lnTo>
                  <a:close/>
                </a:path>
              </a:pathLst>
            </a:custGeom>
            <a:solidFill>
              <a:srgbClr val="40404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Open Sans"/>
                <a:ea typeface="Open Sans"/>
                <a:cs typeface="Open Sans"/>
                <a:sym typeface="Open Sans"/>
              </a:endParaRPr>
            </a:p>
          </p:txBody>
        </p:sp>
        <p:sp>
          <p:nvSpPr>
            <p:cNvPr id="827" name="Google Shape;827;p71"/>
            <p:cNvSpPr/>
            <p:nvPr/>
          </p:nvSpPr>
          <p:spPr>
            <a:xfrm>
              <a:off x="7685088" y="3006726"/>
              <a:ext cx="622300" cy="269875"/>
            </a:xfrm>
            <a:custGeom>
              <a:avLst/>
              <a:gdLst/>
              <a:ahLst/>
              <a:cxnLst/>
              <a:rect l="l" t="t" r="r" b="b"/>
              <a:pathLst>
                <a:path w="392" h="170" extrusionOk="0">
                  <a:moveTo>
                    <a:pt x="0" y="37"/>
                  </a:moveTo>
                  <a:lnTo>
                    <a:pt x="380" y="170"/>
                  </a:lnTo>
                  <a:lnTo>
                    <a:pt x="392" y="135"/>
                  </a:lnTo>
                  <a:lnTo>
                    <a:pt x="12" y="0"/>
                  </a:lnTo>
                  <a:lnTo>
                    <a:pt x="0" y="37"/>
                  </a:lnTo>
                  <a:close/>
                </a:path>
              </a:pathLst>
            </a:custGeom>
            <a:solidFill>
              <a:srgbClr val="EBEAE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Open Sans"/>
                <a:ea typeface="Open Sans"/>
                <a:cs typeface="Open Sans"/>
                <a:sym typeface="Open Sans"/>
              </a:endParaRPr>
            </a:p>
          </p:txBody>
        </p:sp>
        <p:sp>
          <p:nvSpPr>
            <p:cNvPr id="828" name="Google Shape;828;p71"/>
            <p:cNvSpPr/>
            <p:nvPr/>
          </p:nvSpPr>
          <p:spPr>
            <a:xfrm>
              <a:off x="7418388" y="2884488"/>
              <a:ext cx="200025" cy="200025"/>
            </a:xfrm>
            <a:custGeom>
              <a:avLst/>
              <a:gdLst/>
              <a:ahLst/>
              <a:cxnLst/>
              <a:rect l="l" t="t" r="r" b="b"/>
              <a:pathLst>
                <a:path w="126" h="126" extrusionOk="0">
                  <a:moveTo>
                    <a:pt x="92" y="126"/>
                  </a:moveTo>
                  <a:lnTo>
                    <a:pt x="0" y="92"/>
                  </a:lnTo>
                  <a:lnTo>
                    <a:pt x="35" y="0"/>
                  </a:lnTo>
                  <a:lnTo>
                    <a:pt x="126" y="35"/>
                  </a:lnTo>
                  <a:lnTo>
                    <a:pt x="92" y="126"/>
                  </a:lnTo>
                  <a:close/>
                  <a:moveTo>
                    <a:pt x="13" y="87"/>
                  </a:moveTo>
                  <a:lnTo>
                    <a:pt x="87" y="114"/>
                  </a:lnTo>
                  <a:lnTo>
                    <a:pt x="114" y="40"/>
                  </a:lnTo>
                  <a:lnTo>
                    <a:pt x="40" y="13"/>
                  </a:lnTo>
                  <a:lnTo>
                    <a:pt x="13" y="87"/>
                  </a:lnTo>
                  <a:close/>
                </a:path>
              </a:pathLst>
            </a:custGeom>
            <a:solidFill>
              <a:srgbClr val="40404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Open Sans"/>
                <a:ea typeface="Open Sans"/>
                <a:cs typeface="Open Sans"/>
                <a:sym typeface="Open Sans"/>
              </a:endParaRPr>
            </a:p>
          </p:txBody>
        </p:sp>
        <p:sp>
          <p:nvSpPr>
            <p:cNvPr id="829" name="Google Shape;829;p71"/>
            <p:cNvSpPr/>
            <p:nvPr/>
          </p:nvSpPr>
          <p:spPr>
            <a:xfrm>
              <a:off x="7767638" y="2020888"/>
              <a:ext cx="269875" cy="139700"/>
            </a:xfrm>
            <a:custGeom>
              <a:avLst/>
              <a:gdLst/>
              <a:ahLst/>
              <a:cxnLst/>
              <a:rect l="l" t="t" r="r" b="b"/>
              <a:pathLst>
                <a:path w="170" h="88" extrusionOk="0">
                  <a:moveTo>
                    <a:pt x="30" y="88"/>
                  </a:moveTo>
                  <a:lnTo>
                    <a:pt x="0" y="5"/>
                  </a:lnTo>
                  <a:lnTo>
                    <a:pt x="15" y="0"/>
                  </a:lnTo>
                  <a:lnTo>
                    <a:pt x="39" y="66"/>
                  </a:lnTo>
                  <a:lnTo>
                    <a:pt x="165" y="14"/>
                  </a:lnTo>
                  <a:lnTo>
                    <a:pt x="170" y="32"/>
                  </a:lnTo>
                  <a:lnTo>
                    <a:pt x="30" y="88"/>
                  </a:lnTo>
                  <a:close/>
                </a:path>
              </a:pathLst>
            </a:custGeom>
            <a:solidFill>
              <a:srgbClr val="34BF6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Open Sans"/>
                <a:ea typeface="Open Sans"/>
                <a:cs typeface="Open Sans"/>
                <a:sym typeface="Open Sans"/>
              </a:endParaRPr>
            </a:p>
          </p:txBody>
        </p:sp>
        <p:sp>
          <p:nvSpPr>
            <p:cNvPr id="830" name="Google Shape;830;p71"/>
            <p:cNvSpPr/>
            <p:nvPr/>
          </p:nvSpPr>
          <p:spPr>
            <a:xfrm>
              <a:off x="7661276" y="2306638"/>
              <a:ext cx="274638" cy="139700"/>
            </a:xfrm>
            <a:custGeom>
              <a:avLst/>
              <a:gdLst/>
              <a:ahLst/>
              <a:cxnLst/>
              <a:rect l="l" t="t" r="r" b="b"/>
              <a:pathLst>
                <a:path w="173" h="88" extrusionOk="0">
                  <a:moveTo>
                    <a:pt x="30" y="88"/>
                  </a:moveTo>
                  <a:lnTo>
                    <a:pt x="0" y="5"/>
                  </a:lnTo>
                  <a:lnTo>
                    <a:pt x="18" y="0"/>
                  </a:lnTo>
                  <a:lnTo>
                    <a:pt x="40" y="66"/>
                  </a:lnTo>
                  <a:lnTo>
                    <a:pt x="166" y="17"/>
                  </a:lnTo>
                  <a:lnTo>
                    <a:pt x="173" y="32"/>
                  </a:lnTo>
                  <a:lnTo>
                    <a:pt x="30" y="88"/>
                  </a:lnTo>
                  <a:close/>
                </a:path>
              </a:pathLst>
            </a:custGeom>
            <a:solidFill>
              <a:srgbClr val="34BF6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Open Sans"/>
                <a:ea typeface="Open Sans"/>
                <a:cs typeface="Open Sans"/>
                <a:sym typeface="Open Sans"/>
              </a:endParaRPr>
            </a:p>
          </p:txBody>
        </p:sp>
        <p:sp>
          <p:nvSpPr>
            <p:cNvPr id="831" name="Google Shape;831;p71"/>
            <p:cNvSpPr/>
            <p:nvPr/>
          </p:nvSpPr>
          <p:spPr>
            <a:xfrm>
              <a:off x="7556501" y="2595563"/>
              <a:ext cx="273050" cy="136525"/>
            </a:xfrm>
            <a:custGeom>
              <a:avLst/>
              <a:gdLst/>
              <a:ahLst/>
              <a:cxnLst/>
              <a:rect l="l" t="t" r="r" b="b"/>
              <a:pathLst>
                <a:path w="172" h="86" extrusionOk="0">
                  <a:moveTo>
                    <a:pt x="29" y="86"/>
                  </a:moveTo>
                  <a:lnTo>
                    <a:pt x="0" y="5"/>
                  </a:lnTo>
                  <a:lnTo>
                    <a:pt x="17" y="0"/>
                  </a:lnTo>
                  <a:lnTo>
                    <a:pt x="39" y="64"/>
                  </a:lnTo>
                  <a:lnTo>
                    <a:pt x="165" y="15"/>
                  </a:lnTo>
                  <a:lnTo>
                    <a:pt x="172" y="30"/>
                  </a:lnTo>
                  <a:lnTo>
                    <a:pt x="29" y="86"/>
                  </a:lnTo>
                  <a:close/>
                </a:path>
              </a:pathLst>
            </a:custGeom>
            <a:solidFill>
              <a:srgbClr val="34BF6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Open Sans"/>
                <a:ea typeface="Open Sans"/>
                <a:cs typeface="Open Sans"/>
                <a:sym typeface="Open Sans"/>
              </a:endParaRPr>
            </a:p>
          </p:txBody>
        </p:sp>
        <p:sp>
          <p:nvSpPr>
            <p:cNvPr id="832" name="Google Shape;832;p71"/>
            <p:cNvSpPr/>
            <p:nvPr/>
          </p:nvSpPr>
          <p:spPr>
            <a:xfrm>
              <a:off x="7454901" y="2881313"/>
              <a:ext cx="269875" cy="141288"/>
            </a:xfrm>
            <a:custGeom>
              <a:avLst/>
              <a:gdLst/>
              <a:ahLst/>
              <a:cxnLst/>
              <a:rect l="l" t="t" r="r" b="b"/>
              <a:pathLst>
                <a:path w="170" h="89" extrusionOk="0">
                  <a:moveTo>
                    <a:pt x="29" y="89"/>
                  </a:moveTo>
                  <a:lnTo>
                    <a:pt x="0" y="5"/>
                  </a:lnTo>
                  <a:lnTo>
                    <a:pt x="14" y="0"/>
                  </a:lnTo>
                  <a:lnTo>
                    <a:pt x="39" y="67"/>
                  </a:lnTo>
                  <a:lnTo>
                    <a:pt x="165" y="15"/>
                  </a:lnTo>
                  <a:lnTo>
                    <a:pt x="170" y="32"/>
                  </a:lnTo>
                  <a:lnTo>
                    <a:pt x="29" y="89"/>
                  </a:lnTo>
                  <a:close/>
                </a:path>
              </a:pathLst>
            </a:custGeom>
            <a:solidFill>
              <a:srgbClr val="34BF6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Open Sans"/>
                <a:ea typeface="Open Sans"/>
                <a:cs typeface="Open Sans"/>
                <a:sym typeface="Open Sans"/>
              </a:endParaRPr>
            </a:p>
          </p:txBody>
        </p:sp>
        <p:sp>
          <p:nvSpPr>
            <p:cNvPr id="833" name="Google Shape;833;p71"/>
            <p:cNvSpPr/>
            <p:nvPr/>
          </p:nvSpPr>
          <p:spPr>
            <a:xfrm>
              <a:off x="4662488" y="2943226"/>
              <a:ext cx="3848100" cy="2524125"/>
            </a:xfrm>
            <a:custGeom>
              <a:avLst/>
              <a:gdLst/>
              <a:ahLst/>
              <a:cxnLst/>
              <a:rect l="l" t="t" r="r" b="b"/>
              <a:pathLst>
                <a:path w="983" h="645" extrusionOk="0">
                  <a:moveTo>
                    <a:pt x="950" y="645"/>
                  </a:moveTo>
                  <a:cubicBezTo>
                    <a:pt x="33" y="645"/>
                    <a:pt x="33" y="645"/>
                    <a:pt x="33" y="645"/>
                  </a:cubicBezTo>
                  <a:cubicBezTo>
                    <a:pt x="15" y="645"/>
                    <a:pt x="0" y="630"/>
                    <a:pt x="0" y="612"/>
                  </a:cubicBezTo>
                  <a:cubicBezTo>
                    <a:pt x="0" y="33"/>
                    <a:pt x="0" y="33"/>
                    <a:pt x="0" y="33"/>
                  </a:cubicBezTo>
                  <a:cubicBezTo>
                    <a:pt x="0" y="15"/>
                    <a:pt x="15" y="0"/>
                    <a:pt x="33" y="0"/>
                  </a:cubicBezTo>
                  <a:cubicBezTo>
                    <a:pt x="950" y="0"/>
                    <a:pt x="950" y="0"/>
                    <a:pt x="950" y="0"/>
                  </a:cubicBezTo>
                  <a:cubicBezTo>
                    <a:pt x="968" y="0"/>
                    <a:pt x="983" y="15"/>
                    <a:pt x="983" y="33"/>
                  </a:cubicBezTo>
                  <a:cubicBezTo>
                    <a:pt x="983" y="612"/>
                    <a:pt x="983" y="612"/>
                    <a:pt x="983" y="612"/>
                  </a:cubicBezTo>
                  <a:cubicBezTo>
                    <a:pt x="983" y="630"/>
                    <a:pt x="968" y="645"/>
                    <a:pt x="950" y="645"/>
                  </a:cubicBezTo>
                </a:path>
              </a:pathLst>
            </a:custGeom>
            <a:solidFill>
              <a:srgbClr val="30363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Open Sans"/>
                <a:ea typeface="Open Sans"/>
                <a:cs typeface="Open Sans"/>
                <a:sym typeface="Open Sans"/>
              </a:endParaRPr>
            </a:p>
          </p:txBody>
        </p:sp>
        <p:sp>
          <p:nvSpPr>
            <p:cNvPr id="834" name="Google Shape;834;p71"/>
            <p:cNvSpPr/>
            <p:nvPr/>
          </p:nvSpPr>
          <p:spPr>
            <a:xfrm>
              <a:off x="4764088" y="3068638"/>
              <a:ext cx="3644900" cy="2273300"/>
            </a:xfrm>
            <a:custGeom>
              <a:avLst/>
              <a:gdLst/>
              <a:ahLst/>
              <a:cxnLst/>
              <a:rect l="l" t="t" r="r" b="b"/>
              <a:pathLst>
                <a:path w="931" h="581" extrusionOk="0">
                  <a:moveTo>
                    <a:pt x="900" y="581"/>
                  </a:moveTo>
                  <a:cubicBezTo>
                    <a:pt x="32" y="581"/>
                    <a:pt x="32" y="581"/>
                    <a:pt x="32" y="581"/>
                  </a:cubicBezTo>
                  <a:cubicBezTo>
                    <a:pt x="14" y="581"/>
                    <a:pt x="0" y="568"/>
                    <a:pt x="0" y="551"/>
                  </a:cubicBezTo>
                  <a:cubicBezTo>
                    <a:pt x="0" y="29"/>
                    <a:pt x="0" y="29"/>
                    <a:pt x="0" y="29"/>
                  </a:cubicBezTo>
                  <a:cubicBezTo>
                    <a:pt x="0" y="13"/>
                    <a:pt x="14" y="0"/>
                    <a:pt x="32" y="0"/>
                  </a:cubicBezTo>
                  <a:cubicBezTo>
                    <a:pt x="900" y="0"/>
                    <a:pt x="900" y="0"/>
                    <a:pt x="900" y="0"/>
                  </a:cubicBezTo>
                  <a:cubicBezTo>
                    <a:pt x="917" y="0"/>
                    <a:pt x="931" y="13"/>
                    <a:pt x="931" y="29"/>
                  </a:cubicBezTo>
                  <a:cubicBezTo>
                    <a:pt x="931" y="551"/>
                    <a:pt x="931" y="551"/>
                    <a:pt x="931" y="551"/>
                  </a:cubicBezTo>
                  <a:cubicBezTo>
                    <a:pt x="931" y="568"/>
                    <a:pt x="917" y="581"/>
                    <a:pt x="900" y="581"/>
                  </a:cubicBezTo>
                </a:path>
              </a:pathLst>
            </a:custGeom>
            <a:solidFill>
              <a:srgbClr val="55B6F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Open Sans"/>
                <a:ea typeface="Open Sans"/>
                <a:cs typeface="Open Sans"/>
                <a:sym typeface="Open Sans"/>
              </a:endParaRPr>
            </a:p>
          </p:txBody>
        </p:sp>
        <p:sp>
          <p:nvSpPr>
            <p:cNvPr id="835" name="Google Shape;835;p71"/>
            <p:cNvSpPr/>
            <p:nvPr/>
          </p:nvSpPr>
          <p:spPr>
            <a:xfrm>
              <a:off x="4397376" y="5397501"/>
              <a:ext cx="4379913" cy="160338"/>
            </a:xfrm>
            <a:prstGeom prst="rect">
              <a:avLst/>
            </a:prstGeom>
            <a:solidFill>
              <a:srgbClr val="ECF0F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Open Sans"/>
                <a:ea typeface="Open Sans"/>
                <a:cs typeface="Open Sans"/>
                <a:sym typeface="Open Sans"/>
              </a:endParaRPr>
            </a:p>
          </p:txBody>
        </p:sp>
        <p:sp>
          <p:nvSpPr>
            <p:cNvPr id="836" name="Google Shape;836;p71"/>
            <p:cNvSpPr/>
            <p:nvPr/>
          </p:nvSpPr>
          <p:spPr>
            <a:xfrm>
              <a:off x="4397376" y="5557838"/>
              <a:ext cx="4379913" cy="106363"/>
            </a:xfrm>
            <a:custGeom>
              <a:avLst/>
              <a:gdLst/>
              <a:ahLst/>
              <a:cxnLst/>
              <a:rect l="l" t="t" r="r" b="b"/>
              <a:pathLst>
                <a:path w="1119" h="27" extrusionOk="0">
                  <a:moveTo>
                    <a:pt x="560" y="0"/>
                  </a:moveTo>
                  <a:cubicBezTo>
                    <a:pt x="526" y="0"/>
                    <a:pt x="526" y="0"/>
                    <a:pt x="526" y="0"/>
                  </a:cubicBezTo>
                  <a:cubicBezTo>
                    <a:pt x="0" y="0"/>
                    <a:pt x="0" y="0"/>
                    <a:pt x="0" y="0"/>
                  </a:cubicBezTo>
                  <a:cubicBezTo>
                    <a:pt x="23" y="7"/>
                    <a:pt x="23" y="7"/>
                    <a:pt x="23" y="7"/>
                  </a:cubicBezTo>
                  <a:cubicBezTo>
                    <a:pt x="63" y="20"/>
                    <a:pt x="110" y="27"/>
                    <a:pt x="157" y="27"/>
                  </a:cubicBezTo>
                  <a:cubicBezTo>
                    <a:pt x="526" y="27"/>
                    <a:pt x="526" y="27"/>
                    <a:pt x="526" y="27"/>
                  </a:cubicBezTo>
                  <a:cubicBezTo>
                    <a:pt x="560" y="27"/>
                    <a:pt x="560" y="27"/>
                    <a:pt x="560" y="27"/>
                  </a:cubicBezTo>
                  <a:cubicBezTo>
                    <a:pt x="962" y="27"/>
                    <a:pt x="962" y="27"/>
                    <a:pt x="962" y="27"/>
                  </a:cubicBezTo>
                  <a:cubicBezTo>
                    <a:pt x="1010" y="27"/>
                    <a:pt x="1056" y="20"/>
                    <a:pt x="1096" y="7"/>
                  </a:cubicBezTo>
                  <a:cubicBezTo>
                    <a:pt x="1119" y="0"/>
                    <a:pt x="1119" y="0"/>
                    <a:pt x="1119" y="0"/>
                  </a:cubicBezTo>
                  <a:lnTo>
                    <a:pt x="560" y="0"/>
                  </a:lnTo>
                  <a:close/>
                </a:path>
              </a:pathLst>
            </a:custGeom>
            <a:solidFill>
              <a:srgbClr val="CCCDC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Open Sans"/>
                <a:ea typeface="Open Sans"/>
                <a:cs typeface="Open Sans"/>
                <a:sym typeface="Open Sans"/>
              </a:endParaRPr>
            </a:p>
          </p:txBody>
        </p:sp>
        <p:sp>
          <p:nvSpPr>
            <p:cNvPr id="837" name="Google Shape;837;p71"/>
            <p:cNvSpPr/>
            <p:nvPr/>
          </p:nvSpPr>
          <p:spPr>
            <a:xfrm>
              <a:off x="5011738" y="2709863"/>
              <a:ext cx="3151188" cy="2632075"/>
            </a:xfrm>
            <a:prstGeom prst="rect">
              <a:avLst/>
            </a:prstGeom>
            <a:solidFill>
              <a:srgbClr val="F9FAF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Open Sans"/>
                <a:ea typeface="Open Sans"/>
                <a:cs typeface="Open Sans"/>
                <a:sym typeface="Open Sans"/>
              </a:endParaRPr>
            </a:p>
          </p:txBody>
        </p:sp>
        <p:sp>
          <p:nvSpPr>
            <p:cNvPr id="838" name="Google Shape;838;p71"/>
            <p:cNvSpPr/>
            <p:nvPr/>
          </p:nvSpPr>
          <p:spPr>
            <a:xfrm>
              <a:off x="5011738" y="2709863"/>
              <a:ext cx="3151188" cy="263207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Open Sans"/>
                <a:ea typeface="Open Sans"/>
                <a:cs typeface="Open Sans"/>
                <a:sym typeface="Open Sans"/>
              </a:endParaRPr>
            </a:p>
          </p:txBody>
        </p:sp>
        <p:sp>
          <p:nvSpPr>
            <p:cNvPr id="839" name="Google Shape;839;p71"/>
            <p:cNvSpPr/>
            <p:nvPr/>
          </p:nvSpPr>
          <p:spPr>
            <a:xfrm>
              <a:off x="5011738" y="2709863"/>
              <a:ext cx="3151188" cy="238125"/>
            </a:xfrm>
            <a:prstGeom prst="rect">
              <a:avLst/>
            </a:prstGeom>
            <a:solidFill>
              <a:srgbClr val="40404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Open Sans"/>
                <a:ea typeface="Open Sans"/>
                <a:cs typeface="Open Sans"/>
                <a:sym typeface="Open Sans"/>
              </a:endParaRPr>
            </a:p>
          </p:txBody>
        </p:sp>
        <p:sp>
          <p:nvSpPr>
            <p:cNvPr id="840" name="Google Shape;840;p71"/>
            <p:cNvSpPr/>
            <p:nvPr/>
          </p:nvSpPr>
          <p:spPr>
            <a:xfrm>
              <a:off x="7693026" y="2779713"/>
              <a:ext cx="82550" cy="82550"/>
            </a:xfrm>
            <a:prstGeom prst="ellipse">
              <a:avLst/>
            </a:prstGeom>
            <a:solidFill>
              <a:srgbClr val="BBBD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Open Sans"/>
                <a:ea typeface="Open Sans"/>
                <a:cs typeface="Open Sans"/>
                <a:sym typeface="Open Sans"/>
              </a:endParaRPr>
            </a:p>
          </p:txBody>
        </p:sp>
        <p:sp>
          <p:nvSpPr>
            <p:cNvPr id="841" name="Google Shape;841;p71"/>
            <p:cNvSpPr/>
            <p:nvPr/>
          </p:nvSpPr>
          <p:spPr>
            <a:xfrm>
              <a:off x="7866063" y="2779713"/>
              <a:ext cx="85725" cy="82550"/>
            </a:xfrm>
            <a:prstGeom prst="ellipse">
              <a:avLst/>
            </a:prstGeom>
            <a:solidFill>
              <a:srgbClr val="F0635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Open Sans"/>
                <a:ea typeface="Open Sans"/>
                <a:cs typeface="Open Sans"/>
                <a:sym typeface="Open Sans"/>
              </a:endParaRPr>
            </a:p>
          </p:txBody>
        </p:sp>
        <p:sp>
          <p:nvSpPr>
            <p:cNvPr id="842" name="Google Shape;842;p71"/>
            <p:cNvSpPr/>
            <p:nvPr/>
          </p:nvSpPr>
          <p:spPr>
            <a:xfrm>
              <a:off x="7521576" y="2779713"/>
              <a:ext cx="80963" cy="82550"/>
            </a:xfrm>
            <a:prstGeom prst="ellipse">
              <a:avLst/>
            </a:prstGeom>
            <a:solidFill>
              <a:srgbClr val="BBBD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Open Sans"/>
                <a:ea typeface="Open Sans"/>
                <a:cs typeface="Open Sans"/>
                <a:sym typeface="Open Sans"/>
              </a:endParaRPr>
            </a:p>
          </p:txBody>
        </p:sp>
        <p:sp>
          <p:nvSpPr>
            <p:cNvPr id="843" name="Google Shape;843;p71"/>
            <p:cNvSpPr/>
            <p:nvPr/>
          </p:nvSpPr>
          <p:spPr>
            <a:xfrm>
              <a:off x="6296026" y="3311526"/>
              <a:ext cx="582613" cy="582613"/>
            </a:xfrm>
            <a:prstGeom prst="ellipse">
              <a:avLst/>
            </a:prstGeom>
            <a:solidFill>
              <a:srgbClr val="F3F1E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Open Sans"/>
                <a:ea typeface="Open Sans"/>
                <a:cs typeface="Open Sans"/>
                <a:sym typeface="Open Sans"/>
              </a:endParaRPr>
            </a:p>
          </p:txBody>
        </p:sp>
        <p:sp>
          <p:nvSpPr>
            <p:cNvPr id="844" name="Google Shape;844;p71"/>
            <p:cNvSpPr/>
            <p:nvPr/>
          </p:nvSpPr>
          <p:spPr>
            <a:xfrm>
              <a:off x="6440488" y="3741738"/>
              <a:ext cx="296863" cy="165100"/>
            </a:xfrm>
            <a:custGeom>
              <a:avLst/>
              <a:gdLst/>
              <a:ahLst/>
              <a:cxnLst/>
              <a:rect l="l" t="t" r="r" b="b"/>
              <a:pathLst>
                <a:path w="76" h="42" extrusionOk="0">
                  <a:moveTo>
                    <a:pt x="48" y="1"/>
                  </a:moveTo>
                  <a:cubicBezTo>
                    <a:pt x="60" y="4"/>
                    <a:pt x="60" y="4"/>
                    <a:pt x="60" y="4"/>
                  </a:cubicBezTo>
                  <a:cubicBezTo>
                    <a:pt x="69" y="6"/>
                    <a:pt x="76" y="14"/>
                    <a:pt x="76" y="24"/>
                  </a:cubicBezTo>
                  <a:cubicBezTo>
                    <a:pt x="76" y="42"/>
                    <a:pt x="76" y="42"/>
                    <a:pt x="76" y="42"/>
                  </a:cubicBezTo>
                  <a:cubicBezTo>
                    <a:pt x="38" y="42"/>
                    <a:pt x="38" y="42"/>
                    <a:pt x="38" y="42"/>
                  </a:cubicBezTo>
                  <a:cubicBezTo>
                    <a:pt x="0" y="42"/>
                    <a:pt x="0" y="42"/>
                    <a:pt x="0" y="42"/>
                  </a:cubicBezTo>
                  <a:cubicBezTo>
                    <a:pt x="0" y="24"/>
                    <a:pt x="0" y="24"/>
                    <a:pt x="0" y="24"/>
                  </a:cubicBezTo>
                  <a:cubicBezTo>
                    <a:pt x="0" y="14"/>
                    <a:pt x="6" y="6"/>
                    <a:pt x="16" y="4"/>
                  </a:cubicBezTo>
                  <a:cubicBezTo>
                    <a:pt x="27" y="1"/>
                    <a:pt x="27" y="1"/>
                    <a:pt x="27" y="1"/>
                  </a:cubicBezTo>
                  <a:cubicBezTo>
                    <a:pt x="34" y="0"/>
                    <a:pt x="34" y="0"/>
                    <a:pt x="34" y="0"/>
                  </a:cubicBezTo>
                  <a:cubicBezTo>
                    <a:pt x="43" y="0"/>
                    <a:pt x="43" y="0"/>
                    <a:pt x="43" y="0"/>
                  </a:cubicBezTo>
                  <a:lnTo>
                    <a:pt x="48" y="1"/>
                  </a:lnTo>
                  <a:close/>
                </a:path>
              </a:pathLst>
            </a:custGeom>
            <a:solidFill>
              <a:srgbClr val="F7D9B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Open Sans"/>
                <a:ea typeface="Open Sans"/>
                <a:cs typeface="Open Sans"/>
                <a:sym typeface="Open Sans"/>
              </a:endParaRPr>
            </a:p>
          </p:txBody>
        </p:sp>
        <p:sp>
          <p:nvSpPr>
            <p:cNvPr id="845" name="Google Shape;845;p71"/>
            <p:cNvSpPr/>
            <p:nvPr/>
          </p:nvSpPr>
          <p:spPr>
            <a:xfrm>
              <a:off x="6475413" y="3741738"/>
              <a:ext cx="227013" cy="165100"/>
            </a:xfrm>
            <a:custGeom>
              <a:avLst/>
              <a:gdLst/>
              <a:ahLst/>
              <a:cxnLst/>
              <a:rect l="l" t="t" r="r" b="b"/>
              <a:pathLst>
                <a:path w="58" h="42" extrusionOk="0">
                  <a:moveTo>
                    <a:pt x="51" y="4"/>
                  </a:moveTo>
                  <a:cubicBezTo>
                    <a:pt x="39" y="1"/>
                    <a:pt x="39" y="1"/>
                    <a:pt x="39" y="1"/>
                  </a:cubicBezTo>
                  <a:cubicBezTo>
                    <a:pt x="36" y="0"/>
                    <a:pt x="36" y="0"/>
                    <a:pt x="36" y="0"/>
                  </a:cubicBezTo>
                  <a:cubicBezTo>
                    <a:pt x="36" y="8"/>
                    <a:pt x="36" y="8"/>
                    <a:pt x="36" y="8"/>
                  </a:cubicBezTo>
                  <a:cubicBezTo>
                    <a:pt x="36" y="8"/>
                    <a:pt x="36" y="8"/>
                    <a:pt x="36" y="8"/>
                  </a:cubicBezTo>
                  <a:cubicBezTo>
                    <a:pt x="36" y="7"/>
                    <a:pt x="36" y="7"/>
                    <a:pt x="36" y="7"/>
                  </a:cubicBezTo>
                  <a:cubicBezTo>
                    <a:pt x="36" y="8"/>
                    <a:pt x="36" y="8"/>
                    <a:pt x="36" y="8"/>
                  </a:cubicBezTo>
                  <a:cubicBezTo>
                    <a:pt x="36" y="8"/>
                    <a:pt x="36" y="8"/>
                    <a:pt x="36" y="8"/>
                  </a:cubicBezTo>
                  <a:cubicBezTo>
                    <a:pt x="36" y="8"/>
                    <a:pt x="36" y="8"/>
                    <a:pt x="36" y="8"/>
                  </a:cubicBezTo>
                  <a:cubicBezTo>
                    <a:pt x="35" y="11"/>
                    <a:pt x="32" y="14"/>
                    <a:pt x="29" y="14"/>
                  </a:cubicBezTo>
                  <a:cubicBezTo>
                    <a:pt x="25" y="14"/>
                    <a:pt x="22" y="11"/>
                    <a:pt x="22" y="7"/>
                  </a:cubicBezTo>
                  <a:cubicBezTo>
                    <a:pt x="22" y="7"/>
                    <a:pt x="22" y="7"/>
                    <a:pt x="22" y="7"/>
                  </a:cubicBezTo>
                  <a:cubicBezTo>
                    <a:pt x="22" y="1"/>
                    <a:pt x="22" y="1"/>
                    <a:pt x="22" y="1"/>
                  </a:cubicBezTo>
                  <a:cubicBezTo>
                    <a:pt x="18" y="1"/>
                    <a:pt x="18" y="1"/>
                    <a:pt x="18" y="1"/>
                  </a:cubicBezTo>
                  <a:cubicBezTo>
                    <a:pt x="7" y="4"/>
                    <a:pt x="7" y="4"/>
                    <a:pt x="7" y="4"/>
                  </a:cubicBezTo>
                  <a:cubicBezTo>
                    <a:pt x="4" y="4"/>
                    <a:pt x="2" y="5"/>
                    <a:pt x="0" y="7"/>
                  </a:cubicBezTo>
                  <a:cubicBezTo>
                    <a:pt x="0" y="42"/>
                    <a:pt x="0" y="42"/>
                    <a:pt x="0" y="42"/>
                  </a:cubicBezTo>
                  <a:cubicBezTo>
                    <a:pt x="29" y="42"/>
                    <a:pt x="29" y="42"/>
                    <a:pt x="29" y="42"/>
                  </a:cubicBezTo>
                  <a:cubicBezTo>
                    <a:pt x="58" y="42"/>
                    <a:pt x="58" y="42"/>
                    <a:pt x="58" y="42"/>
                  </a:cubicBezTo>
                  <a:cubicBezTo>
                    <a:pt x="58" y="7"/>
                    <a:pt x="58" y="7"/>
                    <a:pt x="58" y="7"/>
                  </a:cubicBezTo>
                  <a:cubicBezTo>
                    <a:pt x="56" y="5"/>
                    <a:pt x="53" y="4"/>
                    <a:pt x="51" y="4"/>
                  </a:cubicBezTo>
                  <a:close/>
                </a:path>
              </a:pathLst>
            </a:custGeom>
            <a:solidFill>
              <a:srgbClr val="00AD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Open Sans"/>
                <a:ea typeface="Open Sans"/>
                <a:cs typeface="Open Sans"/>
                <a:sym typeface="Open Sans"/>
              </a:endParaRPr>
            </a:p>
          </p:txBody>
        </p:sp>
        <p:sp>
          <p:nvSpPr>
            <p:cNvPr id="846" name="Google Shape;846;p71"/>
            <p:cNvSpPr/>
            <p:nvPr/>
          </p:nvSpPr>
          <p:spPr>
            <a:xfrm>
              <a:off x="6429376" y="3770313"/>
              <a:ext cx="46038" cy="80963"/>
            </a:xfrm>
            <a:custGeom>
              <a:avLst/>
              <a:gdLst/>
              <a:ahLst/>
              <a:cxnLst/>
              <a:rect l="l" t="t" r="r" b="b"/>
              <a:pathLst>
                <a:path w="12" h="21" extrusionOk="0">
                  <a:moveTo>
                    <a:pt x="12" y="21"/>
                  </a:moveTo>
                  <a:cubicBezTo>
                    <a:pt x="3" y="21"/>
                    <a:pt x="3" y="21"/>
                    <a:pt x="3" y="21"/>
                  </a:cubicBezTo>
                  <a:cubicBezTo>
                    <a:pt x="3" y="21"/>
                    <a:pt x="0" y="8"/>
                    <a:pt x="12" y="0"/>
                  </a:cubicBezTo>
                  <a:lnTo>
                    <a:pt x="12" y="21"/>
                  </a:lnTo>
                  <a:close/>
                </a:path>
              </a:pathLst>
            </a:custGeom>
            <a:solidFill>
              <a:srgbClr val="00AD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Open Sans"/>
                <a:ea typeface="Open Sans"/>
                <a:cs typeface="Open Sans"/>
                <a:sym typeface="Open Sans"/>
              </a:endParaRPr>
            </a:p>
          </p:txBody>
        </p:sp>
        <p:sp>
          <p:nvSpPr>
            <p:cNvPr id="847" name="Google Shape;847;p71"/>
            <p:cNvSpPr/>
            <p:nvPr/>
          </p:nvSpPr>
          <p:spPr>
            <a:xfrm>
              <a:off x="6702426" y="3770313"/>
              <a:ext cx="47625" cy="80963"/>
            </a:xfrm>
            <a:custGeom>
              <a:avLst/>
              <a:gdLst/>
              <a:ahLst/>
              <a:cxnLst/>
              <a:rect l="l" t="t" r="r" b="b"/>
              <a:pathLst>
                <a:path w="12" h="21" extrusionOk="0">
                  <a:moveTo>
                    <a:pt x="0" y="21"/>
                  </a:moveTo>
                  <a:cubicBezTo>
                    <a:pt x="10" y="21"/>
                    <a:pt x="10" y="21"/>
                    <a:pt x="10" y="21"/>
                  </a:cubicBezTo>
                  <a:cubicBezTo>
                    <a:pt x="10" y="21"/>
                    <a:pt x="12" y="7"/>
                    <a:pt x="0" y="0"/>
                  </a:cubicBezTo>
                  <a:lnTo>
                    <a:pt x="0" y="21"/>
                  </a:lnTo>
                  <a:close/>
                </a:path>
              </a:pathLst>
            </a:custGeom>
            <a:solidFill>
              <a:srgbClr val="00AD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Open Sans"/>
                <a:ea typeface="Open Sans"/>
                <a:cs typeface="Open Sans"/>
                <a:sym typeface="Open Sans"/>
              </a:endParaRPr>
            </a:p>
          </p:txBody>
        </p:sp>
        <p:sp>
          <p:nvSpPr>
            <p:cNvPr id="848" name="Google Shape;848;p71"/>
            <p:cNvSpPr/>
            <p:nvPr/>
          </p:nvSpPr>
          <p:spPr>
            <a:xfrm>
              <a:off x="6561138" y="3714751"/>
              <a:ext cx="55563" cy="82550"/>
            </a:xfrm>
            <a:custGeom>
              <a:avLst/>
              <a:gdLst/>
              <a:ahLst/>
              <a:cxnLst/>
              <a:rect l="l" t="t" r="r" b="b"/>
              <a:pathLst>
                <a:path w="14" h="21" extrusionOk="0">
                  <a:moveTo>
                    <a:pt x="14" y="7"/>
                  </a:moveTo>
                  <a:cubicBezTo>
                    <a:pt x="14" y="15"/>
                    <a:pt x="14" y="15"/>
                    <a:pt x="14" y="15"/>
                  </a:cubicBezTo>
                  <a:cubicBezTo>
                    <a:pt x="14" y="14"/>
                    <a:pt x="14" y="14"/>
                    <a:pt x="14" y="14"/>
                  </a:cubicBezTo>
                  <a:cubicBezTo>
                    <a:pt x="14" y="18"/>
                    <a:pt x="11" y="21"/>
                    <a:pt x="7" y="21"/>
                  </a:cubicBezTo>
                  <a:cubicBezTo>
                    <a:pt x="3" y="21"/>
                    <a:pt x="0" y="18"/>
                    <a:pt x="0" y="14"/>
                  </a:cubicBezTo>
                  <a:cubicBezTo>
                    <a:pt x="0" y="14"/>
                    <a:pt x="0" y="14"/>
                    <a:pt x="0" y="14"/>
                  </a:cubicBezTo>
                  <a:cubicBezTo>
                    <a:pt x="0" y="3"/>
                    <a:pt x="0" y="3"/>
                    <a:pt x="0" y="3"/>
                  </a:cubicBezTo>
                  <a:cubicBezTo>
                    <a:pt x="2" y="2"/>
                    <a:pt x="2" y="2"/>
                    <a:pt x="2" y="2"/>
                  </a:cubicBezTo>
                  <a:cubicBezTo>
                    <a:pt x="3" y="2"/>
                    <a:pt x="3" y="2"/>
                    <a:pt x="3" y="2"/>
                  </a:cubicBezTo>
                  <a:cubicBezTo>
                    <a:pt x="10" y="0"/>
                    <a:pt x="10" y="0"/>
                    <a:pt x="10" y="0"/>
                  </a:cubicBezTo>
                  <a:cubicBezTo>
                    <a:pt x="12" y="1"/>
                    <a:pt x="12" y="1"/>
                    <a:pt x="12" y="1"/>
                  </a:cubicBezTo>
                  <a:cubicBezTo>
                    <a:pt x="14" y="1"/>
                    <a:pt x="14" y="1"/>
                    <a:pt x="14" y="1"/>
                  </a:cubicBezTo>
                  <a:cubicBezTo>
                    <a:pt x="14" y="7"/>
                    <a:pt x="14" y="7"/>
                    <a:pt x="14" y="7"/>
                  </a:cubicBezTo>
                </a:path>
              </a:pathLst>
            </a:custGeom>
            <a:solidFill>
              <a:srgbClr val="F7D9B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Open Sans"/>
                <a:ea typeface="Open Sans"/>
                <a:cs typeface="Open Sans"/>
                <a:sym typeface="Open Sans"/>
              </a:endParaRPr>
            </a:p>
          </p:txBody>
        </p:sp>
        <p:sp>
          <p:nvSpPr>
            <p:cNvPr id="849" name="Google Shape;849;p71"/>
            <p:cNvSpPr/>
            <p:nvPr/>
          </p:nvSpPr>
          <p:spPr>
            <a:xfrm>
              <a:off x="6561138" y="3714751"/>
              <a:ext cx="55563" cy="42863"/>
            </a:xfrm>
            <a:custGeom>
              <a:avLst/>
              <a:gdLst/>
              <a:ahLst/>
              <a:cxnLst/>
              <a:rect l="l" t="t" r="r" b="b"/>
              <a:pathLst>
                <a:path w="14" h="11" extrusionOk="0">
                  <a:moveTo>
                    <a:pt x="10" y="0"/>
                  </a:moveTo>
                  <a:cubicBezTo>
                    <a:pt x="3" y="2"/>
                    <a:pt x="3" y="2"/>
                    <a:pt x="3" y="2"/>
                  </a:cubicBezTo>
                  <a:cubicBezTo>
                    <a:pt x="2" y="2"/>
                    <a:pt x="2" y="2"/>
                    <a:pt x="2" y="2"/>
                  </a:cubicBezTo>
                  <a:cubicBezTo>
                    <a:pt x="0" y="3"/>
                    <a:pt x="0" y="3"/>
                    <a:pt x="0" y="3"/>
                  </a:cubicBezTo>
                  <a:cubicBezTo>
                    <a:pt x="0" y="9"/>
                    <a:pt x="0" y="9"/>
                    <a:pt x="0" y="9"/>
                  </a:cubicBezTo>
                  <a:cubicBezTo>
                    <a:pt x="2" y="10"/>
                    <a:pt x="4" y="11"/>
                    <a:pt x="7" y="11"/>
                  </a:cubicBezTo>
                  <a:cubicBezTo>
                    <a:pt x="9" y="11"/>
                    <a:pt x="12" y="10"/>
                    <a:pt x="14" y="9"/>
                  </a:cubicBezTo>
                  <a:cubicBezTo>
                    <a:pt x="14" y="7"/>
                    <a:pt x="14" y="7"/>
                    <a:pt x="14" y="7"/>
                  </a:cubicBezTo>
                  <a:cubicBezTo>
                    <a:pt x="14" y="1"/>
                    <a:pt x="14" y="1"/>
                    <a:pt x="14" y="1"/>
                  </a:cubicBezTo>
                  <a:cubicBezTo>
                    <a:pt x="12" y="1"/>
                    <a:pt x="12" y="1"/>
                    <a:pt x="12" y="1"/>
                  </a:cubicBezTo>
                  <a:cubicBezTo>
                    <a:pt x="10" y="0"/>
                    <a:pt x="10" y="0"/>
                    <a:pt x="10" y="0"/>
                  </a:cubicBezTo>
                </a:path>
              </a:pathLst>
            </a:custGeom>
            <a:solidFill>
              <a:srgbClr val="F6A49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Open Sans"/>
                <a:ea typeface="Open Sans"/>
                <a:cs typeface="Open Sans"/>
                <a:sym typeface="Open Sans"/>
              </a:endParaRPr>
            </a:p>
          </p:txBody>
        </p:sp>
        <p:sp>
          <p:nvSpPr>
            <p:cNvPr id="850" name="Google Shape;850;p71"/>
            <p:cNvSpPr/>
            <p:nvPr/>
          </p:nvSpPr>
          <p:spPr>
            <a:xfrm>
              <a:off x="6480176" y="3402013"/>
              <a:ext cx="219075" cy="336550"/>
            </a:xfrm>
            <a:custGeom>
              <a:avLst/>
              <a:gdLst/>
              <a:ahLst/>
              <a:cxnLst/>
              <a:rect l="l" t="t" r="r" b="b"/>
              <a:pathLst>
                <a:path w="56" h="86" extrusionOk="0">
                  <a:moveTo>
                    <a:pt x="28" y="86"/>
                  </a:moveTo>
                  <a:cubicBezTo>
                    <a:pt x="13" y="86"/>
                    <a:pt x="0" y="73"/>
                    <a:pt x="0" y="58"/>
                  </a:cubicBezTo>
                  <a:cubicBezTo>
                    <a:pt x="0" y="27"/>
                    <a:pt x="0" y="27"/>
                    <a:pt x="0" y="27"/>
                  </a:cubicBezTo>
                  <a:cubicBezTo>
                    <a:pt x="0" y="12"/>
                    <a:pt x="13" y="0"/>
                    <a:pt x="28" y="0"/>
                  </a:cubicBezTo>
                  <a:cubicBezTo>
                    <a:pt x="43" y="0"/>
                    <a:pt x="56" y="12"/>
                    <a:pt x="56" y="27"/>
                  </a:cubicBezTo>
                  <a:cubicBezTo>
                    <a:pt x="56" y="58"/>
                    <a:pt x="56" y="58"/>
                    <a:pt x="56" y="58"/>
                  </a:cubicBezTo>
                  <a:cubicBezTo>
                    <a:pt x="56" y="73"/>
                    <a:pt x="43" y="86"/>
                    <a:pt x="28" y="86"/>
                  </a:cubicBezTo>
                </a:path>
              </a:pathLst>
            </a:custGeom>
            <a:solidFill>
              <a:srgbClr val="F7D9B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Open Sans"/>
                <a:ea typeface="Open Sans"/>
                <a:cs typeface="Open Sans"/>
                <a:sym typeface="Open Sans"/>
              </a:endParaRPr>
            </a:p>
          </p:txBody>
        </p:sp>
        <p:sp>
          <p:nvSpPr>
            <p:cNvPr id="851" name="Google Shape;851;p71"/>
            <p:cNvSpPr/>
            <p:nvPr/>
          </p:nvSpPr>
          <p:spPr>
            <a:xfrm>
              <a:off x="6624638" y="3549651"/>
              <a:ext cx="23813" cy="23813"/>
            </a:xfrm>
            <a:prstGeom prst="ellipse">
              <a:avLst/>
            </a:prstGeom>
            <a:solidFill>
              <a:srgbClr val="292B2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Open Sans"/>
                <a:ea typeface="Open Sans"/>
                <a:cs typeface="Open Sans"/>
                <a:sym typeface="Open Sans"/>
              </a:endParaRPr>
            </a:p>
          </p:txBody>
        </p:sp>
        <p:sp>
          <p:nvSpPr>
            <p:cNvPr id="852" name="Google Shape;852;p71"/>
            <p:cNvSpPr/>
            <p:nvPr/>
          </p:nvSpPr>
          <p:spPr>
            <a:xfrm>
              <a:off x="6530976" y="3549651"/>
              <a:ext cx="22225" cy="23813"/>
            </a:xfrm>
            <a:prstGeom prst="ellipse">
              <a:avLst/>
            </a:prstGeom>
            <a:solidFill>
              <a:srgbClr val="292B2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Open Sans"/>
                <a:ea typeface="Open Sans"/>
                <a:cs typeface="Open Sans"/>
                <a:sym typeface="Open Sans"/>
              </a:endParaRPr>
            </a:p>
          </p:txBody>
        </p:sp>
        <p:sp>
          <p:nvSpPr>
            <p:cNvPr id="853" name="Google Shape;853;p71"/>
            <p:cNvSpPr/>
            <p:nvPr/>
          </p:nvSpPr>
          <p:spPr>
            <a:xfrm>
              <a:off x="6550026" y="3656013"/>
              <a:ext cx="82550" cy="15875"/>
            </a:xfrm>
            <a:custGeom>
              <a:avLst/>
              <a:gdLst/>
              <a:ahLst/>
              <a:cxnLst/>
              <a:rect l="l" t="t" r="r" b="b"/>
              <a:pathLst>
                <a:path w="21" h="4" extrusionOk="0">
                  <a:moveTo>
                    <a:pt x="10" y="4"/>
                  </a:moveTo>
                  <a:cubicBezTo>
                    <a:pt x="7" y="4"/>
                    <a:pt x="3" y="3"/>
                    <a:pt x="0" y="1"/>
                  </a:cubicBezTo>
                  <a:cubicBezTo>
                    <a:pt x="0" y="0"/>
                    <a:pt x="0" y="0"/>
                    <a:pt x="0" y="0"/>
                  </a:cubicBezTo>
                  <a:cubicBezTo>
                    <a:pt x="1" y="0"/>
                    <a:pt x="1" y="0"/>
                    <a:pt x="1" y="0"/>
                  </a:cubicBezTo>
                  <a:cubicBezTo>
                    <a:pt x="4" y="1"/>
                    <a:pt x="7" y="2"/>
                    <a:pt x="10" y="2"/>
                  </a:cubicBezTo>
                  <a:cubicBezTo>
                    <a:pt x="14" y="2"/>
                    <a:pt x="17" y="1"/>
                    <a:pt x="20" y="0"/>
                  </a:cubicBezTo>
                  <a:cubicBezTo>
                    <a:pt x="21" y="0"/>
                    <a:pt x="21" y="0"/>
                    <a:pt x="21" y="0"/>
                  </a:cubicBezTo>
                  <a:cubicBezTo>
                    <a:pt x="20" y="1"/>
                    <a:pt x="20" y="1"/>
                    <a:pt x="20" y="1"/>
                  </a:cubicBezTo>
                  <a:cubicBezTo>
                    <a:pt x="18" y="3"/>
                    <a:pt x="14" y="4"/>
                    <a:pt x="10" y="4"/>
                  </a:cubicBezTo>
                </a:path>
              </a:pathLst>
            </a:custGeom>
            <a:solidFill>
              <a:srgbClr val="F7A58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Open Sans"/>
                <a:ea typeface="Open Sans"/>
                <a:cs typeface="Open Sans"/>
                <a:sym typeface="Open Sans"/>
              </a:endParaRPr>
            </a:p>
          </p:txBody>
        </p:sp>
        <p:sp>
          <p:nvSpPr>
            <p:cNvPr id="854" name="Google Shape;854;p71"/>
            <p:cNvSpPr/>
            <p:nvPr/>
          </p:nvSpPr>
          <p:spPr>
            <a:xfrm>
              <a:off x="6577013" y="3703638"/>
              <a:ext cx="23813" cy="7938"/>
            </a:xfrm>
            <a:custGeom>
              <a:avLst/>
              <a:gdLst/>
              <a:ahLst/>
              <a:cxnLst/>
              <a:rect l="l" t="t" r="r" b="b"/>
              <a:pathLst>
                <a:path w="6" h="2" extrusionOk="0">
                  <a:moveTo>
                    <a:pt x="0" y="2"/>
                  </a:moveTo>
                  <a:cubicBezTo>
                    <a:pt x="0" y="1"/>
                    <a:pt x="0" y="1"/>
                    <a:pt x="0" y="1"/>
                  </a:cubicBezTo>
                  <a:cubicBezTo>
                    <a:pt x="0" y="1"/>
                    <a:pt x="0" y="1"/>
                    <a:pt x="0" y="1"/>
                  </a:cubicBezTo>
                  <a:cubicBezTo>
                    <a:pt x="1" y="0"/>
                    <a:pt x="2" y="0"/>
                    <a:pt x="3" y="0"/>
                  </a:cubicBezTo>
                  <a:cubicBezTo>
                    <a:pt x="4" y="0"/>
                    <a:pt x="5" y="0"/>
                    <a:pt x="6" y="0"/>
                  </a:cubicBezTo>
                  <a:cubicBezTo>
                    <a:pt x="6" y="1"/>
                    <a:pt x="6" y="1"/>
                    <a:pt x="6" y="1"/>
                  </a:cubicBezTo>
                  <a:cubicBezTo>
                    <a:pt x="5" y="2"/>
                    <a:pt x="5" y="2"/>
                    <a:pt x="5" y="2"/>
                  </a:cubicBezTo>
                  <a:cubicBezTo>
                    <a:pt x="5" y="1"/>
                    <a:pt x="4" y="1"/>
                    <a:pt x="3" y="1"/>
                  </a:cubicBezTo>
                  <a:cubicBezTo>
                    <a:pt x="2" y="1"/>
                    <a:pt x="1" y="1"/>
                    <a:pt x="1" y="2"/>
                  </a:cubicBezTo>
                  <a:cubicBezTo>
                    <a:pt x="0" y="2"/>
                    <a:pt x="0" y="2"/>
                    <a:pt x="0" y="2"/>
                  </a:cubicBezTo>
                </a:path>
              </a:pathLst>
            </a:custGeom>
            <a:solidFill>
              <a:srgbClr val="F7A58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Open Sans"/>
                <a:ea typeface="Open Sans"/>
                <a:cs typeface="Open Sans"/>
                <a:sym typeface="Open Sans"/>
              </a:endParaRPr>
            </a:p>
          </p:txBody>
        </p:sp>
        <p:sp>
          <p:nvSpPr>
            <p:cNvPr id="855" name="Google Shape;855;p71"/>
            <p:cNvSpPr/>
            <p:nvPr/>
          </p:nvSpPr>
          <p:spPr>
            <a:xfrm>
              <a:off x="6699251" y="3546476"/>
              <a:ext cx="19050" cy="55563"/>
            </a:xfrm>
            <a:custGeom>
              <a:avLst/>
              <a:gdLst/>
              <a:ahLst/>
              <a:cxnLst/>
              <a:rect l="l" t="t" r="r" b="b"/>
              <a:pathLst>
                <a:path w="5" h="14" extrusionOk="0">
                  <a:moveTo>
                    <a:pt x="0" y="0"/>
                  </a:moveTo>
                  <a:cubicBezTo>
                    <a:pt x="0" y="0"/>
                    <a:pt x="0" y="0"/>
                    <a:pt x="0" y="0"/>
                  </a:cubicBezTo>
                  <a:cubicBezTo>
                    <a:pt x="2" y="0"/>
                    <a:pt x="5" y="2"/>
                    <a:pt x="5" y="5"/>
                  </a:cubicBezTo>
                  <a:cubicBezTo>
                    <a:pt x="5" y="8"/>
                    <a:pt x="5" y="8"/>
                    <a:pt x="5" y="8"/>
                  </a:cubicBezTo>
                  <a:cubicBezTo>
                    <a:pt x="5" y="11"/>
                    <a:pt x="2" y="14"/>
                    <a:pt x="0" y="14"/>
                  </a:cubicBezTo>
                  <a:cubicBezTo>
                    <a:pt x="0" y="0"/>
                    <a:pt x="0" y="0"/>
                    <a:pt x="0" y="0"/>
                  </a:cubicBezTo>
                </a:path>
              </a:pathLst>
            </a:custGeom>
            <a:solidFill>
              <a:srgbClr val="F6A49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Open Sans"/>
                <a:ea typeface="Open Sans"/>
                <a:cs typeface="Open Sans"/>
                <a:sym typeface="Open Sans"/>
              </a:endParaRPr>
            </a:p>
          </p:txBody>
        </p:sp>
        <p:sp>
          <p:nvSpPr>
            <p:cNvPr id="856" name="Google Shape;856;p71"/>
            <p:cNvSpPr/>
            <p:nvPr/>
          </p:nvSpPr>
          <p:spPr>
            <a:xfrm>
              <a:off x="6459538" y="3546476"/>
              <a:ext cx="20638" cy="55563"/>
            </a:xfrm>
            <a:custGeom>
              <a:avLst/>
              <a:gdLst/>
              <a:ahLst/>
              <a:cxnLst/>
              <a:rect l="l" t="t" r="r" b="b"/>
              <a:pathLst>
                <a:path w="5" h="14" extrusionOk="0">
                  <a:moveTo>
                    <a:pt x="5" y="0"/>
                  </a:moveTo>
                  <a:cubicBezTo>
                    <a:pt x="2" y="0"/>
                    <a:pt x="0" y="2"/>
                    <a:pt x="0" y="5"/>
                  </a:cubicBezTo>
                  <a:cubicBezTo>
                    <a:pt x="0" y="8"/>
                    <a:pt x="0" y="8"/>
                    <a:pt x="0" y="8"/>
                  </a:cubicBezTo>
                  <a:cubicBezTo>
                    <a:pt x="0" y="11"/>
                    <a:pt x="2" y="14"/>
                    <a:pt x="5" y="14"/>
                  </a:cubicBezTo>
                  <a:cubicBezTo>
                    <a:pt x="5" y="0"/>
                    <a:pt x="5" y="0"/>
                    <a:pt x="5" y="0"/>
                  </a:cubicBezTo>
                </a:path>
              </a:pathLst>
            </a:custGeom>
            <a:solidFill>
              <a:srgbClr val="F6A49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Open Sans"/>
                <a:ea typeface="Open Sans"/>
                <a:cs typeface="Open Sans"/>
                <a:sym typeface="Open Sans"/>
              </a:endParaRPr>
            </a:p>
          </p:txBody>
        </p:sp>
        <p:sp>
          <p:nvSpPr>
            <p:cNvPr id="857" name="Google Shape;857;p71"/>
            <p:cNvSpPr/>
            <p:nvPr/>
          </p:nvSpPr>
          <p:spPr>
            <a:xfrm>
              <a:off x="6577013" y="3562351"/>
              <a:ext cx="28575" cy="53975"/>
            </a:xfrm>
            <a:custGeom>
              <a:avLst/>
              <a:gdLst/>
              <a:ahLst/>
              <a:cxnLst/>
              <a:rect l="l" t="t" r="r" b="b"/>
              <a:pathLst>
                <a:path w="7" h="14" extrusionOk="0">
                  <a:moveTo>
                    <a:pt x="3" y="1"/>
                  </a:moveTo>
                  <a:cubicBezTo>
                    <a:pt x="0" y="10"/>
                    <a:pt x="0" y="10"/>
                    <a:pt x="0" y="10"/>
                  </a:cubicBezTo>
                  <a:cubicBezTo>
                    <a:pt x="0" y="12"/>
                    <a:pt x="1" y="14"/>
                    <a:pt x="3" y="14"/>
                  </a:cubicBezTo>
                  <a:cubicBezTo>
                    <a:pt x="4" y="14"/>
                    <a:pt x="4" y="14"/>
                    <a:pt x="4" y="14"/>
                  </a:cubicBezTo>
                  <a:cubicBezTo>
                    <a:pt x="6" y="14"/>
                    <a:pt x="7" y="12"/>
                    <a:pt x="7" y="10"/>
                  </a:cubicBezTo>
                  <a:cubicBezTo>
                    <a:pt x="4" y="1"/>
                    <a:pt x="4" y="1"/>
                    <a:pt x="4" y="1"/>
                  </a:cubicBezTo>
                  <a:cubicBezTo>
                    <a:pt x="4" y="0"/>
                    <a:pt x="3" y="0"/>
                    <a:pt x="3" y="1"/>
                  </a:cubicBezTo>
                  <a:close/>
                </a:path>
              </a:pathLst>
            </a:custGeom>
            <a:solidFill>
              <a:srgbClr val="F6A49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Open Sans"/>
                <a:ea typeface="Open Sans"/>
                <a:cs typeface="Open Sans"/>
                <a:sym typeface="Open Sans"/>
              </a:endParaRPr>
            </a:p>
          </p:txBody>
        </p:sp>
        <p:sp>
          <p:nvSpPr>
            <p:cNvPr id="858" name="Google Shape;858;p71"/>
            <p:cNvSpPr/>
            <p:nvPr/>
          </p:nvSpPr>
          <p:spPr>
            <a:xfrm>
              <a:off x="6523038" y="3506788"/>
              <a:ext cx="42863" cy="28575"/>
            </a:xfrm>
            <a:custGeom>
              <a:avLst/>
              <a:gdLst/>
              <a:ahLst/>
              <a:cxnLst/>
              <a:rect l="l" t="t" r="r" b="b"/>
              <a:pathLst>
                <a:path w="11" h="7" extrusionOk="0">
                  <a:moveTo>
                    <a:pt x="9" y="6"/>
                  </a:moveTo>
                  <a:cubicBezTo>
                    <a:pt x="8" y="6"/>
                    <a:pt x="8" y="6"/>
                    <a:pt x="8" y="6"/>
                  </a:cubicBezTo>
                  <a:cubicBezTo>
                    <a:pt x="5" y="3"/>
                    <a:pt x="2" y="6"/>
                    <a:pt x="2" y="6"/>
                  </a:cubicBezTo>
                  <a:cubicBezTo>
                    <a:pt x="2" y="6"/>
                    <a:pt x="1" y="7"/>
                    <a:pt x="0" y="6"/>
                  </a:cubicBezTo>
                  <a:cubicBezTo>
                    <a:pt x="0" y="6"/>
                    <a:pt x="0" y="5"/>
                    <a:pt x="0" y="4"/>
                  </a:cubicBezTo>
                  <a:cubicBezTo>
                    <a:pt x="1" y="3"/>
                    <a:pt x="5" y="0"/>
                    <a:pt x="10" y="4"/>
                  </a:cubicBezTo>
                  <a:cubicBezTo>
                    <a:pt x="10" y="5"/>
                    <a:pt x="11" y="5"/>
                    <a:pt x="10" y="6"/>
                  </a:cubicBezTo>
                  <a:lnTo>
                    <a:pt x="9" y="6"/>
                  </a:lnTo>
                  <a:close/>
                </a:path>
              </a:pathLst>
            </a:custGeom>
            <a:solidFill>
              <a:srgbClr val="27282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Open Sans"/>
                <a:ea typeface="Open Sans"/>
                <a:cs typeface="Open Sans"/>
                <a:sym typeface="Open Sans"/>
              </a:endParaRPr>
            </a:p>
          </p:txBody>
        </p:sp>
        <p:sp>
          <p:nvSpPr>
            <p:cNvPr id="859" name="Google Shape;859;p71"/>
            <p:cNvSpPr/>
            <p:nvPr/>
          </p:nvSpPr>
          <p:spPr>
            <a:xfrm>
              <a:off x="6616701" y="3506788"/>
              <a:ext cx="42863" cy="28575"/>
            </a:xfrm>
            <a:custGeom>
              <a:avLst/>
              <a:gdLst/>
              <a:ahLst/>
              <a:cxnLst/>
              <a:rect l="l" t="t" r="r" b="b"/>
              <a:pathLst>
                <a:path w="11" h="7" extrusionOk="0">
                  <a:moveTo>
                    <a:pt x="1" y="6"/>
                  </a:moveTo>
                  <a:cubicBezTo>
                    <a:pt x="0" y="6"/>
                    <a:pt x="0" y="6"/>
                    <a:pt x="0" y="6"/>
                  </a:cubicBezTo>
                  <a:cubicBezTo>
                    <a:pt x="0" y="5"/>
                    <a:pt x="0" y="5"/>
                    <a:pt x="0" y="4"/>
                  </a:cubicBezTo>
                  <a:cubicBezTo>
                    <a:pt x="5" y="0"/>
                    <a:pt x="9" y="3"/>
                    <a:pt x="10" y="4"/>
                  </a:cubicBezTo>
                  <a:cubicBezTo>
                    <a:pt x="11" y="5"/>
                    <a:pt x="11" y="6"/>
                    <a:pt x="10" y="6"/>
                  </a:cubicBezTo>
                  <a:cubicBezTo>
                    <a:pt x="10" y="7"/>
                    <a:pt x="9" y="6"/>
                    <a:pt x="8" y="6"/>
                  </a:cubicBezTo>
                  <a:cubicBezTo>
                    <a:pt x="8" y="6"/>
                    <a:pt x="6" y="3"/>
                    <a:pt x="2" y="6"/>
                  </a:cubicBezTo>
                  <a:lnTo>
                    <a:pt x="1" y="6"/>
                  </a:lnTo>
                  <a:close/>
                </a:path>
              </a:pathLst>
            </a:custGeom>
            <a:solidFill>
              <a:srgbClr val="27282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Open Sans"/>
                <a:ea typeface="Open Sans"/>
                <a:cs typeface="Open Sans"/>
                <a:sym typeface="Open Sans"/>
              </a:endParaRPr>
            </a:p>
          </p:txBody>
        </p:sp>
        <p:sp>
          <p:nvSpPr>
            <p:cNvPr id="860" name="Google Shape;860;p71"/>
            <p:cNvSpPr/>
            <p:nvPr/>
          </p:nvSpPr>
          <p:spPr>
            <a:xfrm>
              <a:off x="6640513" y="3706813"/>
              <a:ext cx="0" cy="4763"/>
            </a:xfrm>
            <a:custGeom>
              <a:avLst/>
              <a:gdLst/>
              <a:ahLst/>
              <a:cxnLst/>
              <a:rect l="l" t="t" r="r" b="b"/>
              <a:pathLst>
                <a:path w="120000" h="3" extrusionOk="0">
                  <a:moveTo>
                    <a:pt x="0" y="0"/>
                  </a:moveTo>
                  <a:lnTo>
                    <a:pt x="0" y="3"/>
                  </a:lnTo>
                  <a:lnTo>
                    <a:pt x="0" y="0"/>
                  </a:lnTo>
                  <a:close/>
                </a:path>
              </a:pathLst>
            </a:custGeom>
            <a:solidFill>
              <a:srgbClr val="F7D9B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Open Sans"/>
                <a:ea typeface="Open Sans"/>
                <a:cs typeface="Open Sans"/>
                <a:sym typeface="Open Sans"/>
              </a:endParaRPr>
            </a:p>
          </p:txBody>
        </p:sp>
        <p:sp>
          <p:nvSpPr>
            <p:cNvPr id="861" name="Google Shape;861;p71"/>
            <p:cNvSpPr/>
            <p:nvPr/>
          </p:nvSpPr>
          <p:spPr>
            <a:xfrm>
              <a:off x="6640513" y="3706813"/>
              <a:ext cx="0" cy="4763"/>
            </a:xfrm>
            <a:custGeom>
              <a:avLst/>
              <a:gdLst/>
              <a:ahLst/>
              <a:cxnLst/>
              <a:rect l="l" t="t" r="r" b="b"/>
              <a:pathLst>
                <a:path w="120000" h="3" extrusionOk="0">
                  <a:moveTo>
                    <a:pt x="0" y="0"/>
                  </a:moveTo>
                  <a:lnTo>
                    <a:pt x="0" y="3"/>
                  </a:lnTo>
                  <a:lnTo>
                    <a:pt x="0" y="0"/>
                  </a:lnTo>
                </a:path>
              </a:pathLst>
            </a:cu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Open Sans"/>
                <a:ea typeface="Open Sans"/>
                <a:cs typeface="Open Sans"/>
                <a:sym typeface="Open Sans"/>
              </a:endParaRPr>
            </a:p>
          </p:txBody>
        </p:sp>
        <p:sp>
          <p:nvSpPr>
            <p:cNvPr id="862" name="Google Shape;862;p71"/>
            <p:cNvSpPr/>
            <p:nvPr/>
          </p:nvSpPr>
          <p:spPr>
            <a:xfrm>
              <a:off x="6702426" y="3851276"/>
              <a:ext cx="15875" cy="55563"/>
            </a:xfrm>
            <a:prstGeom prst="rect">
              <a:avLst/>
            </a:prstGeom>
            <a:solidFill>
              <a:srgbClr val="F6A49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Open Sans"/>
                <a:ea typeface="Open Sans"/>
                <a:cs typeface="Open Sans"/>
                <a:sym typeface="Open Sans"/>
              </a:endParaRPr>
            </a:p>
          </p:txBody>
        </p:sp>
        <p:sp>
          <p:nvSpPr>
            <p:cNvPr id="863" name="Google Shape;863;p71"/>
            <p:cNvSpPr/>
            <p:nvPr/>
          </p:nvSpPr>
          <p:spPr>
            <a:xfrm>
              <a:off x="6459538" y="3851276"/>
              <a:ext cx="15875" cy="55563"/>
            </a:xfrm>
            <a:prstGeom prst="rect">
              <a:avLst/>
            </a:prstGeom>
            <a:solidFill>
              <a:srgbClr val="F6A49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Open Sans"/>
                <a:ea typeface="Open Sans"/>
                <a:cs typeface="Open Sans"/>
                <a:sym typeface="Open Sans"/>
              </a:endParaRPr>
            </a:p>
          </p:txBody>
        </p:sp>
        <p:sp>
          <p:nvSpPr>
            <p:cNvPr id="864" name="Google Shape;864;p71"/>
            <p:cNvSpPr/>
            <p:nvPr/>
          </p:nvSpPr>
          <p:spPr>
            <a:xfrm>
              <a:off x="6480176" y="3578226"/>
              <a:ext cx="219075" cy="155575"/>
            </a:xfrm>
            <a:custGeom>
              <a:avLst/>
              <a:gdLst/>
              <a:ahLst/>
              <a:cxnLst/>
              <a:rect l="l" t="t" r="r" b="b"/>
              <a:pathLst>
                <a:path w="56" h="40" extrusionOk="0">
                  <a:moveTo>
                    <a:pt x="0" y="6"/>
                  </a:moveTo>
                  <a:cubicBezTo>
                    <a:pt x="0" y="13"/>
                    <a:pt x="0" y="13"/>
                    <a:pt x="0" y="13"/>
                  </a:cubicBezTo>
                  <a:cubicBezTo>
                    <a:pt x="0" y="26"/>
                    <a:pt x="9" y="37"/>
                    <a:pt x="21" y="40"/>
                  </a:cubicBezTo>
                  <a:cubicBezTo>
                    <a:pt x="21" y="40"/>
                    <a:pt x="21" y="40"/>
                    <a:pt x="21" y="40"/>
                  </a:cubicBezTo>
                  <a:cubicBezTo>
                    <a:pt x="9" y="37"/>
                    <a:pt x="0" y="26"/>
                    <a:pt x="0" y="13"/>
                  </a:cubicBezTo>
                  <a:cubicBezTo>
                    <a:pt x="0" y="6"/>
                    <a:pt x="0" y="6"/>
                    <a:pt x="0" y="6"/>
                  </a:cubicBezTo>
                  <a:cubicBezTo>
                    <a:pt x="0" y="6"/>
                    <a:pt x="0" y="6"/>
                    <a:pt x="0" y="6"/>
                  </a:cubicBezTo>
                  <a:cubicBezTo>
                    <a:pt x="0" y="6"/>
                    <a:pt x="0" y="6"/>
                    <a:pt x="0" y="6"/>
                  </a:cubicBezTo>
                  <a:moveTo>
                    <a:pt x="56" y="0"/>
                  </a:moveTo>
                  <a:cubicBezTo>
                    <a:pt x="56" y="13"/>
                    <a:pt x="56" y="13"/>
                    <a:pt x="56" y="13"/>
                  </a:cubicBezTo>
                  <a:cubicBezTo>
                    <a:pt x="56" y="13"/>
                    <a:pt x="56" y="13"/>
                    <a:pt x="56" y="13"/>
                  </a:cubicBezTo>
                  <a:cubicBezTo>
                    <a:pt x="56" y="2"/>
                    <a:pt x="56" y="2"/>
                    <a:pt x="56" y="2"/>
                  </a:cubicBezTo>
                  <a:cubicBezTo>
                    <a:pt x="56" y="0"/>
                    <a:pt x="56" y="0"/>
                    <a:pt x="56" y="0"/>
                  </a:cubicBezTo>
                </a:path>
              </a:pathLst>
            </a:custGeom>
            <a:solidFill>
              <a:srgbClr val="F4E2D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Open Sans"/>
                <a:ea typeface="Open Sans"/>
                <a:cs typeface="Open Sans"/>
                <a:sym typeface="Open Sans"/>
              </a:endParaRPr>
            </a:p>
          </p:txBody>
        </p:sp>
        <p:sp>
          <p:nvSpPr>
            <p:cNvPr id="865" name="Google Shape;865;p71"/>
            <p:cNvSpPr/>
            <p:nvPr/>
          </p:nvSpPr>
          <p:spPr>
            <a:xfrm>
              <a:off x="6561138" y="3733801"/>
              <a:ext cx="28575" cy="4763"/>
            </a:xfrm>
            <a:custGeom>
              <a:avLst/>
              <a:gdLst/>
              <a:ahLst/>
              <a:cxnLst/>
              <a:rect l="l" t="t" r="r" b="b"/>
              <a:pathLst>
                <a:path w="7" h="1" extrusionOk="0">
                  <a:moveTo>
                    <a:pt x="0" y="0"/>
                  </a:moveTo>
                  <a:cubicBezTo>
                    <a:pt x="0" y="0"/>
                    <a:pt x="0" y="0"/>
                    <a:pt x="0" y="0"/>
                  </a:cubicBezTo>
                  <a:cubicBezTo>
                    <a:pt x="2" y="0"/>
                    <a:pt x="4" y="1"/>
                    <a:pt x="7" y="1"/>
                  </a:cubicBezTo>
                  <a:cubicBezTo>
                    <a:pt x="7" y="1"/>
                    <a:pt x="7" y="1"/>
                    <a:pt x="7" y="1"/>
                  </a:cubicBezTo>
                  <a:cubicBezTo>
                    <a:pt x="7" y="1"/>
                    <a:pt x="7" y="1"/>
                    <a:pt x="7" y="1"/>
                  </a:cubicBezTo>
                  <a:cubicBezTo>
                    <a:pt x="7" y="1"/>
                    <a:pt x="7" y="1"/>
                    <a:pt x="7" y="1"/>
                  </a:cubicBezTo>
                  <a:cubicBezTo>
                    <a:pt x="7" y="1"/>
                    <a:pt x="7" y="1"/>
                    <a:pt x="7" y="1"/>
                  </a:cubicBezTo>
                  <a:cubicBezTo>
                    <a:pt x="4" y="1"/>
                    <a:pt x="2" y="0"/>
                    <a:pt x="0" y="0"/>
                  </a:cubicBezTo>
                </a:path>
              </a:pathLst>
            </a:custGeom>
            <a:solidFill>
              <a:srgbClr val="F6A49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Open Sans"/>
                <a:ea typeface="Open Sans"/>
                <a:cs typeface="Open Sans"/>
                <a:sym typeface="Open Sans"/>
              </a:endParaRPr>
            </a:p>
          </p:txBody>
        </p:sp>
        <p:sp>
          <p:nvSpPr>
            <p:cNvPr id="866" name="Google Shape;866;p71"/>
            <p:cNvSpPr/>
            <p:nvPr/>
          </p:nvSpPr>
          <p:spPr>
            <a:xfrm>
              <a:off x="6480176" y="3549651"/>
              <a:ext cx="219075" cy="188913"/>
            </a:xfrm>
            <a:custGeom>
              <a:avLst/>
              <a:gdLst/>
              <a:ahLst/>
              <a:cxnLst/>
              <a:rect l="l" t="t" r="r" b="b"/>
              <a:pathLst>
                <a:path w="56" h="48" extrusionOk="0">
                  <a:moveTo>
                    <a:pt x="41" y="41"/>
                  </a:moveTo>
                  <a:cubicBezTo>
                    <a:pt x="41" y="40"/>
                    <a:pt x="41" y="40"/>
                    <a:pt x="41" y="40"/>
                  </a:cubicBezTo>
                  <a:cubicBezTo>
                    <a:pt x="41" y="41"/>
                    <a:pt x="41" y="41"/>
                    <a:pt x="41" y="41"/>
                  </a:cubicBezTo>
                  <a:moveTo>
                    <a:pt x="25" y="41"/>
                  </a:moveTo>
                  <a:cubicBezTo>
                    <a:pt x="25" y="40"/>
                    <a:pt x="25" y="40"/>
                    <a:pt x="25" y="40"/>
                  </a:cubicBezTo>
                  <a:cubicBezTo>
                    <a:pt x="25" y="40"/>
                    <a:pt x="25" y="40"/>
                    <a:pt x="25" y="40"/>
                  </a:cubicBezTo>
                  <a:cubicBezTo>
                    <a:pt x="26" y="39"/>
                    <a:pt x="27" y="39"/>
                    <a:pt x="28" y="39"/>
                  </a:cubicBezTo>
                  <a:cubicBezTo>
                    <a:pt x="29" y="39"/>
                    <a:pt x="30" y="39"/>
                    <a:pt x="31" y="39"/>
                  </a:cubicBezTo>
                  <a:cubicBezTo>
                    <a:pt x="31" y="40"/>
                    <a:pt x="31" y="40"/>
                    <a:pt x="31" y="40"/>
                  </a:cubicBezTo>
                  <a:cubicBezTo>
                    <a:pt x="30" y="41"/>
                    <a:pt x="30" y="41"/>
                    <a:pt x="30" y="41"/>
                  </a:cubicBezTo>
                  <a:cubicBezTo>
                    <a:pt x="30" y="40"/>
                    <a:pt x="29" y="40"/>
                    <a:pt x="28" y="40"/>
                  </a:cubicBezTo>
                  <a:cubicBezTo>
                    <a:pt x="27" y="40"/>
                    <a:pt x="26" y="40"/>
                    <a:pt x="26" y="41"/>
                  </a:cubicBezTo>
                  <a:cubicBezTo>
                    <a:pt x="25" y="41"/>
                    <a:pt x="25" y="41"/>
                    <a:pt x="25" y="41"/>
                  </a:cubicBezTo>
                  <a:moveTo>
                    <a:pt x="55" y="0"/>
                  </a:moveTo>
                  <a:cubicBezTo>
                    <a:pt x="55" y="0"/>
                    <a:pt x="54" y="28"/>
                    <a:pt x="33" y="36"/>
                  </a:cubicBezTo>
                  <a:cubicBezTo>
                    <a:pt x="31" y="36"/>
                    <a:pt x="29" y="37"/>
                    <a:pt x="28" y="37"/>
                  </a:cubicBezTo>
                  <a:cubicBezTo>
                    <a:pt x="26" y="37"/>
                    <a:pt x="25" y="36"/>
                    <a:pt x="23" y="36"/>
                  </a:cubicBezTo>
                  <a:cubicBezTo>
                    <a:pt x="4" y="28"/>
                    <a:pt x="1" y="6"/>
                    <a:pt x="0" y="1"/>
                  </a:cubicBezTo>
                  <a:cubicBezTo>
                    <a:pt x="0" y="13"/>
                    <a:pt x="0" y="13"/>
                    <a:pt x="0" y="13"/>
                  </a:cubicBezTo>
                  <a:cubicBezTo>
                    <a:pt x="0" y="13"/>
                    <a:pt x="0" y="13"/>
                    <a:pt x="0" y="13"/>
                  </a:cubicBezTo>
                  <a:cubicBezTo>
                    <a:pt x="0" y="20"/>
                    <a:pt x="0" y="20"/>
                    <a:pt x="0" y="20"/>
                  </a:cubicBezTo>
                  <a:cubicBezTo>
                    <a:pt x="0" y="33"/>
                    <a:pt x="9" y="44"/>
                    <a:pt x="21" y="47"/>
                  </a:cubicBezTo>
                  <a:cubicBezTo>
                    <a:pt x="23" y="47"/>
                    <a:pt x="25" y="48"/>
                    <a:pt x="28" y="48"/>
                  </a:cubicBezTo>
                  <a:cubicBezTo>
                    <a:pt x="28" y="48"/>
                    <a:pt x="28" y="48"/>
                    <a:pt x="28" y="48"/>
                  </a:cubicBezTo>
                  <a:cubicBezTo>
                    <a:pt x="43" y="48"/>
                    <a:pt x="56" y="35"/>
                    <a:pt x="56" y="20"/>
                  </a:cubicBezTo>
                  <a:cubicBezTo>
                    <a:pt x="56" y="7"/>
                    <a:pt x="56" y="7"/>
                    <a:pt x="56" y="7"/>
                  </a:cubicBezTo>
                  <a:cubicBezTo>
                    <a:pt x="56" y="0"/>
                    <a:pt x="56" y="0"/>
                    <a:pt x="56" y="0"/>
                  </a:cubicBezTo>
                  <a:cubicBezTo>
                    <a:pt x="55" y="0"/>
                    <a:pt x="55" y="0"/>
                    <a:pt x="55" y="0"/>
                  </a:cubicBezTo>
                </a:path>
              </a:pathLst>
            </a:custGeom>
            <a:solidFill>
              <a:srgbClr val="F7CFB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Open Sans"/>
                <a:ea typeface="Open Sans"/>
                <a:cs typeface="Open Sans"/>
                <a:sym typeface="Open Sans"/>
              </a:endParaRPr>
            </a:p>
          </p:txBody>
        </p:sp>
        <p:sp>
          <p:nvSpPr>
            <p:cNvPr id="867" name="Google Shape;867;p71"/>
            <p:cNvSpPr/>
            <p:nvPr/>
          </p:nvSpPr>
          <p:spPr>
            <a:xfrm>
              <a:off x="6577013" y="3703638"/>
              <a:ext cx="23813" cy="7938"/>
            </a:xfrm>
            <a:custGeom>
              <a:avLst/>
              <a:gdLst/>
              <a:ahLst/>
              <a:cxnLst/>
              <a:rect l="l" t="t" r="r" b="b"/>
              <a:pathLst>
                <a:path w="6" h="2" extrusionOk="0">
                  <a:moveTo>
                    <a:pt x="3" y="0"/>
                  </a:moveTo>
                  <a:cubicBezTo>
                    <a:pt x="2" y="0"/>
                    <a:pt x="1" y="0"/>
                    <a:pt x="0" y="1"/>
                  </a:cubicBezTo>
                  <a:cubicBezTo>
                    <a:pt x="0" y="1"/>
                    <a:pt x="0" y="1"/>
                    <a:pt x="0" y="1"/>
                  </a:cubicBezTo>
                  <a:cubicBezTo>
                    <a:pt x="0" y="2"/>
                    <a:pt x="0" y="2"/>
                    <a:pt x="0" y="2"/>
                  </a:cubicBezTo>
                  <a:cubicBezTo>
                    <a:pt x="1" y="2"/>
                    <a:pt x="1" y="2"/>
                    <a:pt x="1" y="2"/>
                  </a:cubicBezTo>
                  <a:cubicBezTo>
                    <a:pt x="1" y="1"/>
                    <a:pt x="2" y="1"/>
                    <a:pt x="3" y="1"/>
                  </a:cubicBezTo>
                  <a:cubicBezTo>
                    <a:pt x="4" y="1"/>
                    <a:pt x="5" y="1"/>
                    <a:pt x="5" y="2"/>
                  </a:cubicBezTo>
                  <a:cubicBezTo>
                    <a:pt x="6" y="1"/>
                    <a:pt x="6" y="1"/>
                    <a:pt x="6" y="1"/>
                  </a:cubicBezTo>
                  <a:cubicBezTo>
                    <a:pt x="6" y="0"/>
                    <a:pt x="6" y="0"/>
                    <a:pt x="6" y="0"/>
                  </a:cubicBezTo>
                  <a:cubicBezTo>
                    <a:pt x="5" y="0"/>
                    <a:pt x="4" y="0"/>
                    <a:pt x="3" y="0"/>
                  </a:cubicBezTo>
                </a:path>
              </a:pathLst>
            </a:custGeom>
            <a:solidFill>
              <a:srgbClr val="F7A58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Open Sans"/>
                <a:ea typeface="Open Sans"/>
                <a:cs typeface="Open Sans"/>
                <a:sym typeface="Open Sans"/>
              </a:endParaRPr>
            </a:p>
          </p:txBody>
        </p:sp>
        <p:sp>
          <p:nvSpPr>
            <p:cNvPr id="868" name="Google Shape;868;p71"/>
            <p:cNvSpPr/>
            <p:nvPr/>
          </p:nvSpPr>
          <p:spPr>
            <a:xfrm>
              <a:off x="6699251" y="3549651"/>
              <a:ext cx="0" cy="36513"/>
            </a:xfrm>
            <a:custGeom>
              <a:avLst/>
              <a:gdLst/>
              <a:ahLst/>
              <a:cxnLst/>
              <a:rect l="l" t="t" r="r" b="b"/>
              <a:pathLst>
                <a:path w="120000" h="23" extrusionOk="0">
                  <a:moveTo>
                    <a:pt x="0" y="0"/>
                  </a:moveTo>
                  <a:lnTo>
                    <a:pt x="0" y="18"/>
                  </a:lnTo>
                  <a:lnTo>
                    <a:pt x="0" y="23"/>
                  </a:lnTo>
                  <a:lnTo>
                    <a:pt x="0" y="0"/>
                  </a:lnTo>
                  <a:lnTo>
                    <a:pt x="0" y="0"/>
                  </a:lnTo>
                  <a:close/>
                </a:path>
              </a:pathLst>
            </a:custGeom>
            <a:solidFill>
              <a:srgbClr val="F6A49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Open Sans"/>
                <a:ea typeface="Open Sans"/>
                <a:cs typeface="Open Sans"/>
                <a:sym typeface="Open Sans"/>
              </a:endParaRPr>
            </a:p>
          </p:txBody>
        </p:sp>
        <p:sp>
          <p:nvSpPr>
            <p:cNvPr id="869" name="Google Shape;869;p71"/>
            <p:cNvSpPr/>
            <p:nvPr/>
          </p:nvSpPr>
          <p:spPr>
            <a:xfrm>
              <a:off x="6699251" y="3549651"/>
              <a:ext cx="0" cy="36513"/>
            </a:xfrm>
            <a:custGeom>
              <a:avLst/>
              <a:gdLst/>
              <a:ahLst/>
              <a:cxnLst/>
              <a:rect l="l" t="t" r="r" b="b"/>
              <a:pathLst>
                <a:path w="120000" h="23" extrusionOk="0">
                  <a:moveTo>
                    <a:pt x="0" y="0"/>
                  </a:moveTo>
                  <a:lnTo>
                    <a:pt x="0" y="18"/>
                  </a:lnTo>
                  <a:lnTo>
                    <a:pt x="0" y="23"/>
                  </a:lnTo>
                  <a:lnTo>
                    <a:pt x="0" y="0"/>
                  </a:lnTo>
                  <a:lnTo>
                    <a:pt x="0" y="0"/>
                  </a:lnTo>
                </a:path>
              </a:pathLst>
            </a:cu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Open Sans"/>
                <a:ea typeface="Open Sans"/>
                <a:cs typeface="Open Sans"/>
                <a:sym typeface="Open Sans"/>
              </a:endParaRPr>
            </a:p>
          </p:txBody>
        </p:sp>
        <p:sp>
          <p:nvSpPr>
            <p:cNvPr id="870" name="Google Shape;870;p71"/>
            <p:cNvSpPr/>
            <p:nvPr/>
          </p:nvSpPr>
          <p:spPr>
            <a:xfrm>
              <a:off x="6480176" y="3549651"/>
              <a:ext cx="0" cy="52388"/>
            </a:xfrm>
            <a:custGeom>
              <a:avLst/>
              <a:gdLst/>
              <a:ahLst/>
              <a:cxnLst/>
              <a:rect l="l" t="t" r="r" b="b"/>
              <a:pathLst>
                <a:path w="120000" h="13" extrusionOk="0">
                  <a:moveTo>
                    <a:pt x="0" y="0"/>
                  </a:moveTo>
                  <a:cubicBezTo>
                    <a:pt x="0" y="0"/>
                    <a:pt x="0" y="0"/>
                    <a:pt x="0" y="0"/>
                  </a:cubicBezTo>
                  <a:cubicBezTo>
                    <a:pt x="0" y="13"/>
                    <a:pt x="0" y="13"/>
                    <a:pt x="0" y="13"/>
                  </a:cubicBezTo>
                  <a:cubicBezTo>
                    <a:pt x="0" y="13"/>
                    <a:pt x="0" y="13"/>
                    <a:pt x="0" y="13"/>
                  </a:cubicBezTo>
                  <a:cubicBezTo>
                    <a:pt x="0" y="13"/>
                    <a:pt x="0" y="13"/>
                    <a:pt x="0" y="13"/>
                  </a:cubicBezTo>
                  <a:cubicBezTo>
                    <a:pt x="0" y="13"/>
                    <a:pt x="0" y="13"/>
                    <a:pt x="0" y="13"/>
                  </a:cubicBezTo>
                  <a:cubicBezTo>
                    <a:pt x="0" y="1"/>
                    <a:pt x="0" y="1"/>
                    <a:pt x="0" y="1"/>
                  </a:cubicBezTo>
                  <a:cubicBezTo>
                    <a:pt x="0" y="1"/>
                    <a:pt x="0" y="0"/>
                    <a:pt x="0" y="0"/>
                  </a:cubicBezTo>
                </a:path>
              </a:pathLst>
            </a:custGeom>
            <a:solidFill>
              <a:srgbClr val="F6A49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Open Sans"/>
                <a:ea typeface="Open Sans"/>
                <a:cs typeface="Open Sans"/>
                <a:sym typeface="Open Sans"/>
              </a:endParaRPr>
            </a:p>
          </p:txBody>
        </p:sp>
        <p:sp>
          <p:nvSpPr>
            <p:cNvPr id="871" name="Google Shape;871;p71"/>
            <p:cNvSpPr/>
            <p:nvPr/>
          </p:nvSpPr>
          <p:spPr>
            <a:xfrm>
              <a:off x="6640513" y="3706813"/>
              <a:ext cx="0" cy="4763"/>
            </a:xfrm>
            <a:custGeom>
              <a:avLst/>
              <a:gdLst/>
              <a:ahLst/>
              <a:cxnLst/>
              <a:rect l="l" t="t" r="r" b="b"/>
              <a:pathLst>
                <a:path w="120000" h="3" extrusionOk="0">
                  <a:moveTo>
                    <a:pt x="0" y="0"/>
                  </a:moveTo>
                  <a:lnTo>
                    <a:pt x="0" y="3"/>
                  </a:lnTo>
                  <a:lnTo>
                    <a:pt x="0" y="0"/>
                  </a:lnTo>
                  <a:close/>
                </a:path>
              </a:pathLst>
            </a:custGeom>
            <a:solidFill>
              <a:srgbClr val="F7CFB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Open Sans"/>
                <a:ea typeface="Open Sans"/>
                <a:cs typeface="Open Sans"/>
                <a:sym typeface="Open Sans"/>
              </a:endParaRPr>
            </a:p>
          </p:txBody>
        </p:sp>
        <p:sp>
          <p:nvSpPr>
            <p:cNvPr id="872" name="Google Shape;872;p71"/>
            <p:cNvSpPr/>
            <p:nvPr/>
          </p:nvSpPr>
          <p:spPr>
            <a:xfrm>
              <a:off x="6640513" y="3706813"/>
              <a:ext cx="0" cy="4763"/>
            </a:xfrm>
            <a:custGeom>
              <a:avLst/>
              <a:gdLst/>
              <a:ahLst/>
              <a:cxnLst/>
              <a:rect l="l" t="t" r="r" b="b"/>
              <a:pathLst>
                <a:path w="120000" h="3" extrusionOk="0">
                  <a:moveTo>
                    <a:pt x="0" y="0"/>
                  </a:moveTo>
                  <a:lnTo>
                    <a:pt x="0" y="3"/>
                  </a:lnTo>
                  <a:lnTo>
                    <a:pt x="0" y="0"/>
                  </a:lnTo>
                </a:path>
              </a:pathLst>
            </a:cu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Open Sans"/>
                <a:ea typeface="Open Sans"/>
                <a:cs typeface="Open Sans"/>
                <a:sym typeface="Open Sans"/>
              </a:endParaRPr>
            </a:p>
          </p:txBody>
        </p:sp>
        <p:sp>
          <p:nvSpPr>
            <p:cNvPr id="873" name="Google Shape;873;p71"/>
            <p:cNvSpPr/>
            <p:nvPr/>
          </p:nvSpPr>
          <p:spPr>
            <a:xfrm>
              <a:off x="6464301" y="3354388"/>
              <a:ext cx="261938" cy="192088"/>
            </a:xfrm>
            <a:custGeom>
              <a:avLst/>
              <a:gdLst/>
              <a:ahLst/>
              <a:cxnLst/>
              <a:rect l="l" t="t" r="r" b="b"/>
              <a:pathLst>
                <a:path w="67" h="49" extrusionOk="0">
                  <a:moveTo>
                    <a:pt x="57" y="17"/>
                  </a:moveTo>
                  <a:cubicBezTo>
                    <a:pt x="53" y="8"/>
                    <a:pt x="44" y="0"/>
                    <a:pt x="23" y="4"/>
                  </a:cubicBezTo>
                  <a:cubicBezTo>
                    <a:pt x="23" y="4"/>
                    <a:pt x="18" y="4"/>
                    <a:pt x="14" y="10"/>
                  </a:cubicBezTo>
                  <a:cubicBezTo>
                    <a:pt x="8" y="11"/>
                    <a:pt x="0" y="17"/>
                    <a:pt x="4" y="49"/>
                  </a:cubicBezTo>
                  <a:cubicBezTo>
                    <a:pt x="4" y="49"/>
                    <a:pt x="9" y="13"/>
                    <a:pt x="21" y="26"/>
                  </a:cubicBezTo>
                  <a:cubicBezTo>
                    <a:pt x="21" y="26"/>
                    <a:pt x="21" y="26"/>
                    <a:pt x="21" y="26"/>
                  </a:cubicBezTo>
                  <a:cubicBezTo>
                    <a:pt x="25" y="31"/>
                    <a:pt x="35" y="39"/>
                    <a:pt x="59" y="39"/>
                  </a:cubicBezTo>
                  <a:cubicBezTo>
                    <a:pt x="60" y="45"/>
                    <a:pt x="60" y="49"/>
                    <a:pt x="60" y="49"/>
                  </a:cubicBezTo>
                  <a:cubicBezTo>
                    <a:pt x="67" y="25"/>
                    <a:pt x="61" y="19"/>
                    <a:pt x="57" y="17"/>
                  </a:cubicBezTo>
                </a:path>
              </a:pathLst>
            </a:custGeom>
            <a:solidFill>
              <a:srgbClr val="27282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Open Sans"/>
                <a:ea typeface="Open Sans"/>
                <a:cs typeface="Open Sans"/>
                <a:sym typeface="Open Sans"/>
              </a:endParaRPr>
            </a:p>
          </p:txBody>
        </p:sp>
        <p:sp>
          <p:nvSpPr>
            <p:cNvPr id="874" name="Google Shape;874;p71"/>
            <p:cNvSpPr/>
            <p:nvPr/>
          </p:nvSpPr>
          <p:spPr>
            <a:xfrm>
              <a:off x="6526213" y="3425826"/>
              <a:ext cx="184150" cy="69850"/>
            </a:xfrm>
            <a:custGeom>
              <a:avLst/>
              <a:gdLst/>
              <a:ahLst/>
              <a:cxnLst/>
              <a:rect l="l" t="t" r="r" b="b"/>
              <a:pathLst>
                <a:path w="47" h="18" extrusionOk="0">
                  <a:moveTo>
                    <a:pt x="1" y="0"/>
                  </a:moveTo>
                  <a:cubicBezTo>
                    <a:pt x="0" y="0"/>
                    <a:pt x="0" y="0"/>
                    <a:pt x="0" y="0"/>
                  </a:cubicBezTo>
                  <a:cubicBezTo>
                    <a:pt x="0" y="1"/>
                    <a:pt x="0" y="1"/>
                    <a:pt x="0" y="1"/>
                  </a:cubicBezTo>
                  <a:cubicBezTo>
                    <a:pt x="0" y="1"/>
                    <a:pt x="1" y="1"/>
                    <a:pt x="1" y="1"/>
                  </a:cubicBezTo>
                  <a:cubicBezTo>
                    <a:pt x="3" y="1"/>
                    <a:pt x="6" y="2"/>
                    <a:pt x="8" y="5"/>
                  </a:cubicBezTo>
                  <a:cubicBezTo>
                    <a:pt x="11" y="8"/>
                    <a:pt x="14" y="11"/>
                    <a:pt x="17" y="13"/>
                  </a:cubicBezTo>
                  <a:cubicBezTo>
                    <a:pt x="23" y="15"/>
                    <a:pt x="32" y="18"/>
                    <a:pt x="47" y="18"/>
                  </a:cubicBezTo>
                  <a:cubicBezTo>
                    <a:pt x="47" y="17"/>
                    <a:pt x="47" y="17"/>
                    <a:pt x="47" y="17"/>
                  </a:cubicBezTo>
                  <a:cubicBezTo>
                    <a:pt x="32" y="17"/>
                    <a:pt x="23" y="14"/>
                    <a:pt x="18" y="12"/>
                  </a:cubicBezTo>
                  <a:cubicBezTo>
                    <a:pt x="14" y="10"/>
                    <a:pt x="12" y="8"/>
                    <a:pt x="9" y="4"/>
                  </a:cubicBezTo>
                  <a:cubicBezTo>
                    <a:pt x="7" y="1"/>
                    <a:pt x="3" y="0"/>
                    <a:pt x="1" y="0"/>
                  </a:cubicBezTo>
                </a:path>
              </a:pathLst>
            </a:custGeom>
            <a:solidFill>
              <a:srgbClr val="3C3D3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Open Sans"/>
                <a:ea typeface="Open Sans"/>
                <a:cs typeface="Open Sans"/>
                <a:sym typeface="Open Sans"/>
              </a:endParaRPr>
            </a:p>
          </p:txBody>
        </p:sp>
        <p:sp>
          <p:nvSpPr>
            <p:cNvPr id="875" name="Google Shape;875;p71"/>
            <p:cNvSpPr/>
            <p:nvPr/>
          </p:nvSpPr>
          <p:spPr>
            <a:xfrm>
              <a:off x="6526213" y="3402013"/>
              <a:ext cx="184150" cy="61913"/>
            </a:xfrm>
            <a:custGeom>
              <a:avLst/>
              <a:gdLst/>
              <a:ahLst/>
              <a:cxnLst/>
              <a:rect l="l" t="t" r="r" b="b"/>
              <a:pathLst>
                <a:path w="47" h="16" extrusionOk="0">
                  <a:moveTo>
                    <a:pt x="4" y="0"/>
                  </a:moveTo>
                  <a:cubicBezTo>
                    <a:pt x="2" y="0"/>
                    <a:pt x="0" y="1"/>
                    <a:pt x="0" y="1"/>
                  </a:cubicBezTo>
                  <a:cubicBezTo>
                    <a:pt x="0" y="2"/>
                    <a:pt x="0" y="2"/>
                    <a:pt x="0" y="2"/>
                  </a:cubicBezTo>
                  <a:cubicBezTo>
                    <a:pt x="0" y="2"/>
                    <a:pt x="2" y="1"/>
                    <a:pt x="4" y="1"/>
                  </a:cubicBezTo>
                  <a:cubicBezTo>
                    <a:pt x="8" y="1"/>
                    <a:pt x="12" y="2"/>
                    <a:pt x="15" y="7"/>
                  </a:cubicBezTo>
                  <a:cubicBezTo>
                    <a:pt x="15" y="7"/>
                    <a:pt x="15" y="7"/>
                    <a:pt x="15" y="7"/>
                  </a:cubicBezTo>
                  <a:cubicBezTo>
                    <a:pt x="18" y="12"/>
                    <a:pt x="29" y="15"/>
                    <a:pt x="47" y="16"/>
                  </a:cubicBezTo>
                  <a:cubicBezTo>
                    <a:pt x="47" y="15"/>
                    <a:pt x="47" y="15"/>
                    <a:pt x="47" y="15"/>
                  </a:cubicBezTo>
                  <a:cubicBezTo>
                    <a:pt x="23" y="14"/>
                    <a:pt x="17" y="9"/>
                    <a:pt x="16" y="7"/>
                  </a:cubicBezTo>
                  <a:cubicBezTo>
                    <a:pt x="16" y="6"/>
                    <a:pt x="16" y="6"/>
                    <a:pt x="16" y="6"/>
                  </a:cubicBezTo>
                  <a:cubicBezTo>
                    <a:pt x="12" y="1"/>
                    <a:pt x="8" y="0"/>
                    <a:pt x="4" y="0"/>
                  </a:cubicBezTo>
                </a:path>
              </a:pathLst>
            </a:custGeom>
            <a:solidFill>
              <a:srgbClr val="3C3D3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Open Sans"/>
                <a:ea typeface="Open Sans"/>
                <a:cs typeface="Open Sans"/>
                <a:sym typeface="Open Sans"/>
              </a:endParaRPr>
            </a:p>
          </p:txBody>
        </p:sp>
        <p:sp>
          <p:nvSpPr>
            <p:cNvPr id="876" name="Google Shape;876;p71"/>
            <p:cNvSpPr/>
            <p:nvPr/>
          </p:nvSpPr>
          <p:spPr>
            <a:xfrm>
              <a:off x="5943601" y="3968751"/>
              <a:ext cx="1287463" cy="50800"/>
            </a:xfrm>
            <a:prstGeom prst="rect">
              <a:avLst/>
            </a:prstGeom>
            <a:solidFill>
              <a:srgbClr val="EBEAE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Open Sans"/>
                <a:ea typeface="Open Sans"/>
                <a:cs typeface="Open Sans"/>
                <a:sym typeface="Open Sans"/>
              </a:endParaRPr>
            </a:p>
          </p:txBody>
        </p:sp>
        <p:sp>
          <p:nvSpPr>
            <p:cNvPr id="877" name="Google Shape;877;p71"/>
            <p:cNvSpPr/>
            <p:nvPr/>
          </p:nvSpPr>
          <p:spPr>
            <a:xfrm>
              <a:off x="5943601" y="4075113"/>
              <a:ext cx="1287463" cy="50800"/>
            </a:xfrm>
            <a:prstGeom prst="rect">
              <a:avLst/>
            </a:prstGeom>
            <a:solidFill>
              <a:srgbClr val="EBEAE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Open Sans"/>
                <a:ea typeface="Open Sans"/>
                <a:cs typeface="Open Sans"/>
                <a:sym typeface="Open Sans"/>
              </a:endParaRPr>
            </a:p>
          </p:txBody>
        </p:sp>
        <p:sp>
          <p:nvSpPr>
            <p:cNvPr id="878" name="Google Shape;878;p71"/>
            <p:cNvSpPr/>
            <p:nvPr/>
          </p:nvSpPr>
          <p:spPr>
            <a:xfrm>
              <a:off x="5943601" y="4168776"/>
              <a:ext cx="422275" cy="50800"/>
            </a:xfrm>
            <a:prstGeom prst="rect">
              <a:avLst/>
            </a:prstGeom>
            <a:solidFill>
              <a:srgbClr val="EBEAE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Open Sans"/>
                <a:ea typeface="Open Sans"/>
                <a:cs typeface="Open Sans"/>
                <a:sym typeface="Open Sans"/>
              </a:endParaRPr>
            </a:p>
          </p:txBody>
        </p:sp>
        <p:sp>
          <p:nvSpPr>
            <p:cNvPr id="879" name="Google Shape;879;p71"/>
            <p:cNvSpPr/>
            <p:nvPr/>
          </p:nvSpPr>
          <p:spPr>
            <a:xfrm>
              <a:off x="6472238" y="4168776"/>
              <a:ext cx="419100" cy="50800"/>
            </a:xfrm>
            <a:prstGeom prst="rect">
              <a:avLst/>
            </a:prstGeom>
            <a:solidFill>
              <a:srgbClr val="EBEAE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Open Sans"/>
                <a:ea typeface="Open Sans"/>
                <a:cs typeface="Open Sans"/>
                <a:sym typeface="Open Sans"/>
              </a:endParaRPr>
            </a:p>
          </p:txBody>
        </p:sp>
        <p:sp>
          <p:nvSpPr>
            <p:cNvPr id="880" name="Google Shape;880;p71"/>
            <p:cNvSpPr/>
            <p:nvPr/>
          </p:nvSpPr>
          <p:spPr>
            <a:xfrm>
              <a:off x="5943601" y="4270376"/>
              <a:ext cx="1287463" cy="55563"/>
            </a:xfrm>
            <a:prstGeom prst="rect">
              <a:avLst/>
            </a:prstGeom>
            <a:solidFill>
              <a:srgbClr val="EBEAE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Open Sans"/>
                <a:ea typeface="Open Sans"/>
                <a:cs typeface="Open Sans"/>
                <a:sym typeface="Open Sans"/>
              </a:endParaRPr>
            </a:p>
          </p:txBody>
        </p:sp>
        <p:sp>
          <p:nvSpPr>
            <p:cNvPr id="881" name="Google Shape;881;p71"/>
            <p:cNvSpPr/>
            <p:nvPr/>
          </p:nvSpPr>
          <p:spPr>
            <a:xfrm>
              <a:off x="5943601" y="4376738"/>
              <a:ext cx="590550" cy="50800"/>
            </a:xfrm>
            <a:prstGeom prst="rect">
              <a:avLst/>
            </a:prstGeom>
            <a:solidFill>
              <a:srgbClr val="EBEAE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Open Sans"/>
                <a:ea typeface="Open Sans"/>
                <a:cs typeface="Open Sans"/>
                <a:sym typeface="Open Sans"/>
              </a:endParaRPr>
            </a:p>
          </p:txBody>
        </p:sp>
        <p:sp>
          <p:nvSpPr>
            <p:cNvPr id="882" name="Google Shape;882;p71"/>
            <p:cNvSpPr/>
            <p:nvPr/>
          </p:nvSpPr>
          <p:spPr>
            <a:xfrm>
              <a:off x="6640513" y="4376738"/>
              <a:ext cx="590550" cy="50800"/>
            </a:xfrm>
            <a:prstGeom prst="rect">
              <a:avLst/>
            </a:prstGeom>
            <a:solidFill>
              <a:srgbClr val="EBEAE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Open Sans"/>
                <a:ea typeface="Open Sans"/>
                <a:cs typeface="Open Sans"/>
                <a:sym typeface="Open Sans"/>
              </a:endParaRPr>
            </a:p>
          </p:txBody>
        </p:sp>
        <p:sp>
          <p:nvSpPr>
            <p:cNvPr id="883" name="Google Shape;883;p71"/>
            <p:cNvSpPr/>
            <p:nvPr/>
          </p:nvSpPr>
          <p:spPr>
            <a:xfrm>
              <a:off x="5943601" y="4470401"/>
              <a:ext cx="1287463" cy="53975"/>
            </a:xfrm>
            <a:prstGeom prst="rect">
              <a:avLst/>
            </a:prstGeom>
            <a:solidFill>
              <a:srgbClr val="EBEAE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Open Sans"/>
                <a:ea typeface="Open Sans"/>
                <a:cs typeface="Open Sans"/>
                <a:sym typeface="Open Sans"/>
              </a:endParaRPr>
            </a:p>
          </p:txBody>
        </p:sp>
        <p:sp>
          <p:nvSpPr>
            <p:cNvPr id="884" name="Google Shape;884;p71"/>
            <p:cNvSpPr/>
            <p:nvPr/>
          </p:nvSpPr>
          <p:spPr>
            <a:xfrm>
              <a:off x="5943601" y="4598988"/>
              <a:ext cx="457200" cy="50800"/>
            </a:xfrm>
            <a:prstGeom prst="rect">
              <a:avLst/>
            </a:prstGeom>
            <a:solidFill>
              <a:srgbClr val="EBEAE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Open Sans"/>
                <a:ea typeface="Open Sans"/>
                <a:cs typeface="Open Sans"/>
                <a:sym typeface="Open Sans"/>
              </a:endParaRPr>
            </a:p>
          </p:txBody>
        </p:sp>
        <p:sp>
          <p:nvSpPr>
            <p:cNvPr id="885" name="Google Shape;885;p71"/>
            <p:cNvSpPr/>
            <p:nvPr/>
          </p:nvSpPr>
          <p:spPr>
            <a:xfrm>
              <a:off x="6777038" y="4598988"/>
              <a:ext cx="454025" cy="50800"/>
            </a:xfrm>
            <a:prstGeom prst="rect">
              <a:avLst/>
            </a:prstGeom>
            <a:solidFill>
              <a:srgbClr val="EBEAE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Open Sans"/>
                <a:ea typeface="Open Sans"/>
                <a:cs typeface="Open Sans"/>
                <a:sym typeface="Open Sans"/>
              </a:endParaRPr>
            </a:p>
          </p:txBody>
        </p:sp>
        <p:sp>
          <p:nvSpPr>
            <p:cNvPr id="886" name="Google Shape;886;p71"/>
            <p:cNvSpPr/>
            <p:nvPr/>
          </p:nvSpPr>
          <p:spPr>
            <a:xfrm>
              <a:off x="5943601" y="4705351"/>
              <a:ext cx="1287463" cy="50800"/>
            </a:xfrm>
            <a:prstGeom prst="rect">
              <a:avLst/>
            </a:prstGeom>
            <a:solidFill>
              <a:srgbClr val="EBEAE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Open Sans"/>
                <a:ea typeface="Open Sans"/>
                <a:cs typeface="Open Sans"/>
                <a:sym typeface="Open Sans"/>
              </a:endParaRPr>
            </a:p>
          </p:txBody>
        </p:sp>
        <p:sp>
          <p:nvSpPr>
            <p:cNvPr id="887" name="Google Shape;887;p71"/>
            <p:cNvSpPr/>
            <p:nvPr/>
          </p:nvSpPr>
          <p:spPr>
            <a:xfrm>
              <a:off x="5943601" y="4799013"/>
              <a:ext cx="504825" cy="53975"/>
            </a:xfrm>
            <a:custGeom>
              <a:avLst/>
              <a:gdLst/>
              <a:ahLst/>
              <a:cxnLst/>
              <a:rect l="l" t="t" r="r" b="b"/>
              <a:pathLst>
                <a:path w="318" h="34" extrusionOk="0">
                  <a:moveTo>
                    <a:pt x="318" y="32"/>
                  </a:moveTo>
                  <a:lnTo>
                    <a:pt x="0" y="34"/>
                  </a:lnTo>
                  <a:lnTo>
                    <a:pt x="0" y="0"/>
                  </a:lnTo>
                  <a:lnTo>
                    <a:pt x="318" y="0"/>
                  </a:lnTo>
                  <a:lnTo>
                    <a:pt x="318" y="32"/>
                  </a:lnTo>
                  <a:close/>
                </a:path>
              </a:pathLst>
            </a:custGeom>
            <a:solidFill>
              <a:srgbClr val="EBEAE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Open Sans"/>
                <a:ea typeface="Open Sans"/>
                <a:cs typeface="Open Sans"/>
                <a:sym typeface="Open Sans"/>
              </a:endParaRPr>
            </a:p>
          </p:txBody>
        </p:sp>
        <p:sp>
          <p:nvSpPr>
            <p:cNvPr id="888" name="Google Shape;888;p71"/>
            <p:cNvSpPr/>
            <p:nvPr/>
          </p:nvSpPr>
          <p:spPr>
            <a:xfrm>
              <a:off x="5943601" y="4903788"/>
              <a:ext cx="504825" cy="50800"/>
            </a:xfrm>
            <a:prstGeom prst="rect">
              <a:avLst/>
            </a:prstGeom>
            <a:solidFill>
              <a:srgbClr val="EBEAE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Open Sans"/>
                <a:ea typeface="Open Sans"/>
                <a:cs typeface="Open Sans"/>
                <a:sym typeface="Open Sans"/>
              </a:endParaRPr>
            </a:p>
          </p:txBody>
        </p:sp>
        <p:sp>
          <p:nvSpPr>
            <p:cNvPr id="889" name="Google Shape;889;p71"/>
            <p:cNvSpPr/>
            <p:nvPr/>
          </p:nvSpPr>
          <p:spPr>
            <a:xfrm>
              <a:off x="6726238" y="4799013"/>
              <a:ext cx="504825" cy="53975"/>
            </a:xfrm>
            <a:custGeom>
              <a:avLst/>
              <a:gdLst/>
              <a:ahLst/>
              <a:cxnLst/>
              <a:rect l="l" t="t" r="r" b="b"/>
              <a:pathLst>
                <a:path w="318" h="34" extrusionOk="0">
                  <a:moveTo>
                    <a:pt x="318" y="32"/>
                  </a:moveTo>
                  <a:lnTo>
                    <a:pt x="0" y="34"/>
                  </a:lnTo>
                  <a:lnTo>
                    <a:pt x="0" y="0"/>
                  </a:lnTo>
                  <a:lnTo>
                    <a:pt x="318" y="0"/>
                  </a:lnTo>
                  <a:lnTo>
                    <a:pt x="318" y="32"/>
                  </a:lnTo>
                  <a:close/>
                </a:path>
              </a:pathLst>
            </a:custGeom>
            <a:solidFill>
              <a:srgbClr val="EBEAE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Open Sans"/>
                <a:ea typeface="Open Sans"/>
                <a:cs typeface="Open Sans"/>
                <a:sym typeface="Open Sans"/>
              </a:endParaRPr>
            </a:p>
          </p:txBody>
        </p:sp>
        <p:sp>
          <p:nvSpPr>
            <p:cNvPr id="890" name="Google Shape;890;p71"/>
            <p:cNvSpPr/>
            <p:nvPr/>
          </p:nvSpPr>
          <p:spPr>
            <a:xfrm>
              <a:off x="6726238" y="4903788"/>
              <a:ext cx="504825" cy="50800"/>
            </a:xfrm>
            <a:prstGeom prst="rect">
              <a:avLst/>
            </a:prstGeom>
            <a:solidFill>
              <a:srgbClr val="EBEAE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Open Sans"/>
                <a:ea typeface="Open Sans"/>
                <a:cs typeface="Open Sans"/>
                <a:sym typeface="Open Sans"/>
              </a:endParaRPr>
            </a:p>
          </p:txBody>
        </p:sp>
        <p:sp>
          <p:nvSpPr>
            <p:cNvPr id="891" name="Google Shape;891;p71"/>
            <p:cNvSpPr/>
            <p:nvPr/>
          </p:nvSpPr>
          <p:spPr>
            <a:xfrm>
              <a:off x="5943601" y="5005388"/>
              <a:ext cx="696913" cy="55563"/>
            </a:xfrm>
            <a:prstGeom prst="rect">
              <a:avLst/>
            </a:prstGeom>
            <a:solidFill>
              <a:srgbClr val="EBEAE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Open Sans"/>
                <a:ea typeface="Open Sans"/>
                <a:cs typeface="Open Sans"/>
                <a:sym typeface="Open Sans"/>
              </a:endParaRPr>
            </a:p>
          </p:txBody>
        </p:sp>
        <p:sp>
          <p:nvSpPr>
            <p:cNvPr id="892" name="Google Shape;892;p71"/>
            <p:cNvSpPr/>
            <p:nvPr/>
          </p:nvSpPr>
          <p:spPr>
            <a:xfrm>
              <a:off x="5943601" y="5103813"/>
              <a:ext cx="1287463" cy="50800"/>
            </a:xfrm>
            <a:prstGeom prst="rect">
              <a:avLst/>
            </a:prstGeom>
            <a:solidFill>
              <a:srgbClr val="EBEAE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Open Sans"/>
                <a:ea typeface="Open Sans"/>
                <a:cs typeface="Open Sans"/>
                <a:sym typeface="Open Sans"/>
              </a:endParaRPr>
            </a:p>
          </p:txBody>
        </p:sp>
      </p:grpSp>
      <p:grpSp>
        <p:nvGrpSpPr>
          <p:cNvPr id="893" name="Google Shape;893;p71"/>
          <p:cNvGrpSpPr/>
          <p:nvPr/>
        </p:nvGrpSpPr>
        <p:grpSpPr>
          <a:xfrm>
            <a:off x="4338113" y="3492792"/>
            <a:ext cx="1511458" cy="1694496"/>
            <a:chOff x="6624793" y="6494198"/>
            <a:chExt cx="1700404" cy="1849006"/>
          </a:xfrm>
        </p:grpSpPr>
        <p:sp>
          <p:nvSpPr>
            <p:cNvPr id="894" name="Google Shape;894;p71"/>
            <p:cNvSpPr/>
            <p:nvPr/>
          </p:nvSpPr>
          <p:spPr>
            <a:xfrm>
              <a:off x="7256963" y="7505183"/>
              <a:ext cx="426319" cy="838021"/>
            </a:xfrm>
            <a:custGeom>
              <a:avLst/>
              <a:gdLst/>
              <a:ahLst/>
              <a:cxnLst/>
              <a:rect l="l" t="t" r="r" b="b"/>
              <a:pathLst>
                <a:path w="350" h="688" extrusionOk="0">
                  <a:moveTo>
                    <a:pt x="0" y="436"/>
                  </a:moveTo>
                  <a:lnTo>
                    <a:pt x="128" y="436"/>
                  </a:lnTo>
                  <a:lnTo>
                    <a:pt x="104" y="688"/>
                  </a:lnTo>
                  <a:lnTo>
                    <a:pt x="290" y="366"/>
                  </a:lnTo>
                  <a:lnTo>
                    <a:pt x="148" y="366"/>
                  </a:lnTo>
                  <a:lnTo>
                    <a:pt x="350" y="83"/>
                  </a:lnTo>
                  <a:lnTo>
                    <a:pt x="22" y="0"/>
                  </a:lnTo>
                  <a:lnTo>
                    <a:pt x="0" y="436"/>
                  </a:lnTo>
                  <a:close/>
                </a:path>
              </a:pathLst>
            </a:custGeom>
            <a:solidFill>
              <a:srgbClr val="FF7543"/>
            </a:solidFill>
            <a:ln w="74600" cap="rnd" cmpd="sng">
              <a:solidFill>
                <a:srgbClr val="FF754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Open Sans"/>
                <a:ea typeface="Open Sans"/>
                <a:cs typeface="Open Sans"/>
                <a:sym typeface="Open Sans"/>
              </a:endParaRPr>
            </a:p>
          </p:txBody>
        </p:sp>
        <p:sp>
          <p:nvSpPr>
            <p:cNvPr id="895" name="Google Shape;895;p71"/>
            <p:cNvSpPr/>
            <p:nvPr/>
          </p:nvSpPr>
          <p:spPr>
            <a:xfrm>
              <a:off x="7272798" y="6877885"/>
              <a:ext cx="496966" cy="501838"/>
            </a:xfrm>
            <a:custGeom>
              <a:avLst/>
              <a:gdLst/>
              <a:ahLst/>
              <a:cxnLst/>
              <a:rect l="l" t="t" r="r" b="b"/>
              <a:pathLst>
                <a:path w="239" h="242" extrusionOk="0">
                  <a:moveTo>
                    <a:pt x="117" y="242"/>
                  </a:moveTo>
                  <a:cubicBezTo>
                    <a:pt x="97" y="242"/>
                    <a:pt x="76" y="236"/>
                    <a:pt x="59" y="226"/>
                  </a:cubicBezTo>
                  <a:cubicBezTo>
                    <a:pt x="33" y="210"/>
                    <a:pt x="13" y="184"/>
                    <a:pt x="5" y="154"/>
                  </a:cubicBezTo>
                  <a:cubicBezTo>
                    <a:pt x="0" y="133"/>
                    <a:pt x="0" y="112"/>
                    <a:pt x="5" y="91"/>
                  </a:cubicBezTo>
                  <a:cubicBezTo>
                    <a:pt x="5" y="91"/>
                    <a:pt x="5" y="91"/>
                    <a:pt x="5" y="91"/>
                  </a:cubicBezTo>
                  <a:cubicBezTo>
                    <a:pt x="17" y="63"/>
                    <a:pt x="17" y="63"/>
                    <a:pt x="17" y="63"/>
                  </a:cubicBezTo>
                  <a:cubicBezTo>
                    <a:pt x="26" y="44"/>
                    <a:pt x="46" y="26"/>
                    <a:pt x="61" y="17"/>
                  </a:cubicBezTo>
                  <a:cubicBezTo>
                    <a:pt x="83" y="4"/>
                    <a:pt x="97" y="2"/>
                    <a:pt x="121" y="0"/>
                  </a:cubicBezTo>
                  <a:cubicBezTo>
                    <a:pt x="122" y="0"/>
                    <a:pt x="122" y="0"/>
                    <a:pt x="122" y="0"/>
                  </a:cubicBezTo>
                  <a:cubicBezTo>
                    <a:pt x="122" y="0"/>
                    <a:pt x="122" y="0"/>
                    <a:pt x="122" y="0"/>
                  </a:cubicBezTo>
                  <a:cubicBezTo>
                    <a:pt x="143" y="0"/>
                    <a:pt x="163" y="6"/>
                    <a:pt x="181" y="16"/>
                  </a:cubicBezTo>
                  <a:cubicBezTo>
                    <a:pt x="182" y="17"/>
                    <a:pt x="182" y="17"/>
                    <a:pt x="182" y="17"/>
                  </a:cubicBezTo>
                  <a:cubicBezTo>
                    <a:pt x="204" y="35"/>
                    <a:pt x="204" y="35"/>
                    <a:pt x="204" y="35"/>
                  </a:cubicBezTo>
                  <a:cubicBezTo>
                    <a:pt x="205" y="35"/>
                    <a:pt x="205" y="35"/>
                    <a:pt x="205" y="35"/>
                  </a:cubicBezTo>
                  <a:cubicBezTo>
                    <a:pt x="226" y="57"/>
                    <a:pt x="239" y="88"/>
                    <a:pt x="239" y="120"/>
                  </a:cubicBezTo>
                  <a:cubicBezTo>
                    <a:pt x="239" y="151"/>
                    <a:pt x="226" y="182"/>
                    <a:pt x="205" y="204"/>
                  </a:cubicBezTo>
                  <a:cubicBezTo>
                    <a:pt x="192" y="218"/>
                    <a:pt x="176" y="227"/>
                    <a:pt x="159" y="233"/>
                  </a:cubicBezTo>
                  <a:cubicBezTo>
                    <a:pt x="149" y="237"/>
                    <a:pt x="149" y="237"/>
                    <a:pt x="149" y="237"/>
                  </a:cubicBezTo>
                  <a:cubicBezTo>
                    <a:pt x="148" y="238"/>
                    <a:pt x="148" y="238"/>
                    <a:pt x="148" y="238"/>
                  </a:cubicBezTo>
                  <a:cubicBezTo>
                    <a:pt x="138" y="240"/>
                    <a:pt x="128" y="242"/>
                    <a:pt x="117" y="242"/>
                  </a:cubicBezTo>
                  <a:cubicBezTo>
                    <a:pt x="117" y="242"/>
                    <a:pt x="117" y="242"/>
                    <a:pt x="117" y="242"/>
                  </a:cubicBezTo>
                  <a:close/>
                </a:path>
              </a:pathLst>
            </a:custGeom>
            <a:solidFill>
              <a:srgbClr val="3F3A3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Open Sans"/>
                <a:ea typeface="Open Sans"/>
                <a:cs typeface="Open Sans"/>
                <a:sym typeface="Open Sans"/>
              </a:endParaRPr>
            </a:p>
          </p:txBody>
        </p:sp>
        <p:sp>
          <p:nvSpPr>
            <p:cNvPr id="896" name="Google Shape;896;p71"/>
            <p:cNvSpPr/>
            <p:nvPr/>
          </p:nvSpPr>
          <p:spPr>
            <a:xfrm>
              <a:off x="7252090" y="6859614"/>
              <a:ext cx="537163" cy="539598"/>
            </a:xfrm>
            <a:custGeom>
              <a:avLst/>
              <a:gdLst/>
              <a:ahLst/>
              <a:cxnLst/>
              <a:rect l="l" t="t" r="r" b="b"/>
              <a:pathLst>
                <a:path w="258" h="260" extrusionOk="0">
                  <a:moveTo>
                    <a:pt x="132" y="18"/>
                  </a:moveTo>
                  <a:cubicBezTo>
                    <a:pt x="151" y="18"/>
                    <a:pt x="170" y="23"/>
                    <a:pt x="186" y="33"/>
                  </a:cubicBezTo>
                  <a:cubicBezTo>
                    <a:pt x="208" y="51"/>
                    <a:pt x="208" y="51"/>
                    <a:pt x="208" y="51"/>
                  </a:cubicBezTo>
                  <a:cubicBezTo>
                    <a:pt x="228" y="71"/>
                    <a:pt x="239" y="100"/>
                    <a:pt x="239" y="129"/>
                  </a:cubicBezTo>
                  <a:cubicBezTo>
                    <a:pt x="239" y="158"/>
                    <a:pt x="228" y="186"/>
                    <a:pt x="208" y="207"/>
                  </a:cubicBezTo>
                  <a:cubicBezTo>
                    <a:pt x="196" y="219"/>
                    <a:pt x="182" y="228"/>
                    <a:pt x="165" y="234"/>
                  </a:cubicBezTo>
                  <a:cubicBezTo>
                    <a:pt x="162" y="235"/>
                    <a:pt x="159" y="236"/>
                    <a:pt x="156" y="238"/>
                  </a:cubicBezTo>
                  <a:cubicBezTo>
                    <a:pt x="146" y="240"/>
                    <a:pt x="137" y="242"/>
                    <a:pt x="127" y="242"/>
                  </a:cubicBezTo>
                  <a:cubicBezTo>
                    <a:pt x="109" y="242"/>
                    <a:pt x="90" y="236"/>
                    <a:pt x="73" y="227"/>
                  </a:cubicBezTo>
                  <a:cubicBezTo>
                    <a:pt x="49" y="212"/>
                    <a:pt x="32" y="188"/>
                    <a:pt x="24" y="161"/>
                  </a:cubicBezTo>
                  <a:cubicBezTo>
                    <a:pt x="19" y="142"/>
                    <a:pt x="19" y="122"/>
                    <a:pt x="24" y="103"/>
                  </a:cubicBezTo>
                  <a:cubicBezTo>
                    <a:pt x="28" y="94"/>
                    <a:pt x="31" y="85"/>
                    <a:pt x="35" y="76"/>
                  </a:cubicBezTo>
                  <a:cubicBezTo>
                    <a:pt x="43" y="60"/>
                    <a:pt x="61" y="43"/>
                    <a:pt x="76" y="34"/>
                  </a:cubicBezTo>
                  <a:cubicBezTo>
                    <a:pt x="96" y="22"/>
                    <a:pt x="109" y="20"/>
                    <a:pt x="132" y="18"/>
                  </a:cubicBezTo>
                  <a:moveTo>
                    <a:pt x="131" y="0"/>
                  </a:moveTo>
                  <a:cubicBezTo>
                    <a:pt x="130" y="0"/>
                    <a:pt x="130" y="0"/>
                    <a:pt x="130" y="0"/>
                  </a:cubicBezTo>
                  <a:cubicBezTo>
                    <a:pt x="105" y="2"/>
                    <a:pt x="90" y="4"/>
                    <a:pt x="66" y="18"/>
                  </a:cubicBezTo>
                  <a:cubicBezTo>
                    <a:pt x="50" y="28"/>
                    <a:pt x="28" y="48"/>
                    <a:pt x="18" y="68"/>
                  </a:cubicBezTo>
                  <a:cubicBezTo>
                    <a:pt x="18" y="69"/>
                    <a:pt x="18" y="69"/>
                    <a:pt x="18" y="69"/>
                  </a:cubicBezTo>
                  <a:cubicBezTo>
                    <a:pt x="18" y="69"/>
                    <a:pt x="18" y="69"/>
                    <a:pt x="18" y="69"/>
                  </a:cubicBezTo>
                  <a:cubicBezTo>
                    <a:pt x="11" y="86"/>
                    <a:pt x="11" y="86"/>
                    <a:pt x="11" y="86"/>
                  </a:cubicBezTo>
                  <a:cubicBezTo>
                    <a:pt x="7" y="96"/>
                    <a:pt x="7" y="96"/>
                    <a:pt x="7" y="96"/>
                  </a:cubicBezTo>
                  <a:cubicBezTo>
                    <a:pt x="6" y="97"/>
                    <a:pt x="6" y="97"/>
                    <a:pt x="6" y="97"/>
                  </a:cubicBezTo>
                  <a:cubicBezTo>
                    <a:pt x="6" y="98"/>
                    <a:pt x="6" y="98"/>
                    <a:pt x="6" y="98"/>
                  </a:cubicBezTo>
                  <a:cubicBezTo>
                    <a:pt x="0" y="120"/>
                    <a:pt x="0" y="143"/>
                    <a:pt x="6" y="166"/>
                  </a:cubicBezTo>
                  <a:cubicBezTo>
                    <a:pt x="15" y="198"/>
                    <a:pt x="36" y="226"/>
                    <a:pt x="64" y="243"/>
                  </a:cubicBezTo>
                  <a:cubicBezTo>
                    <a:pt x="83" y="254"/>
                    <a:pt x="105" y="260"/>
                    <a:pt x="127" y="260"/>
                  </a:cubicBezTo>
                  <a:cubicBezTo>
                    <a:pt x="139" y="260"/>
                    <a:pt x="150" y="259"/>
                    <a:pt x="161" y="256"/>
                  </a:cubicBezTo>
                  <a:cubicBezTo>
                    <a:pt x="162" y="255"/>
                    <a:pt x="162" y="255"/>
                    <a:pt x="162" y="255"/>
                  </a:cubicBezTo>
                  <a:cubicBezTo>
                    <a:pt x="163" y="255"/>
                    <a:pt x="163" y="255"/>
                    <a:pt x="163" y="255"/>
                  </a:cubicBezTo>
                  <a:cubicBezTo>
                    <a:pt x="168" y="252"/>
                    <a:pt x="168" y="252"/>
                    <a:pt x="168" y="252"/>
                  </a:cubicBezTo>
                  <a:cubicBezTo>
                    <a:pt x="172" y="251"/>
                    <a:pt x="172" y="251"/>
                    <a:pt x="172" y="251"/>
                  </a:cubicBezTo>
                  <a:cubicBezTo>
                    <a:pt x="191" y="245"/>
                    <a:pt x="207" y="234"/>
                    <a:pt x="221" y="220"/>
                  </a:cubicBezTo>
                  <a:cubicBezTo>
                    <a:pt x="245" y="196"/>
                    <a:pt x="258" y="163"/>
                    <a:pt x="258" y="129"/>
                  </a:cubicBezTo>
                  <a:cubicBezTo>
                    <a:pt x="258" y="95"/>
                    <a:pt x="245" y="62"/>
                    <a:pt x="221" y="38"/>
                  </a:cubicBezTo>
                  <a:cubicBezTo>
                    <a:pt x="221" y="37"/>
                    <a:pt x="221" y="37"/>
                    <a:pt x="221" y="37"/>
                  </a:cubicBezTo>
                  <a:cubicBezTo>
                    <a:pt x="220" y="36"/>
                    <a:pt x="220" y="36"/>
                    <a:pt x="220" y="36"/>
                  </a:cubicBezTo>
                  <a:cubicBezTo>
                    <a:pt x="198" y="19"/>
                    <a:pt x="198" y="19"/>
                    <a:pt x="198" y="19"/>
                  </a:cubicBezTo>
                  <a:cubicBezTo>
                    <a:pt x="197" y="18"/>
                    <a:pt x="197" y="18"/>
                    <a:pt x="197" y="18"/>
                  </a:cubicBezTo>
                  <a:cubicBezTo>
                    <a:pt x="196" y="17"/>
                    <a:pt x="196" y="17"/>
                    <a:pt x="196" y="17"/>
                  </a:cubicBezTo>
                  <a:cubicBezTo>
                    <a:pt x="176" y="6"/>
                    <a:pt x="155" y="0"/>
                    <a:pt x="132" y="0"/>
                  </a:cubicBezTo>
                  <a:cubicBezTo>
                    <a:pt x="131" y="0"/>
                    <a:pt x="131" y="0"/>
                    <a:pt x="131" y="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Open Sans"/>
                <a:ea typeface="Open Sans"/>
                <a:cs typeface="Open Sans"/>
                <a:sym typeface="Open Sans"/>
              </a:endParaRPr>
            </a:p>
          </p:txBody>
        </p:sp>
        <p:sp>
          <p:nvSpPr>
            <p:cNvPr id="897" name="Google Shape;897;p71"/>
            <p:cNvSpPr/>
            <p:nvPr/>
          </p:nvSpPr>
          <p:spPr>
            <a:xfrm>
              <a:off x="7548078" y="6969239"/>
              <a:ext cx="756412" cy="724743"/>
            </a:xfrm>
            <a:custGeom>
              <a:avLst/>
              <a:gdLst/>
              <a:ahLst/>
              <a:cxnLst/>
              <a:rect l="l" t="t" r="r" b="b"/>
              <a:pathLst>
                <a:path w="364" h="349" extrusionOk="0">
                  <a:moveTo>
                    <a:pt x="101" y="349"/>
                  </a:moveTo>
                  <a:cubicBezTo>
                    <a:pt x="74" y="349"/>
                    <a:pt x="48" y="338"/>
                    <a:pt x="29" y="319"/>
                  </a:cubicBezTo>
                  <a:cubicBezTo>
                    <a:pt x="10" y="300"/>
                    <a:pt x="0" y="273"/>
                    <a:pt x="0" y="246"/>
                  </a:cubicBezTo>
                  <a:cubicBezTo>
                    <a:pt x="0" y="219"/>
                    <a:pt x="10" y="192"/>
                    <a:pt x="29" y="173"/>
                  </a:cubicBezTo>
                  <a:cubicBezTo>
                    <a:pt x="36" y="166"/>
                    <a:pt x="45" y="159"/>
                    <a:pt x="54" y="154"/>
                  </a:cubicBezTo>
                  <a:cubicBezTo>
                    <a:pt x="56" y="140"/>
                    <a:pt x="60" y="126"/>
                    <a:pt x="67" y="109"/>
                  </a:cubicBezTo>
                  <a:cubicBezTo>
                    <a:pt x="77" y="81"/>
                    <a:pt x="90" y="61"/>
                    <a:pt x="107" y="47"/>
                  </a:cubicBezTo>
                  <a:cubicBezTo>
                    <a:pt x="111" y="44"/>
                    <a:pt x="111" y="44"/>
                    <a:pt x="111" y="44"/>
                  </a:cubicBezTo>
                  <a:cubicBezTo>
                    <a:pt x="120" y="36"/>
                    <a:pt x="129" y="28"/>
                    <a:pt x="141" y="23"/>
                  </a:cubicBezTo>
                  <a:cubicBezTo>
                    <a:pt x="148" y="19"/>
                    <a:pt x="155" y="17"/>
                    <a:pt x="161" y="14"/>
                  </a:cubicBezTo>
                  <a:cubicBezTo>
                    <a:pt x="166" y="13"/>
                    <a:pt x="170" y="11"/>
                    <a:pt x="174" y="9"/>
                  </a:cubicBezTo>
                  <a:cubicBezTo>
                    <a:pt x="189" y="3"/>
                    <a:pt x="206" y="0"/>
                    <a:pt x="224" y="0"/>
                  </a:cubicBezTo>
                  <a:cubicBezTo>
                    <a:pt x="236" y="0"/>
                    <a:pt x="250" y="2"/>
                    <a:pt x="262" y="5"/>
                  </a:cubicBezTo>
                  <a:cubicBezTo>
                    <a:pt x="270" y="7"/>
                    <a:pt x="277" y="10"/>
                    <a:pt x="285" y="13"/>
                  </a:cubicBezTo>
                  <a:cubicBezTo>
                    <a:pt x="316" y="22"/>
                    <a:pt x="350" y="48"/>
                    <a:pt x="356" y="87"/>
                  </a:cubicBezTo>
                  <a:cubicBezTo>
                    <a:pt x="364" y="130"/>
                    <a:pt x="356" y="164"/>
                    <a:pt x="330" y="190"/>
                  </a:cubicBezTo>
                  <a:cubicBezTo>
                    <a:pt x="323" y="197"/>
                    <a:pt x="315" y="204"/>
                    <a:pt x="306" y="209"/>
                  </a:cubicBezTo>
                  <a:cubicBezTo>
                    <a:pt x="311" y="219"/>
                    <a:pt x="313" y="230"/>
                    <a:pt x="313" y="240"/>
                  </a:cubicBezTo>
                  <a:cubicBezTo>
                    <a:pt x="313" y="284"/>
                    <a:pt x="277" y="320"/>
                    <a:pt x="235" y="320"/>
                  </a:cubicBezTo>
                  <a:cubicBezTo>
                    <a:pt x="217" y="320"/>
                    <a:pt x="199" y="314"/>
                    <a:pt x="185" y="302"/>
                  </a:cubicBezTo>
                  <a:cubicBezTo>
                    <a:pt x="181" y="308"/>
                    <a:pt x="177" y="314"/>
                    <a:pt x="172" y="319"/>
                  </a:cubicBezTo>
                  <a:cubicBezTo>
                    <a:pt x="153" y="338"/>
                    <a:pt x="127" y="349"/>
                    <a:pt x="101" y="349"/>
                  </a:cubicBezTo>
                  <a:close/>
                </a:path>
              </a:pathLst>
            </a:custGeom>
            <a:solidFill>
              <a:srgbClr val="3F3A3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Open Sans"/>
                <a:ea typeface="Open Sans"/>
                <a:cs typeface="Open Sans"/>
                <a:sym typeface="Open Sans"/>
              </a:endParaRPr>
            </a:p>
          </p:txBody>
        </p:sp>
        <p:sp>
          <p:nvSpPr>
            <p:cNvPr id="898" name="Google Shape;898;p71"/>
            <p:cNvSpPr/>
            <p:nvPr/>
          </p:nvSpPr>
          <p:spPr>
            <a:xfrm>
              <a:off x="7527371" y="6950968"/>
              <a:ext cx="797826" cy="761284"/>
            </a:xfrm>
            <a:custGeom>
              <a:avLst/>
              <a:gdLst/>
              <a:ahLst/>
              <a:cxnLst/>
              <a:rect l="l" t="t" r="r" b="b"/>
              <a:pathLst>
                <a:path w="384" h="367" extrusionOk="0">
                  <a:moveTo>
                    <a:pt x="234" y="18"/>
                  </a:moveTo>
                  <a:cubicBezTo>
                    <a:pt x="246" y="18"/>
                    <a:pt x="258" y="20"/>
                    <a:pt x="269" y="23"/>
                  </a:cubicBezTo>
                  <a:cubicBezTo>
                    <a:pt x="277" y="25"/>
                    <a:pt x="285" y="28"/>
                    <a:pt x="291" y="31"/>
                  </a:cubicBezTo>
                  <a:cubicBezTo>
                    <a:pt x="322" y="40"/>
                    <a:pt x="352" y="65"/>
                    <a:pt x="357" y="97"/>
                  </a:cubicBezTo>
                  <a:cubicBezTo>
                    <a:pt x="363" y="133"/>
                    <a:pt x="360" y="166"/>
                    <a:pt x="334" y="193"/>
                  </a:cubicBezTo>
                  <a:cubicBezTo>
                    <a:pt x="325" y="201"/>
                    <a:pt x="315" y="208"/>
                    <a:pt x="304" y="214"/>
                  </a:cubicBezTo>
                  <a:cubicBezTo>
                    <a:pt x="310" y="224"/>
                    <a:pt x="314" y="236"/>
                    <a:pt x="314" y="249"/>
                  </a:cubicBezTo>
                  <a:cubicBezTo>
                    <a:pt x="314" y="288"/>
                    <a:pt x="282" y="320"/>
                    <a:pt x="245" y="320"/>
                  </a:cubicBezTo>
                  <a:cubicBezTo>
                    <a:pt x="224" y="320"/>
                    <a:pt x="206" y="310"/>
                    <a:pt x="193" y="295"/>
                  </a:cubicBezTo>
                  <a:cubicBezTo>
                    <a:pt x="188" y="305"/>
                    <a:pt x="182" y="314"/>
                    <a:pt x="175" y="321"/>
                  </a:cubicBezTo>
                  <a:cubicBezTo>
                    <a:pt x="158" y="339"/>
                    <a:pt x="135" y="349"/>
                    <a:pt x="111" y="349"/>
                  </a:cubicBezTo>
                  <a:cubicBezTo>
                    <a:pt x="86" y="349"/>
                    <a:pt x="63" y="339"/>
                    <a:pt x="46" y="321"/>
                  </a:cubicBezTo>
                  <a:cubicBezTo>
                    <a:pt x="29" y="304"/>
                    <a:pt x="19" y="280"/>
                    <a:pt x="19" y="255"/>
                  </a:cubicBezTo>
                  <a:cubicBezTo>
                    <a:pt x="19" y="230"/>
                    <a:pt x="29" y="206"/>
                    <a:pt x="46" y="189"/>
                  </a:cubicBezTo>
                  <a:cubicBezTo>
                    <a:pt x="54" y="181"/>
                    <a:pt x="63" y="174"/>
                    <a:pt x="73" y="169"/>
                  </a:cubicBezTo>
                  <a:cubicBezTo>
                    <a:pt x="74" y="153"/>
                    <a:pt x="79" y="137"/>
                    <a:pt x="85" y="122"/>
                  </a:cubicBezTo>
                  <a:cubicBezTo>
                    <a:pt x="94" y="99"/>
                    <a:pt x="105" y="78"/>
                    <a:pt x="123" y="63"/>
                  </a:cubicBezTo>
                  <a:cubicBezTo>
                    <a:pt x="134" y="54"/>
                    <a:pt x="143" y="46"/>
                    <a:pt x="155" y="40"/>
                  </a:cubicBezTo>
                  <a:cubicBezTo>
                    <a:pt x="167" y="35"/>
                    <a:pt x="177" y="32"/>
                    <a:pt x="188" y="27"/>
                  </a:cubicBezTo>
                  <a:cubicBezTo>
                    <a:pt x="202" y="21"/>
                    <a:pt x="218" y="18"/>
                    <a:pt x="234" y="18"/>
                  </a:cubicBezTo>
                  <a:moveTo>
                    <a:pt x="234" y="0"/>
                  </a:moveTo>
                  <a:cubicBezTo>
                    <a:pt x="214" y="0"/>
                    <a:pt x="196" y="3"/>
                    <a:pt x="181" y="10"/>
                  </a:cubicBezTo>
                  <a:cubicBezTo>
                    <a:pt x="177" y="11"/>
                    <a:pt x="172" y="13"/>
                    <a:pt x="168" y="15"/>
                  </a:cubicBezTo>
                  <a:cubicBezTo>
                    <a:pt x="161" y="17"/>
                    <a:pt x="154" y="20"/>
                    <a:pt x="147" y="23"/>
                  </a:cubicBezTo>
                  <a:cubicBezTo>
                    <a:pt x="134" y="30"/>
                    <a:pt x="124" y="38"/>
                    <a:pt x="115" y="46"/>
                  </a:cubicBezTo>
                  <a:cubicBezTo>
                    <a:pt x="111" y="48"/>
                    <a:pt x="111" y="48"/>
                    <a:pt x="111" y="48"/>
                  </a:cubicBezTo>
                  <a:cubicBezTo>
                    <a:pt x="93" y="64"/>
                    <a:pt x="79" y="85"/>
                    <a:pt x="68" y="115"/>
                  </a:cubicBezTo>
                  <a:cubicBezTo>
                    <a:pt x="62" y="130"/>
                    <a:pt x="58" y="144"/>
                    <a:pt x="55" y="158"/>
                  </a:cubicBezTo>
                  <a:cubicBezTo>
                    <a:pt x="47" y="162"/>
                    <a:pt x="39" y="168"/>
                    <a:pt x="33" y="175"/>
                  </a:cubicBezTo>
                  <a:cubicBezTo>
                    <a:pt x="12" y="196"/>
                    <a:pt x="0" y="225"/>
                    <a:pt x="0" y="255"/>
                  </a:cubicBezTo>
                  <a:cubicBezTo>
                    <a:pt x="0" y="284"/>
                    <a:pt x="12" y="313"/>
                    <a:pt x="33" y="334"/>
                  </a:cubicBezTo>
                  <a:cubicBezTo>
                    <a:pt x="53" y="355"/>
                    <a:pt x="81" y="367"/>
                    <a:pt x="111" y="367"/>
                  </a:cubicBezTo>
                  <a:cubicBezTo>
                    <a:pt x="140" y="367"/>
                    <a:pt x="168" y="355"/>
                    <a:pt x="189" y="334"/>
                  </a:cubicBezTo>
                  <a:cubicBezTo>
                    <a:pt x="192" y="331"/>
                    <a:pt x="195" y="328"/>
                    <a:pt x="197" y="324"/>
                  </a:cubicBezTo>
                  <a:cubicBezTo>
                    <a:pt x="211" y="334"/>
                    <a:pt x="228" y="339"/>
                    <a:pt x="245" y="339"/>
                  </a:cubicBezTo>
                  <a:cubicBezTo>
                    <a:pt x="268" y="339"/>
                    <a:pt x="290" y="329"/>
                    <a:pt x="307" y="312"/>
                  </a:cubicBezTo>
                  <a:cubicBezTo>
                    <a:pt x="323" y="295"/>
                    <a:pt x="332" y="273"/>
                    <a:pt x="332" y="249"/>
                  </a:cubicBezTo>
                  <a:cubicBezTo>
                    <a:pt x="332" y="240"/>
                    <a:pt x="331" y="231"/>
                    <a:pt x="328" y="222"/>
                  </a:cubicBezTo>
                  <a:cubicBezTo>
                    <a:pt x="335" y="217"/>
                    <a:pt x="341" y="212"/>
                    <a:pt x="347" y="206"/>
                  </a:cubicBezTo>
                  <a:cubicBezTo>
                    <a:pt x="374" y="178"/>
                    <a:pt x="384" y="141"/>
                    <a:pt x="376" y="94"/>
                  </a:cubicBezTo>
                  <a:cubicBezTo>
                    <a:pt x="368" y="52"/>
                    <a:pt x="332" y="24"/>
                    <a:pt x="298" y="14"/>
                  </a:cubicBezTo>
                  <a:cubicBezTo>
                    <a:pt x="290" y="10"/>
                    <a:pt x="282" y="7"/>
                    <a:pt x="274" y="5"/>
                  </a:cubicBezTo>
                  <a:cubicBezTo>
                    <a:pt x="261" y="1"/>
                    <a:pt x="247" y="0"/>
                    <a:pt x="234" y="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Open Sans"/>
                <a:ea typeface="Open Sans"/>
                <a:cs typeface="Open Sans"/>
                <a:sym typeface="Open Sans"/>
              </a:endParaRPr>
            </a:p>
          </p:txBody>
        </p:sp>
        <p:sp>
          <p:nvSpPr>
            <p:cNvPr id="899" name="Google Shape;899;p71"/>
            <p:cNvSpPr/>
            <p:nvPr/>
          </p:nvSpPr>
          <p:spPr>
            <a:xfrm>
              <a:off x="6769741" y="6613567"/>
              <a:ext cx="572486" cy="453116"/>
            </a:xfrm>
            <a:custGeom>
              <a:avLst/>
              <a:gdLst/>
              <a:ahLst/>
              <a:cxnLst/>
              <a:rect l="l" t="t" r="r" b="b"/>
              <a:pathLst>
                <a:path w="275" h="218" extrusionOk="0">
                  <a:moveTo>
                    <a:pt x="85" y="218"/>
                  </a:moveTo>
                  <a:cubicBezTo>
                    <a:pt x="63" y="218"/>
                    <a:pt x="41" y="208"/>
                    <a:pt x="25" y="192"/>
                  </a:cubicBezTo>
                  <a:cubicBezTo>
                    <a:pt x="9" y="176"/>
                    <a:pt x="0" y="153"/>
                    <a:pt x="0" y="131"/>
                  </a:cubicBezTo>
                  <a:cubicBezTo>
                    <a:pt x="0" y="108"/>
                    <a:pt x="9" y="85"/>
                    <a:pt x="25" y="69"/>
                  </a:cubicBezTo>
                  <a:cubicBezTo>
                    <a:pt x="41" y="53"/>
                    <a:pt x="63" y="43"/>
                    <a:pt x="85" y="43"/>
                  </a:cubicBezTo>
                  <a:cubicBezTo>
                    <a:pt x="94" y="43"/>
                    <a:pt x="103" y="45"/>
                    <a:pt x="111" y="48"/>
                  </a:cubicBezTo>
                  <a:cubicBezTo>
                    <a:pt x="122" y="26"/>
                    <a:pt x="142" y="10"/>
                    <a:pt x="165" y="3"/>
                  </a:cubicBezTo>
                  <a:cubicBezTo>
                    <a:pt x="172" y="1"/>
                    <a:pt x="180" y="0"/>
                    <a:pt x="187" y="0"/>
                  </a:cubicBezTo>
                  <a:cubicBezTo>
                    <a:pt x="210" y="0"/>
                    <a:pt x="233" y="9"/>
                    <a:pt x="248" y="26"/>
                  </a:cubicBezTo>
                  <a:cubicBezTo>
                    <a:pt x="259" y="37"/>
                    <a:pt x="266" y="50"/>
                    <a:pt x="270" y="65"/>
                  </a:cubicBezTo>
                  <a:cubicBezTo>
                    <a:pt x="275" y="80"/>
                    <a:pt x="275" y="96"/>
                    <a:pt x="271" y="111"/>
                  </a:cubicBezTo>
                  <a:cubicBezTo>
                    <a:pt x="270" y="111"/>
                    <a:pt x="270" y="111"/>
                    <a:pt x="270" y="111"/>
                  </a:cubicBezTo>
                  <a:cubicBezTo>
                    <a:pt x="270" y="112"/>
                    <a:pt x="270" y="112"/>
                    <a:pt x="270" y="112"/>
                  </a:cubicBezTo>
                  <a:cubicBezTo>
                    <a:pt x="266" y="126"/>
                    <a:pt x="259" y="139"/>
                    <a:pt x="248" y="150"/>
                  </a:cubicBezTo>
                  <a:cubicBezTo>
                    <a:pt x="238" y="161"/>
                    <a:pt x="225" y="169"/>
                    <a:pt x="211" y="173"/>
                  </a:cubicBezTo>
                  <a:cubicBezTo>
                    <a:pt x="203" y="175"/>
                    <a:pt x="195" y="176"/>
                    <a:pt x="188" y="176"/>
                  </a:cubicBezTo>
                  <a:cubicBezTo>
                    <a:pt x="180" y="176"/>
                    <a:pt x="173" y="175"/>
                    <a:pt x="165" y="173"/>
                  </a:cubicBezTo>
                  <a:cubicBezTo>
                    <a:pt x="163" y="172"/>
                    <a:pt x="162" y="172"/>
                    <a:pt x="160" y="171"/>
                  </a:cubicBezTo>
                  <a:cubicBezTo>
                    <a:pt x="156" y="179"/>
                    <a:pt x="151" y="186"/>
                    <a:pt x="145" y="192"/>
                  </a:cubicBezTo>
                  <a:cubicBezTo>
                    <a:pt x="129" y="208"/>
                    <a:pt x="107" y="218"/>
                    <a:pt x="85" y="218"/>
                  </a:cubicBezTo>
                  <a:close/>
                </a:path>
              </a:pathLst>
            </a:custGeom>
            <a:solidFill>
              <a:srgbClr val="3F3A3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Open Sans"/>
                <a:ea typeface="Open Sans"/>
                <a:cs typeface="Open Sans"/>
                <a:sym typeface="Open Sans"/>
              </a:endParaRPr>
            </a:p>
          </p:txBody>
        </p:sp>
        <p:sp>
          <p:nvSpPr>
            <p:cNvPr id="900" name="Google Shape;900;p71"/>
            <p:cNvSpPr/>
            <p:nvPr/>
          </p:nvSpPr>
          <p:spPr>
            <a:xfrm>
              <a:off x="6751471" y="6595296"/>
              <a:ext cx="609027" cy="489658"/>
            </a:xfrm>
            <a:custGeom>
              <a:avLst/>
              <a:gdLst/>
              <a:ahLst/>
              <a:cxnLst/>
              <a:rect l="l" t="t" r="r" b="b"/>
              <a:pathLst>
                <a:path w="293" h="236" extrusionOk="0">
                  <a:moveTo>
                    <a:pt x="196" y="18"/>
                  </a:moveTo>
                  <a:cubicBezTo>
                    <a:pt x="217" y="18"/>
                    <a:pt x="236" y="26"/>
                    <a:pt x="251" y="41"/>
                  </a:cubicBezTo>
                  <a:cubicBezTo>
                    <a:pt x="260" y="51"/>
                    <a:pt x="267" y="63"/>
                    <a:pt x="270" y="76"/>
                  </a:cubicBezTo>
                  <a:cubicBezTo>
                    <a:pt x="274" y="90"/>
                    <a:pt x="274" y="104"/>
                    <a:pt x="270" y="118"/>
                  </a:cubicBezTo>
                  <a:cubicBezTo>
                    <a:pt x="270" y="118"/>
                    <a:pt x="270" y="118"/>
                    <a:pt x="270" y="118"/>
                  </a:cubicBezTo>
                  <a:cubicBezTo>
                    <a:pt x="267" y="131"/>
                    <a:pt x="260" y="143"/>
                    <a:pt x="251" y="153"/>
                  </a:cubicBezTo>
                  <a:cubicBezTo>
                    <a:pt x="241" y="162"/>
                    <a:pt x="230" y="169"/>
                    <a:pt x="217" y="173"/>
                  </a:cubicBezTo>
                  <a:cubicBezTo>
                    <a:pt x="210" y="175"/>
                    <a:pt x="204" y="175"/>
                    <a:pt x="197" y="175"/>
                  </a:cubicBezTo>
                  <a:cubicBezTo>
                    <a:pt x="190" y="175"/>
                    <a:pt x="183" y="175"/>
                    <a:pt x="176" y="173"/>
                  </a:cubicBezTo>
                  <a:cubicBezTo>
                    <a:pt x="172" y="171"/>
                    <a:pt x="168" y="170"/>
                    <a:pt x="164" y="168"/>
                  </a:cubicBezTo>
                  <a:cubicBezTo>
                    <a:pt x="161" y="178"/>
                    <a:pt x="155" y="187"/>
                    <a:pt x="148" y="195"/>
                  </a:cubicBezTo>
                  <a:cubicBezTo>
                    <a:pt x="133" y="209"/>
                    <a:pt x="114" y="217"/>
                    <a:pt x="94" y="217"/>
                  </a:cubicBezTo>
                  <a:cubicBezTo>
                    <a:pt x="74" y="217"/>
                    <a:pt x="55" y="209"/>
                    <a:pt x="40" y="195"/>
                  </a:cubicBezTo>
                  <a:cubicBezTo>
                    <a:pt x="26" y="180"/>
                    <a:pt x="18" y="160"/>
                    <a:pt x="18" y="140"/>
                  </a:cubicBezTo>
                  <a:cubicBezTo>
                    <a:pt x="18" y="119"/>
                    <a:pt x="26" y="99"/>
                    <a:pt x="40" y="84"/>
                  </a:cubicBezTo>
                  <a:cubicBezTo>
                    <a:pt x="55" y="70"/>
                    <a:pt x="74" y="62"/>
                    <a:pt x="94" y="62"/>
                  </a:cubicBezTo>
                  <a:cubicBezTo>
                    <a:pt x="105" y="62"/>
                    <a:pt x="116" y="64"/>
                    <a:pt x="125" y="69"/>
                  </a:cubicBezTo>
                  <a:cubicBezTo>
                    <a:pt x="134" y="46"/>
                    <a:pt x="153" y="28"/>
                    <a:pt x="176" y="21"/>
                  </a:cubicBezTo>
                  <a:cubicBezTo>
                    <a:pt x="183" y="19"/>
                    <a:pt x="190" y="18"/>
                    <a:pt x="196" y="18"/>
                  </a:cubicBezTo>
                  <a:moveTo>
                    <a:pt x="196" y="0"/>
                  </a:moveTo>
                  <a:cubicBezTo>
                    <a:pt x="188" y="0"/>
                    <a:pt x="179" y="1"/>
                    <a:pt x="171" y="3"/>
                  </a:cubicBezTo>
                  <a:cubicBezTo>
                    <a:pt x="148" y="10"/>
                    <a:pt x="128" y="25"/>
                    <a:pt x="116" y="46"/>
                  </a:cubicBezTo>
                  <a:cubicBezTo>
                    <a:pt x="109" y="44"/>
                    <a:pt x="101" y="43"/>
                    <a:pt x="94" y="43"/>
                  </a:cubicBezTo>
                  <a:cubicBezTo>
                    <a:pt x="69" y="43"/>
                    <a:pt x="45" y="53"/>
                    <a:pt x="27" y="71"/>
                  </a:cubicBezTo>
                  <a:cubicBezTo>
                    <a:pt x="10" y="89"/>
                    <a:pt x="0" y="114"/>
                    <a:pt x="0" y="140"/>
                  </a:cubicBezTo>
                  <a:cubicBezTo>
                    <a:pt x="0" y="165"/>
                    <a:pt x="10" y="190"/>
                    <a:pt x="27" y="208"/>
                  </a:cubicBezTo>
                  <a:cubicBezTo>
                    <a:pt x="45" y="226"/>
                    <a:pt x="69" y="236"/>
                    <a:pt x="94" y="236"/>
                  </a:cubicBezTo>
                  <a:cubicBezTo>
                    <a:pt x="119" y="236"/>
                    <a:pt x="143" y="226"/>
                    <a:pt x="161" y="208"/>
                  </a:cubicBezTo>
                  <a:cubicBezTo>
                    <a:pt x="166" y="203"/>
                    <a:pt x="170" y="197"/>
                    <a:pt x="174" y="191"/>
                  </a:cubicBezTo>
                  <a:cubicBezTo>
                    <a:pt x="181" y="193"/>
                    <a:pt x="189" y="194"/>
                    <a:pt x="197" y="194"/>
                  </a:cubicBezTo>
                  <a:cubicBezTo>
                    <a:pt x="205" y="194"/>
                    <a:pt x="214" y="193"/>
                    <a:pt x="222" y="191"/>
                  </a:cubicBezTo>
                  <a:cubicBezTo>
                    <a:pt x="222" y="191"/>
                    <a:pt x="222" y="191"/>
                    <a:pt x="222" y="191"/>
                  </a:cubicBezTo>
                  <a:cubicBezTo>
                    <a:pt x="222" y="191"/>
                    <a:pt x="222" y="191"/>
                    <a:pt x="222" y="191"/>
                  </a:cubicBezTo>
                  <a:cubicBezTo>
                    <a:pt x="238" y="186"/>
                    <a:pt x="252" y="178"/>
                    <a:pt x="264" y="166"/>
                  </a:cubicBezTo>
                  <a:cubicBezTo>
                    <a:pt x="276" y="154"/>
                    <a:pt x="284" y="140"/>
                    <a:pt x="288" y="124"/>
                  </a:cubicBezTo>
                  <a:cubicBezTo>
                    <a:pt x="288" y="123"/>
                    <a:pt x="288" y="123"/>
                    <a:pt x="288" y="123"/>
                  </a:cubicBezTo>
                  <a:cubicBezTo>
                    <a:pt x="289" y="122"/>
                    <a:pt x="289" y="122"/>
                    <a:pt x="289" y="122"/>
                  </a:cubicBezTo>
                  <a:cubicBezTo>
                    <a:pt x="293" y="105"/>
                    <a:pt x="293" y="88"/>
                    <a:pt x="289" y="71"/>
                  </a:cubicBezTo>
                  <a:cubicBezTo>
                    <a:pt x="289" y="71"/>
                    <a:pt x="289" y="71"/>
                    <a:pt x="289" y="71"/>
                  </a:cubicBezTo>
                  <a:cubicBezTo>
                    <a:pt x="288" y="71"/>
                    <a:pt x="288" y="71"/>
                    <a:pt x="288" y="71"/>
                  </a:cubicBezTo>
                  <a:cubicBezTo>
                    <a:pt x="284" y="55"/>
                    <a:pt x="276" y="40"/>
                    <a:pt x="264" y="28"/>
                  </a:cubicBezTo>
                  <a:cubicBezTo>
                    <a:pt x="246" y="10"/>
                    <a:pt x="222" y="0"/>
                    <a:pt x="196" y="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Open Sans"/>
                <a:ea typeface="Open Sans"/>
                <a:cs typeface="Open Sans"/>
                <a:sym typeface="Open Sans"/>
              </a:endParaRPr>
            </a:p>
          </p:txBody>
        </p:sp>
        <p:sp>
          <p:nvSpPr>
            <p:cNvPr id="901" name="Google Shape;901;p71"/>
            <p:cNvSpPr/>
            <p:nvPr/>
          </p:nvSpPr>
          <p:spPr>
            <a:xfrm>
              <a:off x="7239910" y="6512469"/>
              <a:ext cx="496966" cy="501838"/>
            </a:xfrm>
            <a:custGeom>
              <a:avLst/>
              <a:gdLst/>
              <a:ahLst/>
              <a:cxnLst/>
              <a:rect l="l" t="t" r="r" b="b"/>
              <a:pathLst>
                <a:path w="239" h="242" extrusionOk="0">
                  <a:moveTo>
                    <a:pt x="118" y="242"/>
                  </a:moveTo>
                  <a:cubicBezTo>
                    <a:pt x="97" y="242"/>
                    <a:pt x="76" y="237"/>
                    <a:pt x="59" y="226"/>
                  </a:cubicBezTo>
                  <a:cubicBezTo>
                    <a:pt x="33" y="210"/>
                    <a:pt x="13" y="184"/>
                    <a:pt x="5" y="155"/>
                  </a:cubicBezTo>
                  <a:cubicBezTo>
                    <a:pt x="0" y="134"/>
                    <a:pt x="0" y="113"/>
                    <a:pt x="5" y="92"/>
                  </a:cubicBezTo>
                  <a:cubicBezTo>
                    <a:pt x="6" y="91"/>
                    <a:pt x="6" y="91"/>
                    <a:pt x="6" y="91"/>
                  </a:cubicBezTo>
                  <a:cubicBezTo>
                    <a:pt x="17" y="64"/>
                    <a:pt x="17" y="64"/>
                    <a:pt x="17" y="64"/>
                  </a:cubicBezTo>
                  <a:cubicBezTo>
                    <a:pt x="17" y="64"/>
                    <a:pt x="17" y="64"/>
                    <a:pt x="17" y="64"/>
                  </a:cubicBezTo>
                  <a:cubicBezTo>
                    <a:pt x="26" y="45"/>
                    <a:pt x="46" y="27"/>
                    <a:pt x="61" y="18"/>
                  </a:cubicBezTo>
                  <a:cubicBezTo>
                    <a:pt x="83" y="4"/>
                    <a:pt x="97" y="3"/>
                    <a:pt x="121" y="0"/>
                  </a:cubicBezTo>
                  <a:cubicBezTo>
                    <a:pt x="122" y="0"/>
                    <a:pt x="122" y="0"/>
                    <a:pt x="122" y="0"/>
                  </a:cubicBezTo>
                  <a:cubicBezTo>
                    <a:pt x="122" y="0"/>
                    <a:pt x="122" y="0"/>
                    <a:pt x="122" y="0"/>
                  </a:cubicBezTo>
                  <a:cubicBezTo>
                    <a:pt x="143" y="1"/>
                    <a:pt x="163" y="6"/>
                    <a:pt x="181" y="17"/>
                  </a:cubicBezTo>
                  <a:cubicBezTo>
                    <a:pt x="182" y="17"/>
                    <a:pt x="182" y="17"/>
                    <a:pt x="182" y="17"/>
                  </a:cubicBezTo>
                  <a:cubicBezTo>
                    <a:pt x="205" y="35"/>
                    <a:pt x="205" y="35"/>
                    <a:pt x="205" y="35"/>
                  </a:cubicBezTo>
                  <a:cubicBezTo>
                    <a:pt x="205" y="36"/>
                    <a:pt x="205" y="36"/>
                    <a:pt x="205" y="36"/>
                  </a:cubicBezTo>
                  <a:cubicBezTo>
                    <a:pt x="227" y="58"/>
                    <a:pt x="239" y="89"/>
                    <a:pt x="239" y="120"/>
                  </a:cubicBezTo>
                  <a:cubicBezTo>
                    <a:pt x="239" y="152"/>
                    <a:pt x="227" y="182"/>
                    <a:pt x="205" y="205"/>
                  </a:cubicBezTo>
                  <a:cubicBezTo>
                    <a:pt x="192" y="218"/>
                    <a:pt x="176" y="228"/>
                    <a:pt x="159" y="234"/>
                  </a:cubicBezTo>
                  <a:cubicBezTo>
                    <a:pt x="149" y="238"/>
                    <a:pt x="149" y="238"/>
                    <a:pt x="149" y="238"/>
                  </a:cubicBezTo>
                  <a:cubicBezTo>
                    <a:pt x="148" y="238"/>
                    <a:pt x="148" y="238"/>
                    <a:pt x="148" y="238"/>
                  </a:cubicBezTo>
                  <a:cubicBezTo>
                    <a:pt x="138" y="241"/>
                    <a:pt x="128" y="242"/>
                    <a:pt x="118" y="242"/>
                  </a:cubicBezTo>
                  <a:cubicBezTo>
                    <a:pt x="118" y="242"/>
                    <a:pt x="118" y="242"/>
                    <a:pt x="118" y="242"/>
                  </a:cubicBezTo>
                  <a:close/>
                </a:path>
              </a:pathLst>
            </a:custGeom>
            <a:solidFill>
              <a:srgbClr val="3F3A3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Open Sans"/>
                <a:ea typeface="Open Sans"/>
                <a:cs typeface="Open Sans"/>
                <a:sym typeface="Open Sans"/>
              </a:endParaRPr>
            </a:p>
          </p:txBody>
        </p:sp>
        <p:sp>
          <p:nvSpPr>
            <p:cNvPr id="902" name="Google Shape;902;p71"/>
            <p:cNvSpPr/>
            <p:nvPr/>
          </p:nvSpPr>
          <p:spPr>
            <a:xfrm>
              <a:off x="7219204" y="6494198"/>
              <a:ext cx="535944" cy="540816"/>
            </a:xfrm>
            <a:custGeom>
              <a:avLst/>
              <a:gdLst/>
              <a:ahLst/>
              <a:cxnLst/>
              <a:rect l="l" t="t" r="r" b="b"/>
              <a:pathLst>
                <a:path w="258" h="261" extrusionOk="0">
                  <a:moveTo>
                    <a:pt x="132" y="19"/>
                  </a:moveTo>
                  <a:cubicBezTo>
                    <a:pt x="152" y="19"/>
                    <a:pt x="170" y="24"/>
                    <a:pt x="186" y="34"/>
                  </a:cubicBezTo>
                  <a:cubicBezTo>
                    <a:pt x="208" y="51"/>
                    <a:pt x="208" y="51"/>
                    <a:pt x="208" y="51"/>
                  </a:cubicBezTo>
                  <a:cubicBezTo>
                    <a:pt x="228" y="72"/>
                    <a:pt x="240" y="100"/>
                    <a:pt x="240" y="129"/>
                  </a:cubicBezTo>
                  <a:cubicBezTo>
                    <a:pt x="240" y="158"/>
                    <a:pt x="228" y="186"/>
                    <a:pt x="208" y="207"/>
                  </a:cubicBezTo>
                  <a:cubicBezTo>
                    <a:pt x="196" y="220"/>
                    <a:pt x="182" y="228"/>
                    <a:pt x="165" y="234"/>
                  </a:cubicBezTo>
                  <a:cubicBezTo>
                    <a:pt x="162" y="235"/>
                    <a:pt x="159" y="237"/>
                    <a:pt x="156" y="238"/>
                  </a:cubicBezTo>
                  <a:cubicBezTo>
                    <a:pt x="147" y="241"/>
                    <a:pt x="137" y="242"/>
                    <a:pt x="128" y="242"/>
                  </a:cubicBezTo>
                  <a:cubicBezTo>
                    <a:pt x="109" y="242"/>
                    <a:pt x="90" y="237"/>
                    <a:pt x="74" y="227"/>
                  </a:cubicBezTo>
                  <a:cubicBezTo>
                    <a:pt x="50" y="213"/>
                    <a:pt x="32" y="189"/>
                    <a:pt x="24" y="161"/>
                  </a:cubicBezTo>
                  <a:cubicBezTo>
                    <a:pt x="19" y="142"/>
                    <a:pt x="19" y="122"/>
                    <a:pt x="24" y="103"/>
                  </a:cubicBezTo>
                  <a:cubicBezTo>
                    <a:pt x="28" y="94"/>
                    <a:pt x="32" y="86"/>
                    <a:pt x="35" y="77"/>
                  </a:cubicBezTo>
                  <a:cubicBezTo>
                    <a:pt x="43" y="61"/>
                    <a:pt x="61" y="43"/>
                    <a:pt x="76" y="35"/>
                  </a:cubicBezTo>
                  <a:cubicBezTo>
                    <a:pt x="97" y="22"/>
                    <a:pt x="109" y="21"/>
                    <a:pt x="132" y="19"/>
                  </a:cubicBezTo>
                  <a:moveTo>
                    <a:pt x="131" y="0"/>
                  </a:moveTo>
                  <a:cubicBezTo>
                    <a:pt x="131" y="0"/>
                    <a:pt x="131" y="0"/>
                    <a:pt x="131" y="0"/>
                  </a:cubicBezTo>
                  <a:cubicBezTo>
                    <a:pt x="106" y="2"/>
                    <a:pt x="90" y="4"/>
                    <a:pt x="66" y="19"/>
                  </a:cubicBezTo>
                  <a:cubicBezTo>
                    <a:pt x="50" y="28"/>
                    <a:pt x="28" y="48"/>
                    <a:pt x="18" y="69"/>
                  </a:cubicBezTo>
                  <a:cubicBezTo>
                    <a:pt x="18" y="69"/>
                    <a:pt x="18" y="69"/>
                    <a:pt x="18" y="69"/>
                  </a:cubicBezTo>
                  <a:cubicBezTo>
                    <a:pt x="18" y="70"/>
                    <a:pt x="18" y="70"/>
                    <a:pt x="18" y="70"/>
                  </a:cubicBezTo>
                  <a:cubicBezTo>
                    <a:pt x="16" y="74"/>
                    <a:pt x="16" y="74"/>
                    <a:pt x="16" y="74"/>
                  </a:cubicBezTo>
                  <a:cubicBezTo>
                    <a:pt x="7" y="96"/>
                    <a:pt x="7" y="96"/>
                    <a:pt x="7" y="96"/>
                  </a:cubicBezTo>
                  <a:cubicBezTo>
                    <a:pt x="7" y="97"/>
                    <a:pt x="7" y="97"/>
                    <a:pt x="7" y="97"/>
                  </a:cubicBezTo>
                  <a:cubicBezTo>
                    <a:pt x="6" y="98"/>
                    <a:pt x="6" y="98"/>
                    <a:pt x="6" y="98"/>
                  </a:cubicBezTo>
                  <a:cubicBezTo>
                    <a:pt x="0" y="121"/>
                    <a:pt x="0" y="144"/>
                    <a:pt x="6" y="166"/>
                  </a:cubicBezTo>
                  <a:cubicBezTo>
                    <a:pt x="15" y="198"/>
                    <a:pt x="36" y="226"/>
                    <a:pt x="64" y="243"/>
                  </a:cubicBezTo>
                  <a:cubicBezTo>
                    <a:pt x="83" y="255"/>
                    <a:pt x="105" y="261"/>
                    <a:pt x="128" y="261"/>
                  </a:cubicBezTo>
                  <a:cubicBezTo>
                    <a:pt x="139" y="261"/>
                    <a:pt x="150" y="259"/>
                    <a:pt x="161" y="256"/>
                  </a:cubicBezTo>
                  <a:cubicBezTo>
                    <a:pt x="162" y="256"/>
                    <a:pt x="162" y="256"/>
                    <a:pt x="162" y="256"/>
                  </a:cubicBezTo>
                  <a:cubicBezTo>
                    <a:pt x="163" y="255"/>
                    <a:pt x="163" y="255"/>
                    <a:pt x="163" y="255"/>
                  </a:cubicBezTo>
                  <a:cubicBezTo>
                    <a:pt x="166" y="254"/>
                    <a:pt x="169" y="253"/>
                    <a:pt x="172" y="251"/>
                  </a:cubicBezTo>
                  <a:cubicBezTo>
                    <a:pt x="191" y="245"/>
                    <a:pt x="208" y="234"/>
                    <a:pt x="222" y="220"/>
                  </a:cubicBezTo>
                  <a:cubicBezTo>
                    <a:pt x="245" y="196"/>
                    <a:pt x="258" y="163"/>
                    <a:pt x="258" y="129"/>
                  </a:cubicBezTo>
                  <a:cubicBezTo>
                    <a:pt x="258" y="95"/>
                    <a:pt x="245" y="62"/>
                    <a:pt x="222" y="38"/>
                  </a:cubicBezTo>
                  <a:cubicBezTo>
                    <a:pt x="221" y="37"/>
                    <a:pt x="221" y="37"/>
                    <a:pt x="221" y="37"/>
                  </a:cubicBezTo>
                  <a:cubicBezTo>
                    <a:pt x="220" y="36"/>
                    <a:pt x="220" y="36"/>
                    <a:pt x="220" y="36"/>
                  </a:cubicBezTo>
                  <a:cubicBezTo>
                    <a:pt x="198" y="19"/>
                    <a:pt x="198" y="19"/>
                    <a:pt x="198" y="19"/>
                  </a:cubicBezTo>
                  <a:cubicBezTo>
                    <a:pt x="197" y="18"/>
                    <a:pt x="197" y="18"/>
                    <a:pt x="197" y="18"/>
                  </a:cubicBezTo>
                  <a:cubicBezTo>
                    <a:pt x="196" y="18"/>
                    <a:pt x="196" y="18"/>
                    <a:pt x="196" y="18"/>
                  </a:cubicBezTo>
                  <a:cubicBezTo>
                    <a:pt x="176" y="6"/>
                    <a:pt x="155" y="0"/>
                    <a:pt x="132" y="0"/>
                  </a:cubicBezTo>
                  <a:cubicBezTo>
                    <a:pt x="131" y="0"/>
                    <a:pt x="131" y="0"/>
                    <a:pt x="131" y="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Open Sans"/>
                <a:ea typeface="Open Sans"/>
                <a:cs typeface="Open Sans"/>
                <a:sym typeface="Open Sans"/>
              </a:endParaRPr>
            </a:p>
          </p:txBody>
        </p:sp>
        <p:sp>
          <p:nvSpPr>
            <p:cNvPr id="903" name="Google Shape;903;p71"/>
            <p:cNvSpPr/>
            <p:nvPr/>
          </p:nvSpPr>
          <p:spPr>
            <a:xfrm>
              <a:off x="7489612" y="7095917"/>
              <a:ext cx="621208" cy="451898"/>
            </a:xfrm>
            <a:custGeom>
              <a:avLst/>
              <a:gdLst/>
              <a:ahLst/>
              <a:cxnLst/>
              <a:rect l="l" t="t" r="r" b="b"/>
              <a:pathLst>
                <a:path w="299" h="218" extrusionOk="0">
                  <a:moveTo>
                    <a:pt x="216" y="218"/>
                  </a:moveTo>
                  <a:cubicBezTo>
                    <a:pt x="195" y="218"/>
                    <a:pt x="175" y="210"/>
                    <a:pt x="160" y="195"/>
                  </a:cubicBezTo>
                  <a:cubicBezTo>
                    <a:pt x="156" y="192"/>
                    <a:pt x="153" y="188"/>
                    <a:pt x="150" y="184"/>
                  </a:cubicBezTo>
                  <a:cubicBezTo>
                    <a:pt x="136" y="194"/>
                    <a:pt x="119" y="199"/>
                    <a:pt x="102" y="200"/>
                  </a:cubicBezTo>
                  <a:cubicBezTo>
                    <a:pt x="101" y="200"/>
                    <a:pt x="100" y="200"/>
                    <a:pt x="99" y="200"/>
                  </a:cubicBezTo>
                  <a:cubicBezTo>
                    <a:pt x="47" y="200"/>
                    <a:pt x="3" y="156"/>
                    <a:pt x="2" y="103"/>
                  </a:cubicBezTo>
                  <a:cubicBezTo>
                    <a:pt x="0" y="49"/>
                    <a:pt x="43" y="2"/>
                    <a:pt x="96" y="0"/>
                  </a:cubicBezTo>
                  <a:cubicBezTo>
                    <a:pt x="97" y="0"/>
                    <a:pt x="98" y="0"/>
                    <a:pt x="99" y="0"/>
                  </a:cubicBezTo>
                  <a:cubicBezTo>
                    <a:pt x="136" y="0"/>
                    <a:pt x="170" y="22"/>
                    <a:pt x="186" y="56"/>
                  </a:cubicBezTo>
                  <a:cubicBezTo>
                    <a:pt x="195" y="52"/>
                    <a:pt x="204" y="50"/>
                    <a:pt x="213" y="50"/>
                  </a:cubicBezTo>
                  <a:cubicBezTo>
                    <a:pt x="214" y="50"/>
                    <a:pt x="215" y="50"/>
                    <a:pt x="216" y="50"/>
                  </a:cubicBezTo>
                  <a:cubicBezTo>
                    <a:pt x="237" y="50"/>
                    <a:pt x="257" y="58"/>
                    <a:pt x="272" y="73"/>
                  </a:cubicBezTo>
                  <a:cubicBezTo>
                    <a:pt x="288" y="88"/>
                    <a:pt x="297" y="109"/>
                    <a:pt x="298" y="131"/>
                  </a:cubicBezTo>
                  <a:cubicBezTo>
                    <a:pt x="299" y="154"/>
                    <a:pt x="290" y="175"/>
                    <a:pt x="276" y="191"/>
                  </a:cubicBezTo>
                  <a:cubicBezTo>
                    <a:pt x="261" y="208"/>
                    <a:pt x="240" y="217"/>
                    <a:pt x="218" y="218"/>
                  </a:cubicBezTo>
                  <a:cubicBezTo>
                    <a:pt x="218" y="218"/>
                    <a:pt x="217" y="218"/>
                    <a:pt x="216" y="218"/>
                  </a:cubicBezTo>
                  <a:close/>
                </a:path>
              </a:pathLst>
            </a:custGeom>
            <a:solidFill>
              <a:srgbClr val="3F3A3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Open Sans"/>
                <a:ea typeface="Open Sans"/>
                <a:cs typeface="Open Sans"/>
                <a:sym typeface="Open Sans"/>
              </a:endParaRPr>
            </a:p>
          </p:txBody>
        </p:sp>
        <p:sp>
          <p:nvSpPr>
            <p:cNvPr id="904" name="Google Shape;904;p71"/>
            <p:cNvSpPr/>
            <p:nvPr/>
          </p:nvSpPr>
          <p:spPr>
            <a:xfrm>
              <a:off x="7470123" y="7076428"/>
              <a:ext cx="660185" cy="490876"/>
            </a:xfrm>
            <a:custGeom>
              <a:avLst/>
              <a:gdLst/>
              <a:ahLst/>
              <a:cxnLst/>
              <a:rect l="l" t="t" r="r" b="b"/>
              <a:pathLst>
                <a:path w="317" h="236" extrusionOk="0">
                  <a:moveTo>
                    <a:pt x="108" y="18"/>
                  </a:moveTo>
                  <a:cubicBezTo>
                    <a:pt x="145" y="18"/>
                    <a:pt x="178" y="43"/>
                    <a:pt x="191" y="77"/>
                  </a:cubicBezTo>
                  <a:cubicBezTo>
                    <a:pt x="201" y="72"/>
                    <a:pt x="212" y="69"/>
                    <a:pt x="223" y="68"/>
                  </a:cubicBezTo>
                  <a:cubicBezTo>
                    <a:pt x="223" y="68"/>
                    <a:pt x="224" y="68"/>
                    <a:pt x="225" y="68"/>
                  </a:cubicBezTo>
                  <a:cubicBezTo>
                    <a:pt x="243" y="68"/>
                    <a:pt x="261" y="76"/>
                    <a:pt x="275" y="89"/>
                  </a:cubicBezTo>
                  <a:cubicBezTo>
                    <a:pt x="289" y="102"/>
                    <a:pt x="297" y="121"/>
                    <a:pt x="298" y="141"/>
                  </a:cubicBezTo>
                  <a:cubicBezTo>
                    <a:pt x="298" y="160"/>
                    <a:pt x="291" y="180"/>
                    <a:pt x="278" y="194"/>
                  </a:cubicBezTo>
                  <a:cubicBezTo>
                    <a:pt x="265" y="208"/>
                    <a:pt x="246" y="217"/>
                    <a:pt x="227" y="218"/>
                  </a:cubicBezTo>
                  <a:cubicBezTo>
                    <a:pt x="226" y="218"/>
                    <a:pt x="226" y="218"/>
                    <a:pt x="225" y="218"/>
                  </a:cubicBezTo>
                  <a:cubicBezTo>
                    <a:pt x="207" y="218"/>
                    <a:pt x="189" y="210"/>
                    <a:pt x="175" y="197"/>
                  </a:cubicBezTo>
                  <a:cubicBezTo>
                    <a:pt x="170" y="192"/>
                    <a:pt x="166" y="186"/>
                    <a:pt x="162" y="180"/>
                  </a:cubicBezTo>
                  <a:cubicBezTo>
                    <a:pt x="148" y="192"/>
                    <a:pt x="130" y="199"/>
                    <a:pt x="111" y="199"/>
                  </a:cubicBezTo>
                  <a:cubicBezTo>
                    <a:pt x="110" y="199"/>
                    <a:pt x="109" y="199"/>
                    <a:pt x="108" y="199"/>
                  </a:cubicBezTo>
                  <a:cubicBezTo>
                    <a:pt x="61" y="199"/>
                    <a:pt x="21" y="160"/>
                    <a:pt x="20" y="112"/>
                  </a:cubicBezTo>
                  <a:cubicBezTo>
                    <a:pt x="18" y="62"/>
                    <a:pt x="57" y="20"/>
                    <a:pt x="105" y="18"/>
                  </a:cubicBezTo>
                  <a:cubicBezTo>
                    <a:pt x="106" y="18"/>
                    <a:pt x="107" y="18"/>
                    <a:pt x="108" y="18"/>
                  </a:cubicBezTo>
                  <a:moveTo>
                    <a:pt x="108" y="0"/>
                  </a:moveTo>
                  <a:cubicBezTo>
                    <a:pt x="107" y="0"/>
                    <a:pt x="106" y="0"/>
                    <a:pt x="105" y="0"/>
                  </a:cubicBezTo>
                  <a:cubicBezTo>
                    <a:pt x="77" y="0"/>
                    <a:pt x="50" y="13"/>
                    <a:pt x="30" y="34"/>
                  </a:cubicBezTo>
                  <a:cubicBezTo>
                    <a:pt x="11" y="56"/>
                    <a:pt x="0" y="83"/>
                    <a:pt x="1" y="112"/>
                  </a:cubicBezTo>
                  <a:cubicBezTo>
                    <a:pt x="3" y="171"/>
                    <a:pt x="51" y="218"/>
                    <a:pt x="108" y="218"/>
                  </a:cubicBezTo>
                  <a:cubicBezTo>
                    <a:pt x="109" y="218"/>
                    <a:pt x="110" y="218"/>
                    <a:pt x="111" y="218"/>
                  </a:cubicBezTo>
                  <a:cubicBezTo>
                    <a:pt x="128" y="218"/>
                    <a:pt x="143" y="213"/>
                    <a:pt x="157" y="206"/>
                  </a:cubicBezTo>
                  <a:cubicBezTo>
                    <a:pt x="159" y="207"/>
                    <a:pt x="160" y="209"/>
                    <a:pt x="162" y="211"/>
                  </a:cubicBezTo>
                  <a:cubicBezTo>
                    <a:pt x="179" y="227"/>
                    <a:pt x="202" y="236"/>
                    <a:pt x="225" y="236"/>
                  </a:cubicBezTo>
                  <a:cubicBezTo>
                    <a:pt x="226" y="236"/>
                    <a:pt x="227" y="236"/>
                    <a:pt x="228" y="236"/>
                  </a:cubicBezTo>
                  <a:cubicBezTo>
                    <a:pt x="252" y="235"/>
                    <a:pt x="275" y="225"/>
                    <a:pt x="292" y="207"/>
                  </a:cubicBezTo>
                  <a:cubicBezTo>
                    <a:pt x="308" y="189"/>
                    <a:pt x="317" y="165"/>
                    <a:pt x="316" y="140"/>
                  </a:cubicBezTo>
                  <a:cubicBezTo>
                    <a:pt x="316" y="116"/>
                    <a:pt x="305" y="92"/>
                    <a:pt x="288" y="75"/>
                  </a:cubicBezTo>
                  <a:cubicBezTo>
                    <a:pt x="271" y="59"/>
                    <a:pt x="248" y="50"/>
                    <a:pt x="225" y="50"/>
                  </a:cubicBezTo>
                  <a:cubicBezTo>
                    <a:pt x="224" y="50"/>
                    <a:pt x="223" y="50"/>
                    <a:pt x="222" y="50"/>
                  </a:cubicBezTo>
                  <a:cubicBezTo>
                    <a:pt x="215" y="50"/>
                    <a:pt x="207" y="51"/>
                    <a:pt x="200" y="53"/>
                  </a:cubicBezTo>
                  <a:cubicBezTo>
                    <a:pt x="181" y="21"/>
                    <a:pt x="146" y="0"/>
                    <a:pt x="108" y="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Open Sans"/>
                <a:ea typeface="Open Sans"/>
                <a:cs typeface="Open Sans"/>
                <a:sym typeface="Open Sans"/>
              </a:endParaRPr>
            </a:p>
          </p:txBody>
        </p:sp>
        <p:sp>
          <p:nvSpPr>
            <p:cNvPr id="905" name="Google Shape;905;p71"/>
            <p:cNvSpPr/>
            <p:nvPr/>
          </p:nvSpPr>
          <p:spPr>
            <a:xfrm>
              <a:off x="6643064" y="6950968"/>
              <a:ext cx="496966" cy="501838"/>
            </a:xfrm>
            <a:custGeom>
              <a:avLst/>
              <a:gdLst/>
              <a:ahLst/>
              <a:cxnLst/>
              <a:rect l="l" t="t" r="r" b="b"/>
              <a:pathLst>
                <a:path w="239" h="242" extrusionOk="0">
                  <a:moveTo>
                    <a:pt x="118" y="242"/>
                  </a:moveTo>
                  <a:cubicBezTo>
                    <a:pt x="97" y="242"/>
                    <a:pt x="77" y="236"/>
                    <a:pt x="59" y="226"/>
                  </a:cubicBezTo>
                  <a:cubicBezTo>
                    <a:pt x="33" y="210"/>
                    <a:pt x="13" y="184"/>
                    <a:pt x="6" y="155"/>
                  </a:cubicBezTo>
                  <a:cubicBezTo>
                    <a:pt x="0" y="134"/>
                    <a:pt x="0" y="112"/>
                    <a:pt x="6" y="91"/>
                  </a:cubicBezTo>
                  <a:cubicBezTo>
                    <a:pt x="6" y="91"/>
                    <a:pt x="6" y="91"/>
                    <a:pt x="6" y="91"/>
                  </a:cubicBezTo>
                  <a:cubicBezTo>
                    <a:pt x="17" y="64"/>
                    <a:pt x="17" y="64"/>
                    <a:pt x="17" y="64"/>
                  </a:cubicBezTo>
                  <a:cubicBezTo>
                    <a:pt x="17" y="64"/>
                    <a:pt x="17" y="64"/>
                    <a:pt x="17" y="64"/>
                  </a:cubicBezTo>
                  <a:cubicBezTo>
                    <a:pt x="26" y="44"/>
                    <a:pt x="46" y="26"/>
                    <a:pt x="61" y="17"/>
                  </a:cubicBezTo>
                  <a:cubicBezTo>
                    <a:pt x="83" y="4"/>
                    <a:pt x="97" y="2"/>
                    <a:pt x="122" y="0"/>
                  </a:cubicBezTo>
                  <a:cubicBezTo>
                    <a:pt x="122" y="0"/>
                    <a:pt x="122" y="0"/>
                    <a:pt x="122" y="0"/>
                  </a:cubicBezTo>
                  <a:cubicBezTo>
                    <a:pt x="122" y="0"/>
                    <a:pt x="122" y="0"/>
                    <a:pt x="122" y="0"/>
                  </a:cubicBezTo>
                  <a:cubicBezTo>
                    <a:pt x="143" y="0"/>
                    <a:pt x="163" y="6"/>
                    <a:pt x="181" y="17"/>
                  </a:cubicBezTo>
                  <a:cubicBezTo>
                    <a:pt x="182" y="17"/>
                    <a:pt x="182" y="17"/>
                    <a:pt x="182" y="17"/>
                  </a:cubicBezTo>
                  <a:cubicBezTo>
                    <a:pt x="205" y="35"/>
                    <a:pt x="205" y="35"/>
                    <a:pt x="205" y="35"/>
                  </a:cubicBezTo>
                  <a:cubicBezTo>
                    <a:pt x="205" y="35"/>
                    <a:pt x="205" y="35"/>
                    <a:pt x="205" y="35"/>
                  </a:cubicBezTo>
                  <a:cubicBezTo>
                    <a:pt x="227" y="58"/>
                    <a:pt x="239" y="88"/>
                    <a:pt x="239" y="120"/>
                  </a:cubicBezTo>
                  <a:cubicBezTo>
                    <a:pt x="239" y="151"/>
                    <a:pt x="227" y="182"/>
                    <a:pt x="205" y="204"/>
                  </a:cubicBezTo>
                  <a:cubicBezTo>
                    <a:pt x="192" y="218"/>
                    <a:pt x="176" y="227"/>
                    <a:pt x="159" y="233"/>
                  </a:cubicBezTo>
                  <a:cubicBezTo>
                    <a:pt x="149" y="238"/>
                    <a:pt x="149" y="238"/>
                    <a:pt x="149" y="238"/>
                  </a:cubicBezTo>
                  <a:cubicBezTo>
                    <a:pt x="149" y="238"/>
                    <a:pt x="149" y="238"/>
                    <a:pt x="149" y="238"/>
                  </a:cubicBezTo>
                  <a:cubicBezTo>
                    <a:pt x="139" y="241"/>
                    <a:pt x="128" y="242"/>
                    <a:pt x="118" y="242"/>
                  </a:cubicBezTo>
                  <a:cubicBezTo>
                    <a:pt x="118" y="242"/>
                    <a:pt x="118" y="242"/>
                    <a:pt x="118" y="242"/>
                  </a:cubicBezTo>
                  <a:close/>
                </a:path>
              </a:pathLst>
            </a:custGeom>
            <a:solidFill>
              <a:srgbClr val="3F3A3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Open Sans"/>
                <a:ea typeface="Open Sans"/>
                <a:cs typeface="Open Sans"/>
                <a:sym typeface="Open Sans"/>
              </a:endParaRPr>
            </a:p>
          </p:txBody>
        </p:sp>
        <p:sp>
          <p:nvSpPr>
            <p:cNvPr id="906" name="Google Shape;906;p71"/>
            <p:cNvSpPr/>
            <p:nvPr/>
          </p:nvSpPr>
          <p:spPr>
            <a:xfrm>
              <a:off x="6624793" y="6931479"/>
              <a:ext cx="535944" cy="539598"/>
            </a:xfrm>
            <a:custGeom>
              <a:avLst/>
              <a:gdLst/>
              <a:ahLst/>
              <a:cxnLst/>
              <a:rect l="l" t="t" r="r" b="b"/>
              <a:pathLst>
                <a:path w="258" h="260" extrusionOk="0">
                  <a:moveTo>
                    <a:pt x="131" y="18"/>
                  </a:moveTo>
                  <a:cubicBezTo>
                    <a:pt x="151" y="19"/>
                    <a:pt x="169" y="24"/>
                    <a:pt x="186" y="34"/>
                  </a:cubicBezTo>
                  <a:cubicBezTo>
                    <a:pt x="207" y="51"/>
                    <a:pt x="207" y="51"/>
                    <a:pt x="207" y="51"/>
                  </a:cubicBezTo>
                  <a:cubicBezTo>
                    <a:pt x="227" y="71"/>
                    <a:pt x="239" y="100"/>
                    <a:pt x="239" y="129"/>
                  </a:cubicBezTo>
                  <a:cubicBezTo>
                    <a:pt x="239" y="158"/>
                    <a:pt x="227" y="186"/>
                    <a:pt x="207" y="207"/>
                  </a:cubicBezTo>
                  <a:cubicBezTo>
                    <a:pt x="195" y="219"/>
                    <a:pt x="181" y="228"/>
                    <a:pt x="165" y="234"/>
                  </a:cubicBezTo>
                  <a:cubicBezTo>
                    <a:pt x="161" y="235"/>
                    <a:pt x="158" y="236"/>
                    <a:pt x="155" y="238"/>
                  </a:cubicBezTo>
                  <a:cubicBezTo>
                    <a:pt x="146" y="240"/>
                    <a:pt x="136" y="242"/>
                    <a:pt x="127" y="242"/>
                  </a:cubicBezTo>
                  <a:cubicBezTo>
                    <a:pt x="108" y="242"/>
                    <a:pt x="89" y="237"/>
                    <a:pt x="73" y="227"/>
                  </a:cubicBezTo>
                  <a:cubicBezTo>
                    <a:pt x="49" y="212"/>
                    <a:pt x="31" y="189"/>
                    <a:pt x="24" y="161"/>
                  </a:cubicBezTo>
                  <a:cubicBezTo>
                    <a:pt x="18" y="142"/>
                    <a:pt x="18" y="122"/>
                    <a:pt x="24" y="103"/>
                  </a:cubicBezTo>
                  <a:cubicBezTo>
                    <a:pt x="27" y="94"/>
                    <a:pt x="31" y="85"/>
                    <a:pt x="34" y="77"/>
                  </a:cubicBezTo>
                  <a:cubicBezTo>
                    <a:pt x="42" y="60"/>
                    <a:pt x="60" y="43"/>
                    <a:pt x="75" y="34"/>
                  </a:cubicBezTo>
                  <a:cubicBezTo>
                    <a:pt x="96" y="22"/>
                    <a:pt x="108" y="21"/>
                    <a:pt x="131" y="18"/>
                  </a:cubicBezTo>
                  <a:moveTo>
                    <a:pt x="131" y="0"/>
                  </a:moveTo>
                  <a:cubicBezTo>
                    <a:pt x="130" y="0"/>
                    <a:pt x="130" y="0"/>
                    <a:pt x="130" y="0"/>
                  </a:cubicBezTo>
                  <a:cubicBezTo>
                    <a:pt x="105" y="2"/>
                    <a:pt x="89" y="4"/>
                    <a:pt x="65" y="18"/>
                  </a:cubicBezTo>
                  <a:cubicBezTo>
                    <a:pt x="49" y="28"/>
                    <a:pt x="27" y="48"/>
                    <a:pt x="17" y="69"/>
                  </a:cubicBezTo>
                  <a:cubicBezTo>
                    <a:pt x="17" y="69"/>
                    <a:pt x="17" y="69"/>
                    <a:pt x="17" y="69"/>
                  </a:cubicBezTo>
                  <a:cubicBezTo>
                    <a:pt x="17" y="69"/>
                    <a:pt x="17" y="69"/>
                    <a:pt x="17" y="69"/>
                  </a:cubicBezTo>
                  <a:cubicBezTo>
                    <a:pt x="11" y="83"/>
                    <a:pt x="11" y="83"/>
                    <a:pt x="11" y="83"/>
                  </a:cubicBezTo>
                  <a:cubicBezTo>
                    <a:pt x="6" y="96"/>
                    <a:pt x="6" y="96"/>
                    <a:pt x="6" y="96"/>
                  </a:cubicBezTo>
                  <a:cubicBezTo>
                    <a:pt x="6" y="97"/>
                    <a:pt x="6" y="97"/>
                    <a:pt x="6" y="97"/>
                  </a:cubicBezTo>
                  <a:cubicBezTo>
                    <a:pt x="5" y="98"/>
                    <a:pt x="5" y="98"/>
                    <a:pt x="5" y="98"/>
                  </a:cubicBezTo>
                  <a:cubicBezTo>
                    <a:pt x="0" y="121"/>
                    <a:pt x="0" y="143"/>
                    <a:pt x="5" y="166"/>
                  </a:cubicBezTo>
                  <a:cubicBezTo>
                    <a:pt x="14" y="198"/>
                    <a:pt x="35" y="226"/>
                    <a:pt x="63" y="243"/>
                  </a:cubicBezTo>
                  <a:cubicBezTo>
                    <a:pt x="82" y="254"/>
                    <a:pt x="104" y="260"/>
                    <a:pt x="127" y="260"/>
                  </a:cubicBezTo>
                  <a:cubicBezTo>
                    <a:pt x="138" y="260"/>
                    <a:pt x="149" y="259"/>
                    <a:pt x="160" y="256"/>
                  </a:cubicBezTo>
                  <a:cubicBezTo>
                    <a:pt x="161" y="255"/>
                    <a:pt x="161" y="255"/>
                    <a:pt x="161" y="255"/>
                  </a:cubicBezTo>
                  <a:cubicBezTo>
                    <a:pt x="162" y="255"/>
                    <a:pt x="162" y="255"/>
                    <a:pt x="162" y="255"/>
                  </a:cubicBezTo>
                  <a:cubicBezTo>
                    <a:pt x="171" y="251"/>
                    <a:pt x="171" y="251"/>
                    <a:pt x="171" y="251"/>
                  </a:cubicBezTo>
                  <a:cubicBezTo>
                    <a:pt x="190" y="245"/>
                    <a:pt x="207" y="234"/>
                    <a:pt x="221" y="220"/>
                  </a:cubicBezTo>
                  <a:cubicBezTo>
                    <a:pt x="244" y="196"/>
                    <a:pt x="258" y="163"/>
                    <a:pt x="258" y="129"/>
                  </a:cubicBezTo>
                  <a:cubicBezTo>
                    <a:pt x="258" y="95"/>
                    <a:pt x="244" y="62"/>
                    <a:pt x="221" y="38"/>
                  </a:cubicBezTo>
                  <a:cubicBezTo>
                    <a:pt x="220" y="37"/>
                    <a:pt x="220" y="37"/>
                    <a:pt x="220" y="37"/>
                  </a:cubicBezTo>
                  <a:cubicBezTo>
                    <a:pt x="219" y="36"/>
                    <a:pt x="219" y="36"/>
                    <a:pt x="219" y="36"/>
                  </a:cubicBezTo>
                  <a:cubicBezTo>
                    <a:pt x="197" y="19"/>
                    <a:pt x="197" y="19"/>
                    <a:pt x="197" y="19"/>
                  </a:cubicBezTo>
                  <a:cubicBezTo>
                    <a:pt x="196" y="18"/>
                    <a:pt x="196" y="18"/>
                    <a:pt x="196" y="18"/>
                  </a:cubicBezTo>
                  <a:cubicBezTo>
                    <a:pt x="195" y="18"/>
                    <a:pt x="195" y="18"/>
                    <a:pt x="195" y="18"/>
                  </a:cubicBezTo>
                  <a:cubicBezTo>
                    <a:pt x="176" y="6"/>
                    <a:pt x="154" y="0"/>
                    <a:pt x="131" y="0"/>
                  </a:cubicBezTo>
                  <a:cubicBezTo>
                    <a:pt x="131" y="0"/>
                    <a:pt x="131" y="0"/>
                    <a:pt x="131" y="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Open Sans"/>
                <a:ea typeface="Open Sans"/>
                <a:cs typeface="Open Sans"/>
                <a:sym typeface="Open Sans"/>
              </a:endParaRPr>
            </a:p>
          </p:txBody>
        </p:sp>
        <p:sp>
          <p:nvSpPr>
            <p:cNvPr id="907" name="Google Shape;907;p71"/>
            <p:cNvSpPr/>
            <p:nvPr/>
          </p:nvSpPr>
          <p:spPr>
            <a:xfrm>
              <a:off x="7662575" y="6641582"/>
              <a:ext cx="589538" cy="475041"/>
            </a:xfrm>
            <a:custGeom>
              <a:avLst/>
              <a:gdLst/>
              <a:ahLst/>
              <a:cxnLst/>
              <a:rect l="l" t="t" r="r" b="b"/>
              <a:pathLst>
                <a:path w="284" h="229" extrusionOk="0">
                  <a:moveTo>
                    <a:pt x="193" y="229"/>
                  </a:moveTo>
                  <a:cubicBezTo>
                    <a:pt x="179" y="229"/>
                    <a:pt x="166" y="226"/>
                    <a:pt x="154" y="220"/>
                  </a:cubicBezTo>
                  <a:cubicBezTo>
                    <a:pt x="133" y="210"/>
                    <a:pt x="116" y="191"/>
                    <a:pt x="109" y="168"/>
                  </a:cubicBezTo>
                  <a:cubicBezTo>
                    <a:pt x="109" y="168"/>
                    <a:pt x="109" y="168"/>
                    <a:pt x="109" y="168"/>
                  </a:cubicBezTo>
                  <a:cubicBezTo>
                    <a:pt x="101" y="170"/>
                    <a:pt x="94" y="171"/>
                    <a:pt x="86" y="171"/>
                  </a:cubicBezTo>
                  <a:cubicBezTo>
                    <a:pt x="74" y="171"/>
                    <a:pt x="61" y="168"/>
                    <a:pt x="50" y="163"/>
                  </a:cubicBezTo>
                  <a:cubicBezTo>
                    <a:pt x="30" y="153"/>
                    <a:pt x="15" y="135"/>
                    <a:pt x="7" y="114"/>
                  </a:cubicBezTo>
                  <a:cubicBezTo>
                    <a:pt x="0" y="93"/>
                    <a:pt x="2" y="69"/>
                    <a:pt x="11" y="49"/>
                  </a:cubicBezTo>
                  <a:cubicBezTo>
                    <a:pt x="21" y="28"/>
                    <a:pt x="38" y="13"/>
                    <a:pt x="59" y="5"/>
                  </a:cubicBezTo>
                  <a:cubicBezTo>
                    <a:pt x="68" y="2"/>
                    <a:pt x="77" y="0"/>
                    <a:pt x="86" y="0"/>
                  </a:cubicBezTo>
                  <a:cubicBezTo>
                    <a:pt x="99" y="0"/>
                    <a:pt x="111" y="3"/>
                    <a:pt x="123" y="9"/>
                  </a:cubicBezTo>
                  <a:cubicBezTo>
                    <a:pt x="141" y="18"/>
                    <a:pt x="156" y="34"/>
                    <a:pt x="163" y="53"/>
                  </a:cubicBezTo>
                  <a:cubicBezTo>
                    <a:pt x="163" y="53"/>
                    <a:pt x="163" y="53"/>
                    <a:pt x="163" y="53"/>
                  </a:cubicBezTo>
                  <a:cubicBezTo>
                    <a:pt x="173" y="50"/>
                    <a:pt x="183" y="48"/>
                    <a:pt x="192" y="48"/>
                  </a:cubicBezTo>
                  <a:cubicBezTo>
                    <a:pt x="206" y="48"/>
                    <a:pt x="219" y="51"/>
                    <a:pt x="231" y="57"/>
                  </a:cubicBezTo>
                  <a:cubicBezTo>
                    <a:pt x="252" y="68"/>
                    <a:pt x="269" y="87"/>
                    <a:pt x="276" y="109"/>
                  </a:cubicBezTo>
                  <a:cubicBezTo>
                    <a:pt x="284" y="132"/>
                    <a:pt x="282" y="157"/>
                    <a:pt x="272" y="178"/>
                  </a:cubicBezTo>
                  <a:cubicBezTo>
                    <a:pt x="262" y="200"/>
                    <a:pt x="244" y="217"/>
                    <a:pt x="222" y="224"/>
                  </a:cubicBezTo>
                  <a:cubicBezTo>
                    <a:pt x="212" y="228"/>
                    <a:pt x="202" y="229"/>
                    <a:pt x="193" y="229"/>
                  </a:cubicBezTo>
                  <a:cubicBezTo>
                    <a:pt x="193" y="229"/>
                    <a:pt x="193" y="229"/>
                    <a:pt x="193" y="229"/>
                  </a:cubicBezTo>
                  <a:close/>
                </a:path>
              </a:pathLst>
            </a:custGeom>
            <a:solidFill>
              <a:srgbClr val="3F3A3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Open Sans"/>
                <a:ea typeface="Open Sans"/>
                <a:cs typeface="Open Sans"/>
                <a:sym typeface="Open Sans"/>
              </a:endParaRPr>
            </a:p>
          </p:txBody>
        </p:sp>
        <p:sp>
          <p:nvSpPr>
            <p:cNvPr id="908" name="Google Shape;908;p71"/>
            <p:cNvSpPr/>
            <p:nvPr/>
          </p:nvSpPr>
          <p:spPr>
            <a:xfrm>
              <a:off x="7643087" y="6622093"/>
              <a:ext cx="628516" cy="515237"/>
            </a:xfrm>
            <a:custGeom>
              <a:avLst/>
              <a:gdLst/>
              <a:ahLst/>
              <a:cxnLst/>
              <a:rect l="l" t="t" r="r" b="b"/>
              <a:pathLst>
                <a:path w="302" h="248" extrusionOk="0">
                  <a:moveTo>
                    <a:pt x="95" y="19"/>
                  </a:moveTo>
                  <a:cubicBezTo>
                    <a:pt x="106" y="19"/>
                    <a:pt x="117" y="21"/>
                    <a:pt x="128" y="26"/>
                  </a:cubicBezTo>
                  <a:cubicBezTo>
                    <a:pt x="145" y="35"/>
                    <a:pt x="159" y="51"/>
                    <a:pt x="165" y="70"/>
                  </a:cubicBezTo>
                  <a:cubicBezTo>
                    <a:pt x="166" y="72"/>
                    <a:pt x="166" y="73"/>
                    <a:pt x="167" y="75"/>
                  </a:cubicBezTo>
                  <a:cubicBezTo>
                    <a:pt x="170" y="73"/>
                    <a:pt x="173" y="72"/>
                    <a:pt x="176" y="71"/>
                  </a:cubicBezTo>
                  <a:cubicBezTo>
                    <a:pt x="184" y="68"/>
                    <a:pt x="193" y="67"/>
                    <a:pt x="201" y="67"/>
                  </a:cubicBezTo>
                  <a:cubicBezTo>
                    <a:pt x="213" y="67"/>
                    <a:pt x="225" y="69"/>
                    <a:pt x="236" y="75"/>
                  </a:cubicBezTo>
                  <a:cubicBezTo>
                    <a:pt x="255" y="84"/>
                    <a:pt x="269" y="101"/>
                    <a:pt x="276" y="121"/>
                  </a:cubicBezTo>
                  <a:cubicBezTo>
                    <a:pt x="283" y="141"/>
                    <a:pt x="282" y="164"/>
                    <a:pt x="273" y="183"/>
                  </a:cubicBezTo>
                  <a:cubicBezTo>
                    <a:pt x="264" y="203"/>
                    <a:pt x="247" y="218"/>
                    <a:pt x="227" y="225"/>
                  </a:cubicBezTo>
                  <a:cubicBezTo>
                    <a:pt x="219" y="228"/>
                    <a:pt x="210" y="229"/>
                    <a:pt x="202" y="229"/>
                  </a:cubicBezTo>
                  <a:cubicBezTo>
                    <a:pt x="190" y="229"/>
                    <a:pt x="178" y="226"/>
                    <a:pt x="167" y="221"/>
                  </a:cubicBezTo>
                  <a:cubicBezTo>
                    <a:pt x="148" y="212"/>
                    <a:pt x="133" y="195"/>
                    <a:pt x="127" y="174"/>
                  </a:cubicBezTo>
                  <a:cubicBezTo>
                    <a:pt x="126" y="171"/>
                    <a:pt x="125" y="168"/>
                    <a:pt x="124" y="165"/>
                  </a:cubicBezTo>
                  <a:cubicBezTo>
                    <a:pt x="123" y="166"/>
                    <a:pt x="121" y="166"/>
                    <a:pt x="119" y="167"/>
                  </a:cubicBezTo>
                  <a:cubicBezTo>
                    <a:pt x="112" y="170"/>
                    <a:pt x="103" y="171"/>
                    <a:pt x="95" y="171"/>
                  </a:cubicBezTo>
                  <a:cubicBezTo>
                    <a:pt x="84" y="171"/>
                    <a:pt x="73" y="168"/>
                    <a:pt x="63" y="163"/>
                  </a:cubicBezTo>
                  <a:cubicBezTo>
                    <a:pt x="45" y="155"/>
                    <a:pt x="32" y="139"/>
                    <a:pt x="25" y="120"/>
                  </a:cubicBezTo>
                  <a:cubicBezTo>
                    <a:pt x="19" y="101"/>
                    <a:pt x="20" y="80"/>
                    <a:pt x="29" y="62"/>
                  </a:cubicBezTo>
                  <a:cubicBezTo>
                    <a:pt x="37" y="44"/>
                    <a:pt x="52" y="30"/>
                    <a:pt x="71" y="23"/>
                  </a:cubicBezTo>
                  <a:cubicBezTo>
                    <a:pt x="79" y="20"/>
                    <a:pt x="87" y="19"/>
                    <a:pt x="95" y="19"/>
                  </a:cubicBezTo>
                  <a:moveTo>
                    <a:pt x="95" y="0"/>
                  </a:moveTo>
                  <a:cubicBezTo>
                    <a:pt x="95" y="19"/>
                    <a:pt x="95" y="19"/>
                    <a:pt x="95" y="19"/>
                  </a:cubicBezTo>
                  <a:cubicBezTo>
                    <a:pt x="95" y="0"/>
                    <a:pt x="95" y="0"/>
                    <a:pt x="95" y="0"/>
                  </a:cubicBezTo>
                  <a:cubicBezTo>
                    <a:pt x="85" y="0"/>
                    <a:pt x="75" y="2"/>
                    <a:pt x="65" y="5"/>
                  </a:cubicBezTo>
                  <a:cubicBezTo>
                    <a:pt x="42" y="14"/>
                    <a:pt x="22" y="31"/>
                    <a:pt x="12" y="54"/>
                  </a:cubicBezTo>
                  <a:cubicBezTo>
                    <a:pt x="1" y="76"/>
                    <a:pt x="0" y="102"/>
                    <a:pt x="7" y="126"/>
                  </a:cubicBezTo>
                  <a:cubicBezTo>
                    <a:pt x="15" y="149"/>
                    <a:pt x="33" y="169"/>
                    <a:pt x="55" y="180"/>
                  </a:cubicBezTo>
                  <a:cubicBezTo>
                    <a:pt x="67" y="186"/>
                    <a:pt x="81" y="190"/>
                    <a:pt x="95" y="190"/>
                  </a:cubicBezTo>
                  <a:cubicBezTo>
                    <a:pt x="101" y="190"/>
                    <a:pt x="106" y="189"/>
                    <a:pt x="112" y="188"/>
                  </a:cubicBezTo>
                  <a:cubicBezTo>
                    <a:pt x="121" y="209"/>
                    <a:pt x="138" y="227"/>
                    <a:pt x="159" y="238"/>
                  </a:cubicBezTo>
                  <a:cubicBezTo>
                    <a:pt x="172" y="244"/>
                    <a:pt x="187" y="248"/>
                    <a:pt x="202" y="248"/>
                  </a:cubicBezTo>
                  <a:cubicBezTo>
                    <a:pt x="213" y="248"/>
                    <a:pt x="223" y="246"/>
                    <a:pt x="234" y="242"/>
                  </a:cubicBezTo>
                  <a:cubicBezTo>
                    <a:pt x="258" y="234"/>
                    <a:pt x="278" y="215"/>
                    <a:pt x="290" y="191"/>
                  </a:cubicBezTo>
                  <a:cubicBezTo>
                    <a:pt x="301" y="168"/>
                    <a:pt x="302" y="140"/>
                    <a:pt x="294" y="115"/>
                  </a:cubicBezTo>
                  <a:cubicBezTo>
                    <a:pt x="286" y="90"/>
                    <a:pt x="268" y="69"/>
                    <a:pt x="244" y="58"/>
                  </a:cubicBezTo>
                  <a:cubicBezTo>
                    <a:pt x="231" y="51"/>
                    <a:pt x="216" y="48"/>
                    <a:pt x="201" y="48"/>
                  </a:cubicBezTo>
                  <a:cubicBezTo>
                    <a:pt x="193" y="48"/>
                    <a:pt x="185" y="49"/>
                    <a:pt x="177" y="51"/>
                  </a:cubicBezTo>
                  <a:cubicBezTo>
                    <a:pt x="168" y="33"/>
                    <a:pt x="154" y="19"/>
                    <a:pt x="136" y="10"/>
                  </a:cubicBezTo>
                  <a:cubicBezTo>
                    <a:pt x="123" y="3"/>
                    <a:pt x="109" y="0"/>
                    <a:pt x="95" y="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Open Sans"/>
                <a:ea typeface="Open Sans"/>
                <a:cs typeface="Open Sans"/>
                <a:sym typeface="Open Sans"/>
              </a:endParaRPr>
            </a:p>
          </p:txBody>
        </p:sp>
        <p:sp>
          <p:nvSpPr>
            <p:cNvPr id="909" name="Google Shape;909;p71"/>
            <p:cNvSpPr/>
            <p:nvPr/>
          </p:nvSpPr>
          <p:spPr>
            <a:xfrm>
              <a:off x="6769741" y="7199451"/>
              <a:ext cx="885526" cy="500621"/>
            </a:xfrm>
            <a:custGeom>
              <a:avLst/>
              <a:gdLst/>
              <a:ahLst/>
              <a:cxnLst/>
              <a:rect l="l" t="t" r="r" b="b"/>
              <a:pathLst>
                <a:path w="426" h="241" extrusionOk="0">
                  <a:moveTo>
                    <a:pt x="175" y="241"/>
                  </a:moveTo>
                  <a:cubicBezTo>
                    <a:pt x="163" y="241"/>
                    <a:pt x="152" y="239"/>
                    <a:pt x="141" y="234"/>
                  </a:cubicBezTo>
                  <a:cubicBezTo>
                    <a:pt x="119" y="225"/>
                    <a:pt x="102" y="207"/>
                    <a:pt x="94" y="184"/>
                  </a:cubicBezTo>
                  <a:cubicBezTo>
                    <a:pt x="93" y="184"/>
                    <a:pt x="91" y="184"/>
                    <a:pt x="90" y="184"/>
                  </a:cubicBezTo>
                  <a:cubicBezTo>
                    <a:pt x="69" y="184"/>
                    <a:pt x="49" y="176"/>
                    <a:pt x="33" y="162"/>
                  </a:cubicBezTo>
                  <a:cubicBezTo>
                    <a:pt x="21" y="152"/>
                    <a:pt x="12" y="139"/>
                    <a:pt x="7" y="124"/>
                  </a:cubicBezTo>
                  <a:cubicBezTo>
                    <a:pt x="7" y="124"/>
                    <a:pt x="7" y="124"/>
                    <a:pt x="7" y="124"/>
                  </a:cubicBezTo>
                  <a:cubicBezTo>
                    <a:pt x="1" y="99"/>
                    <a:pt x="1" y="99"/>
                    <a:pt x="1" y="99"/>
                  </a:cubicBezTo>
                  <a:cubicBezTo>
                    <a:pt x="1" y="98"/>
                    <a:pt x="1" y="98"/>
                    <a:pt x="1" y="98"/>
                  </a:cubicBezTo>
                  <a:cubicBezTo>
                    <a:pt x="0" y="82"/>
                    <a:pt x="3" y="67"/>
                    <a:pt x="10" y="52"/>
                  </a:cubicBezTo>
                  <a:cubicBezTo>
                    <a:pt x="10" y="51"/>
                    <a:pt x="10" y="51"/>
                    <a:pt x="10" y="51"/>
                  </a:cubicBezTo>
                  <a:cubicBezTo>
                    <a:pt x="22" y="33"/>
                    <a:pt x="22" y="33"/>
                    <a:pt x="22" y="33"/>
                  </a:cubicBezTo>
                  <a:cubicBezTo>
                    <a:pt x="22" y="32"/>
                    <a:pt x="22" y="32"/>
                    <a:pt x="22" y="32"/>
                  </a:cubicBezTo>
                  <a:cubicBezTo>
                    <a:pt x="37" y="14"/>
                    <a:pt x="59" y="2"/>
                    <a:pt x="82" y="0"/>
                  </a:cubicBezTo>
                  <a:cubicBezTo>
                    <a:pt x="85" y="0"/>
                    <a:pt x="87" y="0"/>
                    <a:pt x="90" y="0"/>
                  </a:cubicBezTo>
                  <a:cubicBezTo>
                    <a:pt x="111" y="0"/>
                    <a:pt x="131" y="8"/>
                    <a:pt x="147" y="22"/>
                  </a:cubicBezTo>
                  <a:cubicBezTo>
                    <a:pt x="151" y="25"/>
                    <a:pt x="155" y="29"/>
                    <a:pt x="158" y="33"/>
                  </a:cubicBezTo>
                  <a:cubicBezTo>
                    <a:pt x="168" y="22"/>
                    <a:pt x="180" y="16"/>
                    <a:pt x="194" y="14"/>
                  </a:cubicBezTo>
                  <a:cubicBezTo>
                    <a:pt x="196" y="14"/>
                    <a:pt x="198" y="14"/>
                    <a:pt x="199" y="14"/>
                  </a:cubicBezTo>
                  <a:cubicBezTo>
                    <a:pt x="215" y="14"/>
                    <a:pt x="230" y="21"/>
                    <a:pt x="241" y="33"/>
                  </a:cubicBezTo>
                  <a:cubicBezTo>
                    <a:pt x="248" y="26"/>
                    <a:pt x="248" y="26"/>
                    <a:pt x="248" y="26"/>
                  </a:cubicBezTo>
                  <a:cubicBezTo>
                    <a:pt x="248" y="26"/>
                    <a:pt x="248" y="26"/>
                    <a:pt x="248" y="26"/>
                  </a:cubicBezTo>
                  <a:cubicBezTo>
                    <a:pt x="265" y="14"/>
                    <a:pt x="283" y="8"/>
                    <a:pt x="302" y="6"/>
                  </a:cubicBezTo>
                  <a:cubicBezTo>
                    <a:pt x="303" y="6"/>
                    <a:pt x="303" y="6"/>
                    <a:pt x="303" y="6"/>
                  </a:cubicBezTo>
                  <a:cubicBezTo>
                    <a:pt x="331" y="7"/>
                    <a:pt x="331" y="7"/>
                    <a:pt x="331" y="7"/>
                  </a:cubicBezTo>
                  <a:cubicBezTo>
                    <a:pt x="332" y="8"/>
                    <a:pt x="332" y="8"/>
                    <a:pt x="332" y="8"/>
                  </a:cubicBezTo>
                  <a:cubicBezTo>
                    <a:pt x="351" y="11"/>
                    <a:pt x="368" y="20"/>
                    <a:pt x="383" y="32"/>
                  </a:cubicBezTo>
                  <a:cubicBezTo>
                    <a:pt x="383" y="33"/>
                    <a:pt x="383" y="33"/>
                    <a:pt x="383" y="33"/>
                  </a:cubicBezTo>
                  <a:cubicBezTo>
                    <a:pt x="402" y="54"/>
                    <a:pt x="402" y="54"/>
                    <a:pt x="402" y="54"/>
                  </a:cubicBezTo>
                  <a:cubicBezTo>
                    <a:pt x="405" y="59"/>
                    <a:pt x="405" y="59"/>
                    <a:pt x="405" y="59"/>
                  </a:cubicBezTo>
                  <a:cubicBezTo>
                    <a:pt x="409" y="66"/>
                    <a:pt x="413" y="73"/>
                    <a:pt x="416" y="81"/>
                  </a:cubicBezTo>
                  <a:cubicBezTo>
                    <a:pt x="416" y="81"/>
                    <a:pt x="421" y="99"/>
                    <a:pt x="422" y="111"/>
                  </a:cubicBezTo>
                  <a:cubicBezTo>
                    <a:pt x="422" y="111"/>
                    <a:pt x="422" y="111"/>
                    <a:pt x="422" y="111"/>
                  </a:cubicBezTo>
                  <a:cubicBezTo>
                    <a:pt x="426" y="130"/>
                    <a:pt x="419" y="151"/>
                    <a:pt x="412" y="169"/>
                  </a:cubicBezTo>
                  <a:cubicBezTo>
                    <a:pt x="412" y="170"/>
                    <a:pt x="412" y="170"/>
                    <a:pt x="412" y="170"/>
                  </a:cubicBezTo>
                  <a:cubicBezTo>
                    <a:pt x="404" y="187"/>
                    <a:pt x="392" y="201"/>
                    <a:pt x="376" y="213"/>
                  </a:cubicBezTo>
                  <a:cubicBezTo>
                    <a:pt x="376" y="213"/>
                    <a:pt x="376" y="213"/>
                    <a:pt x="376" y="213"/>
                  </a:cubicBezTo>
                  <a:cubicBezTo>
                    <a:pt x="352" y="226"/>
                    <a:pt x="352" y="226"/>
                    <a:pt x="352" y="226"/>
                  </a:cubicBezTo>
                  <a:cubicBezTo>
                    <a:pt x="351" y="226"/>
                    <a:pt x="351" y="226"/>
                    <a:pt x="351" y="226"/>
                  </a:cubicBezTo>
                  <a:cubicBezTo>
                    <a:pt x="339" y="231"/>
                    <a:pt x="326" y="233"/>
                    <a:pt x="314" y="233"/>
                  </a:cubicBezTo>
                  <a:cubicBezTo>
                    <a:pt x="307" y="233"/>
                    <a:pt x="300" y="232"/>
                    <a:pt x="294" y="231"/>
                  </a:cubicBezTo>
                  <a:cubicBezTo>
                    <a:pt x="293" y="231"/>
                    <a:pt x="293" y="231"/>
                    <a:pt x="293" y="231"/>
                  </a:cubicBezTo>
                  <a:cubicBezTo>
                    <a:pt x="293" y="231"/>
                    <a:pt x="293" y="231"/>
                    <a:pt x="293" y="231"/>
                  </a:cubicBezTo>
                  <a:cubicBezTo>
                    <a:pt x="278" y="227"/>
                    <a:pt x="268" y="224"/>
                    <a:pt x="257" y="217"/>
                  </a:cubicBezTo>
                  <a:cubicBezTo>
                    <a:pt x="253" y="214"/>
                    <a:pt x="248" y="211"/>
                    <a:pt x="244" y="208"/>
                  </a:cubicBezTo>
                  <a:cubicBezTo>
                    <a:pt x="238" y="214"/>
                    <a:pt x="231" y="219"/>
                    <a:pt x="224" y="223"/>
                  </a:cubicBezTo>
                  <a:cubicBezTo>
                    <a:pt x="210" y="235"/>
                    <a:pt x="193" y="241"/>
                    <a:pt x="175" y="241"/>
                  </a:cubicBezTo>
                  <a:close/>
                </a:path>
              </a:pathLst>
            </a:custGeom>
            <a:solidFill>
              <a:srgbClr val="3F3A3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Open Sans"/>
                <a:ea typeface="Open Sans"/>
                <a:cs typeface="Open Sans"/>
                <a:sym typeface="Open Sans"/>
              </a:endParaRPr>
            </a:p>
          </p:txBody>
        </p:sp>
        <p:sp>
          <p:nvSpPr>
            <p:cNvPr id="910" name="Google Shape;910;p71"/>
            <p:cNvSpPr/>
            <p:nvPr/>
          </p:nvSpPr>
          <p:spPr>
            <a:xfrm>
              <a:off x="6751471" y="7181181"/>
              <a:ext cx="923285" cy="539598"/>
            </a:xfrm>
            <a:custGeom>
              <a:avLst/>
              <a:gdLst/>
              <a:ahLst/>
              <a:cxnLst/>
              <a:rect l="l" t="t" r="r" b="b"/>
              <a:pathLst>
                <a:path w="444" h="260" extrusionOk="0">
                  <a:moveTo>
                    <a:pt x="99" y="18"/>
                  </a:moveTo>
                  <a:cubicBezTo>
                    <a:pt x="117" y="18"/>
                    <a:pt x="136" y="25"/>
                    <a:pt x="150" y="38"/>
                  </a:cubicBezTo>
                  <a:cubicBezTo>
                    <a:pt x="157" y="43"/>
                    <a:pt x="162" y="50"/>
                    <a:pt x="167" y="58"/>
                  </a:cubicBezTo>
                  <a:cubicBezTo>
                    <a:pt x="174" y="44"/>
                    <a:pt x="188" y="34"/>
                    <a:pt x="204" y="33"/>
                  </a:cubicBezTo>
                  <a:cubicBezTo>
                    <a:pt x="206" y="33"/>
                    <a:pt x="207" y="33"/>
                    <a:pt x="208" y="33"/>
                  </a:cubicBezTo>
                  <a:cubicBezTo>
                    <a:pt x="225" y="33"/>
                    <a:pt x="240" y="42"/>
                    <a:pt x="249" y="56"/>
                  </a:cubicBezTo>
                  <a:cubicBezTo>
                    <a:pt x="253" y="52"/>
                    <a:pt x="258" y="47"/>
                    <a:pt x="263" y="43"/>
                  </a:cubicBezTo>
                  <a:cubicBezTo>
                    <a:pt x="263" y="43"/>
                    <a:pt x="263" y="43"/>
                    <a:pt x="263" y="43"/>
                  </a:cubicBezTo>
                  <a:cubicBezTo>
                    <a:pt x="278" y="32"/>
                    <a:pt x="294" y="26"/>
                    <a:pt x="312" y="24"/>
                  </a:cubicBezTo>
                  <a:cubicBezTo>
                    <a:pt x="321" y="25"/>
                    <a:pt x="330" y="25"/>
                    <a:pt x="339" y="26"/>
                  </a:cubicBezTo>
                  <a:cubicBezTo>
                    <a:pt x="357" y="29"/>
                    <a:pt x="372" y="37"/>
                    <a:pt x="386" y="48"/>
                  </a:cubicBezTo>
                  <a:cubicBezTo>
                    <a:pt x="392" y="55"/>
                    <a:pt x="397" y="62"/>
                    <a:pt x="403" y="68"/>
                  </a:cubicBezTo>
                  <a:cubicBezTo>
                    <a:pt x="408" y="76"/>
                    <a:pt x="413" y="84"/>
                    <a:pt x="416" y="93"/>
                  </a:cubicBezTo>
                  <a:cubicBezTo>
                    <a:pt x="418" y="101"/>
                    <a:pt x="422" y="122"/>
                    <a:pt x="422" y="122"/>
                  </a:cubicBezTo>
                  <a:cubicBezTo>
                    <a:pt x="422" y="122"/>
                    <a:pt x="422" y="122"/>
                    <a:pt x="422" y="121"/>
                  </a:cubicBezTo>
                  <a:cubicBezTo>
                    <a:pt x="425" y="139"/>
                    <a:pt x="419" y="159"/>
                    <a:pt x="413" y="175"/>
                  </a:cubicBezTo>
                  <a:cubicBezTo>
                    <a:pt x="405" y="191"/>
                    <a:pt x="394" y="204"/>
                    <a:pt x="380" y="214"/>
                  </a:cubicBezTo>
                  <a:cubicBezTo>
                    <a:pt x="372" y="218"/>
                    <a:pt x="365" y="222"/>
                    <a:pt x="357" y="226"/>
                  </a:cubicBezTo>
                  <a:cubicBezTo>
                    <a:pt x="346" y="231"/>
                    <a:pt x="334" y="233"/>
                    <a:pt x="323" y="233"/>
                  </a:cubicBezTo>
                  <a:cubicBezTo>
                    <a:pt x="317" y="233"/>
                    <a:pt x="311" y="232"/>
                    <a:pt x="304" y="231"/>
                  </a:cubicBezTo>
                  <a:cubicBezTo>
                    <a:pt x="289" y="227"/>
                    <a:pt x="281" y="224"/>
                    <a:pt x="271" y="218"/>
                  </a:cubicBezTo>
                  <a:cubicBezTo>
                    <a:pt x="266" y="215"/>
                    <a:pt x="260" y="211"/>
                    <a:pt x="255" y="207"/>
                  </a:cubicBezTo>
                  <a:cubicBezTo>
                    <a:pt x="254" y="206"/>
                    <a:pt x="254" y="205"/>
                    <a:pt x="253" y="204"/>
                  </a:cubicBezTo>
                  <a:cubicBezTo>
                    <a:pt x="246" y="212"/>
                    <a:pt x="237" y="219"/>
                    <a:pt x="227" y="225"/>
                  </a:cubicBezTo>
                  <a:cubicBezTo>
                    <a:pt x="215" y="236"/>
                    <a:pt x="200" y="241"/>
                    <a:pt x="184" y="241"/>
                  </a:cubicBezTo>
                  <a:cubicBezTo>
                    <a:pt x="174" y="241"/>
                    <a:pt x="164" y="239"/>
                    <a:pt x="154" y="235"/>
                  </a:cubicBezTo>
                  <a:cubicBezTo>
                    <a:pt x="132" y="225"/>
                    <a:pt x="116" y="206"/>
                    <a:pt x="110" y="183"/>
                  </a:cubicBezTo>
                  <a:cubicBezTo>
                    <a:pt x="108" y="183"/>
                    <a:pt x="107" y="183"/>
                    <a:pt x="106" y="183"/>
                  </a:cubicBezTo>
                  <a:cubicBezTo>
                    <a:pt x="103" y="184"/>
                    <a:pt x="101" y="184"/>
                    <a:pt x="99" y="184"/>
                  </a:cubicBezTo>
                  <a:cubicBezTo>
                    <a:pt x="80" y="184"/>
                    <a:pt x="62" y="177"/>
                    <a:pt x="48" y="164"/>
                  </a:cubicBezTo>
                  <a:cubicBezTo>
                    <a:pt x="37" y="155"/>
                    <a:pt x="29" y="144"/>
                    <a:pt x="25" y="130"/>
                  </a:cubicBezTo>
                  <a:cubicBezTo>
                    <a:pt x="23" y="123"/>
                    <a:pt x="22" y="116"/>
                    <a:pt x="20" y="109"/>
                  </a:cubicBezTo>
                  <a:cubicBezTo>
                    <a:pt x="20" y="108"/>
                    <a:pt x="20" y="107"/>
                    <a:pt x="20" y="107"/>
                  </a:cubicBezTo>
                  <a:cubicBezTo>
                    <a:pt x="18" y="92"/>
                    <a:pt x="21" y="78"/>
                    <a:pt x="27" y="65"/>
                  </a:cubicBezTo>
                  <a:cubicBezTo>
                    <a:pt x="31" y="59"/>
                    <a:pt x="34" y="53"/>
                    <a:pt x="38" y="47"/>
                  </a:cubicBezTo>
                  <a:cubicBezTo>
                    <a:pt x="52" y="31"/>
                    <a:pt x="71" y="20"/>
                    <a:pt x="92" y="19"/>
                  </a:cubicBezTo>
                  <a:cubicBezTo>
                    <a:pt x="94" y="18"/>
                    <a:pt x="97" y="18"/>
                    <a:pt x="99" y="18"/>
                  </a:cubicBezTo>
                  <a:moveTo>
                    <a:pt x="99" y="0"/>
                  </a:moveTo>
                  <a:cubicBezTo>
                    <a:pt x="96" y="0"/>
                    <a:pt x="93" y="0"/>
                    <a:pt x="91" y="0"/>
                  </a:cubicBezTo>
                  <a:cubicBezTo>
                    <a:pt x="65" y="2"/>
                    <a:pt x="40" y="15"/>
                    <a:pt x="24" y="35"/>
                  </a:cubicBezTo>
                  <a:cubicBezTo>
                    <a:pt x="23" y="36"/>
                    <a:pt x="23" y="36"/>
                    <a:pt x="23" y="36"/>
                  </a:cubicBezTo>
                  <a:cubicBezTo>
                    <a:pt x="22" y="37"/>
                    <a:pt x="22" y="37"/>
                    <a:pt x="22" y="37"/>
                  </a:cubicBezTo>
                  <a:cubicBezTo>
                    <a:pt x="11" y="55"/>
                    <a:pt x="11" y="55"/>
                    <a:pt x="11" y="55"/>
                  </a:cubicBezTo>
                  <a:cubicBezTo>
                    <a:pt x="11" y="56"/>
                    <a:pt x="11" y="56"/>
                    <a:pt x="11" y="56"/>
                  </a:cubicBezTo>
                  <a:cubicBezTo>
                    <a:pt x="10" y="57"/>
                    <a:pt x="10" y="57"/>
                    <a:pt x="10" y="57"/>
                  </a:cubicBezTo>
                  <a:cubicBezTo>
                    <a:pt x="3" y="73"/>
                    <a:pt x="0" y="90"/>
                    <a:pt x="1" y="108"/>
                  </a:cubicBezTo>
                  <a:cubicBezTo>
                    <a:pt x="1" y="109"/>
                    <a:pt x="1" y="109"/>
                    <a:pt x="1" y="109"/>
                  </a:cubicBezTo>
                  <a:cubicBezTo>
                    <a:pt x="1" y="110"/>
                    <a:pt x="1" y="110"/>
                    <a:pt x="1" y="110"/>
                  </a:cubicBezTo>
                  <a:cubicBezTo>
                    <a:pt x="1" y="111"/>
                    <a:pt x="1" y="111"/>
                    <a:pt x="1" y="111"/>
                  </a:cubicBezTo>
                  <a:cubicBezTo>
                    <a:pt x="2" y="113"/>
                    <a:pt x="2" y="113"/>
                    <a:pt x="2" y="113"/>
                  </a:cubicBezTo>
                  <a:cubicBezTo>
                    <a:pt x="2" y="113"/>
                    <a:pt x="2" y="113"/>
                    <a:pt x="2" y="113"/>
                  </a:cubicBezTo>
                  <a:cubicBezTo>
                    <a:pt x="2" y="113"/>
                    <a:pt x="2" y="113"/>
                    <a:pt x="2" y="113"/>
                  </a:cubicBezTo>
                  <a:cubicBezTo>
                    <a:pt x="5" y="126"/>
                    <a:pt x="5" y="126"/>
                    <a:pt x="5" y="126"/>
                  </a:cubicBezTo>
                  <a:cubicBezTo>
                    <a:pt x="6" y="134"/>
                    <a:pt x="6" y="134"/>
                    <a:pt x="6" y="134"/>
                  </a:cubicBezTo>
                  <a:cubicBezTo>
                    <a:pt x="7" y="135"/>
                    <a:pt x="7" y="135"/>
                    <a:pt x="7" y="135"/>
                  </a:cubicBezTo>
                  <a:cubicBezTo>
                    <a:pt x="7" y="137"/>
                    <a:pt x="7" y="137"/>
                    <a:pt x="7" y="137"/>
                  </a:cubicBezTo>
                  <a:cubicBezTo>
                    <a:pt x="13" y="153"/>
                    <a:pt x="23" y="167"/>
                    <a:pt x="35" y="178"/>
                  </a:cubicBezTo>
                  <a:cubicBezTo>
                    <a:pt x="53" y="193"/>
                    <a:pt x="74" y="202"/>
                    <a:pt x="97" y="202"/>
                  </a:cubicBezTo>
                  <a:cubicBezTo>
                    <a:pt x="107" y="224"/>
                    <a:pt x="124" y="242"/>
                    <a:pt x="146" y="252"/>
                  </a:cubicBezTo>
                  <a:cubicBezTo>
                    <a:pt x="158" y="257"/>
                    <a:pt x="171" y="260"/>
                    <a:pt x="184" y="260"/>
                  </a:cubicBezTo>
                  <a:cubicBezTo>
                    <a:pt x="204" y="260"/>
                    <a:pt x="223" y="253"/>
                    <a:pt x="238" y="240"/>
                  </a:cubicBezTo>
                  <a:cubicBezTo>
                    <a:pt x="244" y="237"/>
                    <a:pt x="249" y="233"/>
                    <a:pt x="254" y="229"/>
                  </a:cubicBezTo>
                  <a:cubicBezTo>
                    <a:pt x="256" y="231"/>
                    <a:pt x="259" y="232"/>
                    <a:pt x="262" y="234"/>
                  </a:cubicBezTo>
                  <a:cubicBezTo>
                    <a:pt x="274" y="241"/>
                    <a:pt x="284" y="245"/>
                    <a:pt x="299" y="249"/>
                  </a:cubicBezTo>
                  <a:cubicBezTo>
                    <a:pt x="300" y="249"/>
                    <a:pt x="300" y="249"/>
                    <a:pt x="300" y="249"/>
                  </a:cubicBezTo>
                  <a:cubicBezTo>
                    <a:pt x="301" y="249"/>
                    <a:pt x="301" y="249"/>
                    <a:pt x="301" y="249"/>
                  </a:cubicBezTo>
                  <a:cubicBezTo>
                    <a:pt x="308" y="251"/>
                    <a:pt x="316" y="251"/>
                    <a:pt x="323" y="251"/>
                  </a:cubicBezTo>
                  <a:cubicBezTo>
                    <a:pt x="337" y="251"/>
                    <a:pt x="350" y="249"/>
                    <a:pt x="364" y="244"/>
                  </a:cubicBezTo>
                  <a:cubicBezTo>
                    <a:pt x="365" y="243"/>
                    <a:pt x="365" y="243"/>
                    <a:pt x="365" y="243"/>
                  </a:cubicBezTo>
                  <a:cubicBezTo>
                    <a:pt x="366" y="243"/>
                    <a:pt x="366" y="243"/>
                    <a:pt x="366" y="243"/>
                  </a:cubicBezTo>
                  <a:cubicBezTo>
                    <a:pt x="371" y="240"/>
                    <a:pt x="371" y="240"/>
                    <a:pt x="371" y="240"/>
                  </a:cubicBezTo>
                  <a:cubicBezTo>
                    <a:pt x="389" y="231"/>
                    <a:pt x="389" y="231"/>
                    <a:pt x="389" y="231"/>
                  </a:cubicBezTo>
                  <a:cubicBezTo>
                    <a:pt x="390" y="230"/>
                    <a:pt x="390" y="230"/>
                    <a:pt x="390" y="230"/>
                  </a:cubicBezTo>
                  <a:cubicBezTo>
                    <a:pt x="391" y="229"/>
                    <a:pt x="391" y="229"/>
                    <a:pt x="391" y="229"/>
                  </a:cubicBezTo>
                  <a:cubicBezTo>
                    <a:pt x="408" y="217"/>
                    <a:pt x="421" y="201"/>
                    <a:pt x="429" y="182"/>
                  </a:cubicBezTo>
                  <a:cubicBezTo>
                    <a:pt x="430" y="182"/>
                    <a:pt x="430" y="182"/>
                    <a:pt x="430" y="182"/>
                  </a:cubicBezTo>
                  <a:cubicBezTo>
                    <a:pt x="430" y="181"/>
                    <a:pt x="430" y="181"/>
                    <a:pt x="430" y="181"/>
                  </a:cubicBezTo>
                  <a:cubicBezTo>
                    <a:pt x="437" y="163"/>
                    <a:pt x="444" y="140"/>
                    <a:pt x="440" y="118"/>
                  </a:cubicBezTo>
                  <a:cubicBezTo>
                    <a:pt x="440" y="115"/>
                    <a:pt x="439" y="112"/>
                    <a:pt x="438" y="107"/>
                  </a:cubicBezTo>
                  <a:cubicBezTo>
                    <a:pt x="436" y="93"/>
                    <a:pt x="434" y="88"/>
                    <a:pt x="433" y="87"/>
                  </a:cubicBezTo>
                  <a:cubicBezTo>
                    <a:pt x="430" y="78"/>
                    <a:pt x="426" y="70"/>
                    <a:pt x="422" y="63"/>
                  </a:cubicBezTo>
                  <a:cubicBezTo>
                    <a:pt x="421" y="62"/>
                    <a:pt x="420" y="60"/>
                    <a:pt x="419" y="59"/>
                  </a:cubicBezTo>
                  <a:cubicBezTo>
                    <a:pt x="418" y="57"/>
                    <a:pt x="418" y="57"/>
                    <a:pt x="418" y="57"/>
                  </a:cubicBezTo>
                  <a:cubicBezTo>
                    <a:pt x="417" y="56"/>
                    <a:pt x="417" y="56"/>
                    <a:pt x="417" y="56"/>
                  </a:cubicBezTo>
                  <a:cubicBezTo>
                    <a:pt x="400" y="36"/>
                    <a:pt x="400" y="36"/>
                    <a:pt x="400" y="36"/>
                  </a:cubicBezTo>
                  <a:cubicBezTo>
                    <a:pt x="399" y="35"/>
                    <a:pt x="399" y="35"/>
                    <a:pt x="399" y="35"/>
                  </a:cubicBezTo>
                  <a:cubicBezTo>
                    <a:pt x="398" y="34"/>
                    <a:pt x="398" y="34"/>
                    <a:pt x="398" y="34"/>
                  </a:cubicBezTo>
                  <a:cubicBezTo>
                    <a:pt x="382" y="21"/>
                    <a:pt x="363" y="11"/>
                    <a:pt x="343" y="7"/>
                  </a:cubicBezTo>
                  <a:cubicBezTo>
                    <a:pt x="342" y="7"/>
                    <a:pt x="342" y="7"/>
                    <a:pt x="342" y="7"/>
                  </a:cubicBezTo>
                  <a:cubicBezTo>
                    <a:pt x="340" y="7"/>
                    <a:pt x="340" y="7"/>
                    <a:pt x="340" y="7"/>
                  </a:cubicBezTo>
                  <a:cubicBezTo>
                    <a:pt x="326" y="6"/>
                    <a:pt x="326" y="6"/>
                    <a:pt x="326" y="6"/>
                  </a:cubicBezTo>
                  <a:cubicBezTo>
                    <a:pt x="313" y="6"/>
                    <a:pt x="313" y="6"/>
                    <a:pt x="313" y="6"/>
                  </a:cubicBezTo>
                  <a:cubicBezTo>
                    <a:pt x="312" y="6"/>
                    <a:pt x="312" y="6"/>
                    <a:pt x="312" y="6"/>
                  </a:cubicBezTo>
                  <a:cubicBezTo>
                    <a:pt x="311" y="6"/>
                    <a:pt x="311" y="6"/>
                    <a:pt x="311" y="6"/>
                  </a:cubicBezTo>
                  <a:cubicBezTo>
                    <a:pt x="289" y="8"/>
                    <a:pt x="270" y="15"/>
                    <a:pt x="252" y="27"/>
                  </a:cubicBezTo>
                  <a:cubicBezTo>
                    <a:pt x="252" y="28"/>
                    <a:pt x="252" y="28"/>
                    <a:pt x="252" y="28"/>
                  </a:cubicBezTo>
                  <a:cubicBezTo>
                    <a:pt x="251" y="28"/>
                    <a:pt x="251" y="28"/>
                    <a:pt x="251" y="28"/>
                  </a:cubicBezTo>
                  <a:cubicBezTo>
                    <a:pt x="251" y="28"/>
                    <a:pt x="251" y="28"/>
                    <a:pt x="251" y="28"/>
                  </a:cubicBezTo>
                  <a:cubicBezTo>
                    <a:pt x="250" y="29"/>
                    <a:pt x="250" y="29"/>
                    <a:pt x="250" y="29"/>
                  </a:cubicBezTo>
                  <a:cubicBezTo>
                    <a:pt x="250" y="29"/>
                    <a:pt x="250" y="29"/>
                    <a:pt x="250" y="29"/>
                  </a:cubicBezTo>
                  <a:cubicBezTo>
                    <a:pt x="238" y="19"/>
                    <a:pt x="223" y="14"/>
                    <a:pt x="208" y="14"/>
                  </a:cubicBezTo>
                  <a:cubicBezTo>
                    <a:pt x="206" y="14"/>
                    <a:pt x="204" y="14"/>
                    <a:pt x="203" y="14"/>
                  </a:cubicBezTo>
                  <a:cubicBezTo>
                    <a:pt x="190" y="15"/>
                    <a:pt x="178" y="20"/>
                    <a:pt x="168" y="28"/>
                  </a:cubicBezTo>
                  <a:cubicBezTo>
                    <a:pt x="166" y="27"/>
                    <a:pt x="164" y="25"/>
                    <a:pt x="163" y="24"/>
                  </a:cubicBezTo>
                  <a:cubicBezTo>
                    <a:pt x="145" y="8"/>
                    <a:pt x="122" y="0"/>
                    <a:pt x="99" y="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Open Sans"/>
                <a:ea typeface="Open Sans"/>
                <a:cs typeface="Open Sans"/>
                <a:sym typeface="Open Sans"/>
              </a:endParaRPr>
            </a:p>
          </p:txBody>
        </p:sp>
        <p:sp>
          <p:nvSpPr>
            <p:cNvPr id="911" name="Google Shape;911;p71"/>
            <p:cNvSpPr/>
            <p:nvPr/>
          </p:nvSpPr>
          <p:spPr>
            <a:xfrm>
              <a:off x="6887893" y="6734155"/>
              <a:ext cx="825841" cy="662622"/>
            </a:xfrm>
            <a:custGeom>
              <a:avLst/>
              <a:gdLst/>
              <a:ahLst/>
              <a:cxnLst/>
              <a:rect l="l" t="t" r="r" b="b"/>
              <a:pathLst>
                <a:path w="397" h="319" extrusionOk="0">
                  <a:moveTo>
                    <a:pt x="114" y="319"/>
                  </a:moveTo>
                  <a:cubicBezTo>
                    <a:pt x="112" y="319"/>
                    <a:pt x="109" y="319"/>
                    <a:pt x="107" y="318"/>
                  </a:cubicBezTo>
                  <a:cubicBezTo>
                    <a:pt x="106" y="318"/>
                    <a:pt x="106" y="318"/>
                    <a:pt x="106" y="318"/>
                  </a:cubicBezTo>
                  <a:cubicBezTo>
                    <a:pt x="80" y="313"/>
                    <a:pt x="80" y="313"/>
                    <a:pt x="80" y="313"/>
                  </a:cubicBezTo>
                  <a:cubicBezTo>
                    <a:pt x="74" y="311"/>
                    <a:pt x="74" y="311"/>
                    <a:pt x="74" y="311"/>
                  </a:cubicBezTo>
                  <a:cubicBezTo>
                    <a:pt x="67" y="308"/>
                    <a:pt x="59" y="304"/>
                    <a:pt x="52" y="299"/>
                  </a:cubicBezTo>
                  <a:cubicBezTo>
                    <a:pt x="49" y="297"/>
                    <a:pt x="44" y="293"/>
                    <a:pt x="38" y="287"/>
                  </a:cubicBezTo>
                  <a:cubicBezTo>
                    <a:pt x="34" y="284"/>
                    <a:pt x="32" y="282"/>
                    <a:pt x="30" y="280"/>
                  </a:cubicBezTo>
                  <a:cubicBezTo>
                    <a:pt x="15" y="266"/>
                    <a:pt x="9" y="245"/>
                    <a:pt x="4" y="227"/>
                  </a:cubicBezTo>
                  <a:cubicBezTo>
                    <a:pt x="4" y="226"/>
                    <a:pt x="4" y="226"/>
                    <a:pt x="4" y="226"/>
                  </a:cubicBezTo>
                  <a:cubicBezTo>
                    <a:pt x="0" y="207"/>
                    <a:pt x="1" y="188"/>
                    <a:pt x="7" y="170"/>
                  </a:cubicBezTo>
                  <a:cubicBezTo>
                    <a:pt x="8" y="169"/>
                    <a:pt x="8" y="169"/>
                    <a:pt x="8" y="169"/>
                  </a:cubicBezTo>
                  <a:cubicBezTo>
                    <a:pt x="19" y="144"/>
                    <a:pt x="19" y="144"/>
                    <a:pt x="19" y="144"/>
                  </a:cubicBezTo>
                  <a:cubicBezTo>
                    <a:pt x="20" y="144"/>
                    <a:pt x="20" y="144"/>
                    <a:pt x="20" y="144"/>
                  </a:cubicBezTo>
                  <a:cubicBezTo>
                    <a:pt x="31" y="127"/>
                    <a:pt x="45" y="114"/>
                    <a:pt x="63" y="105"/>
                  </a:cubicBezTo>
                  <a:cubicBezTo>
                    <a:pt x="63" y="104"/>
                    <a:pt x="63" y="104"/>
                    <a:pt x="63" y="104"/>
                  </a:cubicBezTo>
                  <a:cubicBezTo>
                    <a:pt x="64" y="104"/>
                    <a:pt x="64" y="104"/>
                    <a:pt x="64" y="104"/>
                  </a:cubicBezTo>
                  <a:cubicBezTo>
                    <a:pt x="78" y="98"/>
                    <a:pt x="87" y="95"/>
                    <a:pt x="100" y="94"/>
                  </a:cubicBezTo>
                  <a:cubicBezTo>
                    <a:pt x="105" y="93"/>
                    <a:pt x="110" y="93"/>
                    <a:pt x="114" y="93"/>
                  </a:cubicBezTo>
                  <a:cubicBezTo>
                    <a:pt x="115" y="93"/>
                    <a:pt x="115" y="93"/>
                    <a:pt x="116" y="93"/>
                  </a:cubicBezTo>
                  <a:cubicBezTo>
                    <a:pt x="118" y="84"/>
                    <a:pt x="120" y="76"/>
                    <a:pt x="124" y="68"/>
                  </a:cubicBezTo>
                  <a:cubicBezTo>
                    <a:pt x="130" y="39"/>
                    <a:pt x="153" y="16"/>
                    <a:pt x="184" y="9"/>
                  </a:cubicBezTo>
                  <a:cubicBezTo>
                    <a:pt x="190" y="7"/>
                    <a:pt x="197" y="6"/>
                    <a:pt x="204" y="6"/>
                  </a:cubicBezTo>
                  <a:cubicBezTo>
                    <a:pt x="220" y="6"/>
                    <a:pt x="237" y="11"/>
                    <a:pt x="251" y="20"/>
                  </a:cubicBezTo>
                  <a:cubicBezTo>
                    <a:pt x="266" y="7"/>
                    <a:pt x="286" y="0"/>
                    <a:pt x="307" y="0"/>
                  </a:cubicBezTo>
                  <a:cubicBezTo>
                    <a:pt x="309" y="0"/>
                    <a:pt x="310" y="0"/>
                    <a:pt x="312" y="0"/>
                  </a:cubicBezTo>
                  <a:cubicBezTo>
                    <a:pt x="328" y="1"/>
                    <a:pt x="342" y="6"/>
                    <a:pt x="355" y="15"/>
                  </a:cubicBezTo>
                  <a:cubicBezTo>
                    <a:pt x="356" y="15"/>
                    <a:pt x="356" y="15"/>
                    <a:pt x="356" y="15"/>
                  </a:cubicBezTo>
                  <a:cubicBezTo>
                    <a:pt x="375" y="32"/>
                    <a:pt x="375" y="32"/>
                    <a:pt x="375" y="32"/>
                  </a:cubicBezTo>
                  <a:cubicBezTo>
                    <a:pt x="375" y="32"/>
                    <a:pt x="375" y="32"/>
                    <a:pt x="375" y="32"/>
                  </a:cubicBezTo>
                  <a:cubicBezTo>
                    <a:pt x="385" y="45"/>
                    <a:pt x="392" y="59"/>
                    <a:pt x="395" y="75"/>
                  </a:cubicBezTo>
                  <a:cubicBezTo>
                    <a:pt x="396" y="75"/>
                    <a:pt x="396" y="75"/>
                    <a:pt x="396" y="75"/>
                  </a:cubicBezTo>
                  <a:cubicBezTo>
                    <a:pt x="397" y="98"/>
                    <a:pt x="397" y="98"/>
                    <a:pt x="397" y="98"/>
                  </a:cubicBezTo>
                  <a:cubicBezTo>
                    <a:pt x="397" y="98"/>
                    <a:pt x="397" y="98"/>
                    <a:pt x="397" y="98"/>
                  </a:cubicBezTo>
                  <a:cubicBezTo>
                    <a:pt x="395" y="122"/>
                    <a:pt x="384" y="145"/>
                    <a:pt x="367" y="161"/>
                  </a:cubicBezTo>
                  <a:cubicBezTo>
                    <a:pt x="351" y="175"/>
                    <a:pt x="330" y="183"/>
                    <a:pt x="308" y="183"/>
                  </a:cubicBezTo>
                  <a:cubicBezTo>
                    <a:pt x="308" y="183"/>
                    <a:pt x="308" y="183"/>
                    <a:pt x="308" y="183"/>
                  </a:cubicBezTo>
                  <a:cubicBezTo>
                    <a:pt x="306" y="183"/>
                    <a:pt x="304" y="183"/>
                    <a:pt x="302" y="183"/>
                  </a:cubicBezTo>
                  <a:cubicBezTo>
                    <a:pt x="297" y="183"/>
                    <a:pt x="292" y="182"/>
                    <a:pt x="288" y="181"/>
                  </a:cubicBezTo>
                  <a:cubicBezTo>
                    <a:pt x="286" y="195"/>
                    <a:pt x="279" y="208"/>
                    <a:pt x="269" y="218"/>
                  </a:cubicBezTo>
                  <a:cubicBezTo>
                    <a:pt x="259" y="227"/>
                    <a:pt x="245" y="232"/>
                    <a:pt x="231" y="232"/>
                  </a:cubicBezTo>
                  <a:cubicBezTo>
                    <a:pt x="228" y="232"/>
                    <a:pt x="224" y="232"/>
                    <a:pt x="221" y="231"/>
                  </a:cubicBezTo>
                  <a:cubicBezTo>
                    <a:pt x="219" y="241"/>
                    <a:pt x="219" y="241"/>
                    <a:pt x="219" y="241"/>
                  </a:cubicBezTo>
                  <a:cubicBezTo>
                    <a:pt x="219" y="241"/>
                    <a:pt x="219" y="241"/>
                    <a:pt x="219" y="241"/>
                  </a:cubicBezTo>
                  <a:cubicBezTo>
                    <a:pt x="212" y="260"/>
                    <a:pt x="202" y="277"/>
                    <a:pt x="187" y="290"/>
                  </a:cubicBezTo>
                  <a:cubicBezTo>
                    <a:pt x="187" y="291"/>
                    <a:pt x="187" y="291"/>
                    <a:pt x="187" y="291"/>
                  </a:cubicBezTo>
                  <a:cubicBezTo>
                    <a:pt x="163" y="307"/>
                    <a:pt x="163" y="307"/>
                    <a:pt x="163" y="307"/>
                  </a:cubicBezTo>
                  <a:cubicBezTo>
                    <a:pt x="162" y="307"/>
                    <a:pt x="162" y="307"/>
                    <a:pt x="162" y="307"/>
                  </a:cubicBezTo>
                  <a:cubicBezTo>
                    <a:pt x="147" y="315"/>
                    <a:pt x="131" y="319"/>
                    <a:pt x="114" y="319"/>
                  </a:cubicBezTo>
                  <a:close/>
                </a:path>
              </a:pathLst>
            </a:custGeom>
            <a:solidFill>
              <a:srgbClr val="3F3A3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Open Sans"/>
                <a:ea typeface="Open Sans"/>
                <a:cs typeface="Open Sans"/>
                <a:sym typeface="Open Sans"/>
              </a:endParaRPr>
            </a:p>
          </p:txBody>
        </p:sp>
        <p:sp>
          <p:nvSpPr>
            <p:cNvPr id="912" name="Google Shape;912;p71"/>
            <p:cNvSpPr/>
            <p:nvPr/>
          </p:nvSpPr>
          <p:spPr>
            <a:xfrm>
              <a:off x="6869622" y="6713448"/>
              <a:ext cx="863601" cy="701600"/>
            </a:xfrm>
            <a:custGeom>
              <a:avLst/>
              <a:gdLst/>
              <a:ahLst/>
              <a:cxnLst/>
              <a:rect l="l" t="t" r="r" b="b"/>
              <a:pathLst>
                <a:path w="415" h="338" extrusionOk="0">
                  <a:moveTo>
                    <a:pt x="316" y="19"/>
                  </a:moveTo>
                  <a:cubicBezTo>
                    <a:pt x="317" y="19"/>
                    <a:pt x="319" y="19"/>
                    <a:pt x="321" y="19"/>
                  </a:cubicBezTo>
                  <a:cubicBezTo>
                    <a:pt x="335" y="20"/>
                    <a:pt x="347" y="25"/>
                    <a:pt x="359" y="32"/>
                  </a:cubicBezTo>
                  <a:cubicBezTo>
                    <a:pt x="365" y="37"/>
                    <a:pt x="370" y="42"/>
                    <a:pt x="375" y="47"/>
                  </a:cubicBezTo>
                  <a:cubicBezTo>
                    <a:pt x="376" y="47"/>
                    <a:pt x="376" y="48"/>
                    <a:pt x="377" y="48"/>
                  </a:cubicBezTo>
                  <a:cubicBezTo>
                    <a:pt x="386" y="59"/>
                    <a:pt x="392" y="72"/>
                    <a:pt x="395" y="87"/>
                  </a:cubicBezTo>
                  <a:cubicBezTo>
                    <a:pt x="396" y="94"/>
                    <a:pt x="396" y="101"/>
                    <a:pt x="397" y="107"/>
                  </a:cubicBezTo>
                  <a:cubicBezTo>
                    <a:pt x="395" y="129"/>
                    <a:pt x="385" y="149"/>
                    <a:pt x="370" y="164"/>
                  </a:cubicBezTo>
                  <a:cubicBezTo>
                    <a:pt x="355" y="177"/>
                    <a:pt x="336" y="184"/>
                    <a:pt x="317" y="184"/>
                  </a:cubicBezTo>
                  <a:cubicBezTo>
                    <a:pt x="315" y="184"/>
                    <a:pt x="314" y="184"/>
                    <a:pt x="312" y="184"/>
                  </a:cubicBezTo>
                  <a:cubicBezTo>
                    <a:pt x="303" y="183"/>
                    <a:pt x="295" y="181"/>
                    <a:pt x="287" y="178"/>
                  </a:cubicBezTo>
                  <a:cubicBezTo>
                    <a:pt x="289" y="194"/>
                    <a:pt x="284" y="210"/>
                    <a:pt x="272" y="221"/>
                  </a:cubicBezTo>
                  <a:cubicBezTo>
                    <a:pt x="263" y="229"/>
                    <a:pt x="251" y="233"/>
                    <a:pt x="240" y="233"/>
                  </a:cubicBezTo>
                  <a:cubicBezTo>
                    <a:pt x="234" y="233"/>
                    <a:pt x="228" y="232"/>
                    <a:pt x="223" y="229"/>
                  </a:cubicBezTo>
                  <a:cubicBezTo>
                    <a:pt x="221" y="236"/>
                    <a:pt x="220" y="242"/>
                    <a:pt x="219" y="248"/>
                  </a:cubicBezTo>
                  <a:cubicBezTo>
                    <a:pt x="219" y="248"/>
                    <a:pt x="219" y="248"/>
                    <a:pt x="219" y="248"/>
                  </a:cubicBezTo>
                  <a:cubicBezTo>
                    <a:pt x="213" y="266"/>
                    <a:pt x="203" y="281"/>
                    <a:pt x="190" y="294"/>
                  </a:cubicBezTo>
                  <a:cubicBezTo>
                    <a:pt x="182" y="299"/>
                    <a:pt x="175" y="304"/>
                    <a:pt x="167" y="309"/>
                  </a:cubicBezTo>
                  <a:cubicBezTo>
                    <a:pt x="153" y="316"/>
                    <a:pt x="139" y="319"/>
                    <a:pt x="123" y="319"/>
                  </a:cubicBezTo>
                  <a:cubicBezTo>
                    <a:pt x="121" y="319"/>
                    <a:pt x="119" y="319"/>
                    <a:pt x="117" y="319"/>
                  </a:cubicBezTo>
                  <a:cubicBezTo>
                    <a:pt x="108" y="317"/>
                    <a:pt x="100" y="316"/>
                    <a:pt x="91" y="314"/>
                  </a:cubicBezTo>
                  <a:cubicBezTo>
                    <a:pt x="83" y="310"/>
                    <a:pt x="74" y="307"/>
                    <a:pt x="67" y="302"/>
                  </a:cubicBezTo>
                  <a:cubicBezTo>
                    <a:pt x="60" y="297"/>
                    <a:pt x="45" y="282"/>
                    <a:pt x="45" y="282"/>
                  </a:cubicBezTo>
                  <a:cubicBezTo>
                    <a:pt x="45" y="282"/>
                    <a:pt x="45" y="282"/>
                    <a:pt x="45" y="283"/>
                  </a:cubicBezTo>
                  <a:cubicBezTo>
                    <a:pt x="33" y="271"/>
                    <a:pt x="26" y="251"/>
                    <a:pt x="22" y="234"/>
                  </a:cubicBezTo>
                  <a:cubicBezTo>
                    <a:pt x="19" y="217"/>
                    <a:pt x="20" y="200"/>
                    <a:pt x="25" y="183"/>
                  </a:cubicBezTo>
                  <a:cubicBezTo>
                    <a:pt x="29" y="175"/>
                    <a:pt x="33" y="167"/>
                    <a:pt x="36" y="159"/>
                  </a:cubicBezTo>
                  <a:cubicBezTo>
                    <a:pt x="47" y="143"/>
                    <a:pt x="60" y="131"/>
                    <a:pt x="76" y="123"/>
                  </a:cubicBezTo>
                  <a:cubicBezTo>
                    <a:pt x="91" y="117"/>
                    <a:pt x="99" y="114"/>
                    <a:pt x="110" y="113"/>
                  </a:cubicBezTo>
                  <a:cubicBezTo>
                    <a:pt x="115" y="113"/>
                    <a:pt x="119" y="112"/>
                    <a:pt x="123" y="112"/>
                  </a:cubicBezTo>
                  <a:cubicBezTo>
                    <a:pt x="125" y="112"/>
                    <a:pt x="127" y="112"/>
                    <a:pt x="130" y="112"/>
                  </a:cubicBezTo>
                  <a:cubicBezTo>
                    <a:pt x="131" y="113"/>
                    <a:pt x="132" y="113"/>
                    <a:pt x="133" y="113"/>
                  </a:cubicBezTo>
                  <a:cubicBezTo>
                    <a:pt x="134" y="102"/>
                    <a:pt x="137" y="91"/>
                    <a:pt x="142" y="81"/>
                  </a:cubicBezTo>
                  <a:cubicBezTo>
                    <a:pt x="147" y="55"/>
                    <a:pt x="168" y="34"/>
                    <a:pt x="195" y="28"/>
                  </a:cubicBezTo>
                  <a:cubicBezTo>
                    <a:pt x="201" y="26"/>
                    <a:pt x="207" y="26"/>
                    <a:pt x="213" y="26"/>
                  </a:cubicBezTo>
                  <a:cubicBezTo>
                    <a:pt x="230" y="26"/>
                    <a:pt x="247" y="31"/>
                    <a:pt x="260" y="42"/>
                  </a:cubicBezTo>
                  <a:cubicBezTo>
                    <a:pt x="261" y="41"/>
                    <a:pt x="262" y="40"/>
                    <a:pt x="263" y="39"/>
                  </a:cubicBezTo>
                  <a:cubicBezTo>
                    <a:pt x="278" y="26"/>
                    <a:pt x="297" y="19"/>
                    <a:pt x="316" y="19"/>
                  </a:cubicBezTo>
                  <a:moveTo>
                    <a:pt x="316" y="0"/>
                  </a:moveTo>
                  <a:cubicBezTo>
                    <a:pt x="295" y="0"/>
                    <a:pt x="275" y="7"/>
                    <a:pt x="259" y="19"/>
                  </a:cubicBezTo>
                  <a:cubicBezTo>
                    <a:pt x="245" y="11"/>
                    <a:pt x="229" y="7"/>
                    <a:pt x="213" y="7"/>
                  </a:cubicBezTo>
                  <a:cubicBezTo>
                    <a:pt x="205" y="7"/>
                    <a:pt x="198" y="8"/>
                    <a:pt x="190" y="10"/>
                  </a:cubicBezTo>
                  <a:cubicBezTo>
                    <a:pt x="157" y="18"/>
                    <a:pt x="132" y="43"/>
                    <a:pt x="124" y="75"/>
                  </a:cubicBezTo>
                  <a:cubicBezTo>
                    <a:pt x="121" y="81"/>
                    <a:pt x="119" y="87"/>
                    <a:pt x="117" y="94"/>
                  </a:cubicBezTo>
                  <a:cubicBezTo>
                    <a:pt x="114" y="94"/>
                    <a:pt x="111" y="94"/>
                    <a:pt x="108" y="95"/>
                  </a:cubicBezTo>
                  <a:cubicBezTo>
                    <a:pt x="94" y="96"/>
                    <a:pt x="84" y="100"/>
                    <a:pt x="69" y="106"/>
                  </a:cubicBezTo>
                  <a:cubicBezTo>
                    <a:pt x="68" y="106"/>
                    <a:pt x="68" y="106"/>
                    <a:pt x="68" y="106"/>
                  </a:cubicBezTo>
                  <a:cubicBezTo>
                    <a:pt x="68" y="106"/>
                    <a:pt x="68" y="106"/>
                    <a:pt x="68" y="106"/>
                  </a:cubicBezTo>
                  <a:cubicBezTo>
                    <a:pt x="48" y="116"/>
                    <a:pt x="33" y="130"/>
                    <a:pt x="21" y="149"/>
                  </a:cubicBezTo>
                  <a:cubicBezTo>
                    <a:pt x="20" y="150"/>
                    <a:pt x="20" y="150"/>
                    <a:pt x="20" y="150"/>
                  </a:cubicBezTo>
                  <a:cubicBezTo>
                    <a:pt x="20" y="151"/>
                    <a:pt x="20" y="151"/>
                    <a:pt x="20" y="151"/>
                  </a:cubicBezTo>
                  <a:cubicBezTo>
                    <a:pt x="15" y="161"/>
                    <a:pt x="15" y="161"/>
                    <a:pt x="15" y="161"/>
                  </a:cubicBezTo>
                  <a:cubicBezTo>
                    <a:pt x="8" y="175"/>
                    <a:pt x="8" y="175"/>
                    <a:pt x="8" y="175"/>
                  </a:cubicBezTo>
                  <a:cubicBezTo>
                    <a:pt x="8" y="176"/>
                    <a:pt x="8" y="176"/>
                    <a:pt x="8" y="176"/>
                  </a:cubicBezTo>
                  <a:cubicBezTo>
                    <a:pt x="7" y="177"/>
                    <a:pt x="7" y="177"/>
                    <a:pt x="7" y="177"/>
                  </a:cubicBezTo>
                  <a:cubicBezTo>
                    <a:pt x="1" y="197"/>
                    <a:pt x="0" y="217"/>
                    <a:pt x="4" y="238"/>
                  </a:cubicBezTo>
                  <a:cubicBezTo>
                    <a:pt x="4" y="238"/>
                    <a:pt x="4" y="238"/>
                    <a:pt x="4" y="238"/>
                  </a:cubicBezTo>
                  <a:cubicBezTo>
                    <a:pt x="4" y="239"/>
                    <a:pt x="4" y="239"/>
                    <a:pt x="4" y="239"/>
                  </a:cubicBezTo>
                  <a:cubicBezTo>
                    <a:pt x="9" y="259"/>
                    <a:pt x="16" y="281"/>
                    <a:pt x="32" y="296"/>
                  </a:cubicBezTo>
                  <a:cubicBezTo>
                    <a:pt x="33" y="297"/>
                    <a:pt x="34" y="298"/>
                    <a:pt x="34" y="298"/>
                  </a:cubicBezTo>
                  <a:cubicBezTo>
                    <a:pt x="36" y="300"/>
                    <a:pt x="38" y="302"/>
                    <a:pt x="41" y="304"/>
                  </a:cubicBezTo>
                  <a:cubicBezTo>
                    <a:pt x="51" y="314"/>
                    <a:pt x="55" y="316"/>
                    <a:pt x="56" y="317"/>
                  </a:cubicBezTo>
                  <a:cubicBezTo>
                    <a:pt x="64" y="322"/>
                    <a:pt x="72" y="326"/>
                    <a:pt x="80" y="329"/>
                  </a:cubicBezTo>
                  <a:cubicBezTo>
                    <a:pt x="81" y="330"/>
                    <a:pt x="82" y="331"/>
                    <a:pt x="84" y="331"/>
                  </a:cubicBezTo>
                  <a:cubicBezTo>
                    <a:pt x="86" y="332"/>
                    <a:pt x="86" y="332"/>
                    <a:pt x="86" y="332"/>
                  </a:cubicBezTo>
                  <a:cubicBezTo>
                    <a:pt x="88" y="332"/>
                    <a:pt x="88" y="332"/>
                    <a:pt x="88" y="332"/>
                  </a:cubicBezTo>
                  <a:cubicBezTo>
                    <a:pt x="113" y="337"/>
                    <a:pt x="113" y="337"/>
                    <a:pt x="113" y="337"/>
                  </a:cubicBezTo>
                  <a:cubicBezTo>
                    <a:pt x="114" y="338"/>
                    <a:pt x="114" y="338"/>
                    <a:pt x="114" y="338"/>
                  </a:cubicBezTo>
                  <a:cubicBezTo>
                    <a:pt x="116" y="338"/>
                    <a:pt x="116" y="338"/>
                    <a:pt x="116" y="338"/>
                  </a:cubicBezTo>
                  <a:cubicBezTo>
                    <a:pt x="118" y="338"/>
                    <a:pt x="121" y="338"/>
                    <a:pt x="123" y="338"/>
                  </a:cubicBezTo>
                  <a:cubicBezTo>
                    <a:pt x="141" y="338"/>
                    <a:pt x="159" y="334"/>
                    <a:pt x="175" y="326"/>
                  </a:cubicBezTo>
                  <a:cubicBezTo>
                    <a:pt x="177" y="325"/>
                    <a:pt x="177" y="325"/>
                    <a:pt x="177" y="325"/>
                  </a:cubicBezTo>
                  <a:cubicBezTo>
                    <a:pt x="178" y="324"/>
                    <a:pt x="178" y="324"/>
                    <a:pt x="178" y="324"/>
                  </a:cubicBezTo>
                  <a:cubicBezTo>
                    <a:pt x="185" y="319"/>
                    <a:pt x="185" y="319"/>
                    <a:pt x="185" y="319"/>
                  </a:cubicBezTo>
                  <a:cubicBezTo>
                    <a:pt x="200" y="309"/>
                    <a:pt x="200" y="309"/>
                    <a:pt x="200" y="309"/>
                  </a:cubicBezTo>
                  <a:cubicBezTo>
                    <a:pt x="201" y="308"/>
                    <a:pt x="201" y="308"/>
                    <a:pt x="201" y="308"/>
                  </a:cubicBezTo>
                  <a:cubicBezTo>
                    <a:pt x="202" y="307"/>
                    <a:pt x="202" y="307"/>
                    <a:pt x="202" y="307"/>
                  </a:cubicBezTo>
                  <a:cubicBezTo>
                    <a:pt x="218" y="293"/>
                    <a:pt x="230" y="275"/>
                    <a:pt x="237" y="254"/>
                  </a:cubicBezTo>
                  <a:cubicBezTo>
                    <a:pt x="237" y="253"/>
                    <a:pt x="237" y="253"/>
                    <a:pt x="237" y="253"/>
                  </a:cubicBezTo>
                  <a:cubicBezTo>
                    <a:pt x="237" y="253"/>
                    <a:pt x="237" y="253"/>
                    <a:pt x="237" y="253"/>
                  </a:cubicBezTo>
                  <a:cubicBezTo>
                    <a:pt x="237" y="252"/>
                    <a:pt x="237" y="252"/>
                    <a:pt x="237" y="252"/>
                  </a:cubicBezTo>
                  <a:cubicBezTo>
                    <a:pt x="237" y="252"/>
                    <a:pt x="237" y="252"/>
                    <a:pt x="237" y="252"/>
                  </a:cubicBezTo>
                  <a:cubicBezTo>
                    <a:pt x="237" y="252"/>
                    <a:pt x="237" y="252"/>
                    <a:pt x="237" y="251"/>
                  </a:cubicBezTo>
                  <a:cubicBezTo>
                    <a:pt x="238" y="251"/>
                    <a:pt x="239" y="251"/>
                    <a:pt x="240" y="251"/>
                  </a:cubicBezTo>
                  <a:cubicBezTo>
                    <a:pt x="257" y="251"/>
                    <a:pt x="272" y="245"/>
                    <a:pt x="284" y="235"/>
                  </a:cubicBezTo>
                  <a:cubicBezTo>
                    <a:pt x="294" y="226"/>
                    <a:pt x="301" y="214"/>
                    <a:pt x="304" y="202"/>
                  </a:cubicBezTo>
                  <a:cubicBezTo>
                    <a:pt x="306" y="202"/>
                    <a:pt x="309" y="202"/>
                    <a:pt x="311" y="202"/>
                  </a:cubicBezTo>
                  <a:cubicBezTo>
                    <a:pt x="313" y="203"/>
                    <a:pt x="315" y="203"/>
                    <a:pt x="317" y="203"/>
                  </a:cubicBezTo>
                  <a:cubicBezTo>
                    <a:pt x="341" y="203"/>
                    <a:pt x="364" y="194"/>
                    <a:pt x="382" y="177"/>
                  </a:cubicBezTo>
                  <a:cubicBezTo>
                    <a:pt x="402" y="160"/>
                    <a:pt x="414" y="135"/>
                    <a:pt x="415" y="109"/>
                  </a:cubicBezTo>
                  <a:cubicBezTo>
                    <a:pt x="415" y="108"/>
                    <a:pt x="415" y="108"/>
                    <a:pt x="415" y="108"/>
                  </a:cubicBezTo>
                  <a:cubicBezTo>
                    <a:pt x="415" y="106"/>
                    <a:pt x="415" y="106"/>
                    <a:pt x="415" y="106"/>
                  </a:cubicBezTo>
                  <a:cubicBezTo>
                    <a:pt x="414" y="94"/>
                    <a:pt x="414" y="94"/>
                    <a:pt x="414" y="94"/>
                  </a:cubicBezTo>
                  <a:cubicBezTo>
                    <a:pt x="414" y="85"/>
                    <a:pt x="414" y="85"/>
                    <a:pt x="414" y="85"/>
                  </a:cubicBezTo>
                  <a:cubicBezTo>
                    <a:pt x="414" y="84"/>
                    <a:pt x="414" y="84"/>
                    <a:pt x="414" y="84"/>
                  </a:cubicBezTo>
                  <a:cubicBezTo>
                    <a:pt x="414" y="83"/>
                    <a:pt x="414" y="83"/>
                    <a:pt x="414" y="83"/>
                  </a:cubicBezTo>
                  <a:cubicBezTo>
                    <a:pt x="410" y="66"/>
                    <a:pt x="403" y="50"/>
                    <a:pt x="391" y="36"/>
                  </a:cubicBezTo>
                  <a:cubicBezTo>
                    <a:pt x="390" y="35"/>
                    <a:pt x="390" y="35"/>
                    <a:pt x="390" y="35"/>
                  </a:cubicBezTo>
                  <a:cubicBezTo>
                    <a:pt x="389" y="35"/>
                    <a:pt x="389" y="35"/>
                    <a:pt x="389" y="35"/>
                  </a:cubicBezTo>
                  <a:cubicBezTo>
                    <a:pt x="389" y="34"/>
                    <a:pt x="389" y="34"/>
                    <a:pt x="389" y="34"/>
                  </a:cubicBezTo>
                  <a:cubicBezTo>
                    <a:pt x="388" y="33"/>
                    <a:pt x="388" y="33"/>
                    <a:pt x="388" y="33"/>
                  </a:cubicBezTo>
                  <a:cubicBezTo>
                    <a:pt x="388" y="33"/>
                    <a:pt x="388" y="33"/>
                    <a:pt x="388" y="33"/>
                  </a:cubicBezTo>
                  <a:cubicBezTo>
                    <a:pt x="388" y="33"/>
                    <a:pt x="388" y="33"/>
                    <a:pt x="388" y="33"/>
                  </a:cubicBezTo>
                  <a:cubicBezTo>
                    <a:pt x="381" y="27"/>
                    <a:pt x="381" y="27"/>
                    <a:pt x="381" y="27"/>
                  </a:cubicBezTo>
                  <a:cubicBezTo>
                    <a:pt x="372" y="19"/>
                    <a:pt x="372" y="19"/>
                    <a:pt x="372" y="19"/>
                  </a:cubicBezTo>
                  <a:cubicBezTo>
                    <a:pt x="371" y="18"/>
                    <a:pt x="371" y="18"/>
                    <a:pt x="371" y="18"/>
                  </a:cubicBezTo>
                  <a:cubicBezTo>
                    <a:pt x="370" y="17"/>
                    <a:pt x="370" y="17"/>
                    <a:pt x="370" y="17"/>
                  </a:cubicBezTo>
                  <a:cubicBezTo>
                    <a:pt x="355" y="7"/>
                    <a:pt x="339" y="2"/>
                    <a:pt x="322" y="1"/>
                  </a:cubicBezTo>
                  <a:cubicBezTo>
                    <a:pt x="320" y="1"/>
                    <a:pt x="318" y="0"/>
                    <a:pt x="316" y="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Open Sans"/>
                <a:ea typeface="Open Sans"/>
                <a:cs typeface="Open Sans"/>
                <a:sym typeface="Open Sans"/>
              </a:endParaRPr>
            </a:p>
          </p:txBody>
        </p:sp>
        <p:sp>
          <p:nvSpPr>
            <p:cNvPr id="913" name="Google Shape;913;p71"/>
            <p:cNvSpPr/>
            <p:nvPr/>
          </p:nvSpPr>
          <p:spPr>
            <a:xfrm>
              <a:off x="7416528" y="6827945"/>
              <a:ext cx="613900" cy="460424"/>
            </a:xfrm>
            <a:custGeom>
              <a:avLst/>
              <a:gdLst/>
              <a:ahLst/>
              <a:cxnLst/>
              <a:rect l="l" t="t" r="r" b="b"/>
              <a:pathLst>
                <a:path w="295" h="222" extrusionOk="0">
                  <a:moveTo>
                    <a:pt x="198" y="222"/>
                  </a:moveTo>
                  <a:cubicBezTo>
                    <a:pt x="159" y="222"/>
                    <a:pt x="125" y="199"/>
                    <a:pt x="109" y="163"/>
                  </a:cubicBezTo>
                  <a:cubicBezTo>
                    <a:pt x="100" y="167"/>
                    <a:pt x="91" y="168"/>
                    <a:pt x="82" y="168"/>
                  </a:cubicBezTo>
                  <a:cubicBezTo>
                    <a:pt x="60" y="168"/>
                    <a:pt x="39" y="159"/>
                    <a:pt x="24" y="143"/>
                  </a:cubicBezTo>
                  <a:cubicBezTo>
                    <a:pt x="9" y="128"/>
                    <a:pt x="0" y="106"/>
                    <a:pt x="0" y="84"/>
                  </a:cubicBezTo>
                  <a:cubicBezTo>
                    <a:pt x="0" y="62"/>
                    <a:pt x="9" y="41"/>
                    <a:pt x="24" y="25"/>
                  </a:cubicBezTo>
                  <a:cubicBezTo>
                    <a:pt x="39" y="9"/>
                    <a:pt x="60" y="0"/>
                    <a:pt x="82" y="0"/>
                  </a:cubicBezTo>
                  <a:cubicBezTo>
                    <a:pt x="104" y="0"/>
                    <a:pt x="125" y="9"/>
                    <a:pt x="140" y="25"/>
                  </a:cubicBezTo>
                  <a:cubicBezTo>
                    <a:pt x="143" y="28"/>
                    <a:pt x="146" y="32"/>
                    <a:pt x="149" y="36"/>
                  </a:cubicBezTo>
                  <a:cubicBezTo>
                    <a:pt x="164" y="27"/>
                    <a:pt x="180" y="22"/>
                    <a:pt x="198" y="22"/>
                  </a:cubicBezTo>
                  <a:cubicBezTo>
                    <a:pt x="251" y="22"/>
                    <a:pt x="295" y="68"/>
                    <a:pt x="295" y="122"/>
                  </a:cubicBezTo>
                  <a:cubicBezTo>
                    <a:pt x="295" y="176"/>
                    <a:pt x="251" y="222"/>
                    <a:pt x="198" y="222"/>
                  </a:cubicBezTo>
                  <a:close/>
                </a:path>
              </a:pathLst>
            </a:custGeom>
            <a:solidFill>
              <a:srgbClr val="3F3A3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Open Sans"/>
                <a:ea typeface="Open Sans"/>
                <a:cs typeface="Open Sans"/>
                <a:sym typeface="Open Sans"/>
              </a:endParaRPr>
            </a:p>
          </p:txBody>
        </p:sp>
        <p:sp>
          <p:nvSpPr>
            <p:cNvPr id="914" name="Google Shape;914;p71"/>
            <p:cNvSpPr/>
            <p:nvPr/>
          </p:nvSpPr>
          <p:spPr>
            <a:xfrm>
              <a:off x="7398257" y="6809674"/>
              <a:ext cx="652877" cy="498185"/>
            </a:xfrm>
            <a:custGeom>
              <a:avLst/>
              <a:gdLst/>
              <a:ahLst/>
              <a:cxnLst/>
              <a:rect l="l" t="t" r="r" b="b"/>
              <a:pathLst>
                <a:path w="314" h="240" extrusionOk="0">
                  <a:moveTo>
                    <a:pt x="91" y="19"/>
                  </a:moveTo>
                  <a:cubicBezTo>
                    <a:pt x="110" y="19"/>
                    <a:pt x="129" y="27"/>
                    <a:pt x="142" y="40"/>
                  </a:cubicBezTo>
                  <a:cubicBezTo>
                    <a:pt x="147" y="46"/>
                    <a:pt x="152" y="52"/>
                    <a:pt x="155" y="58"/>
                  </a:cubicBezTo>
                  <a:cubicBezTo>
                    <a:pt x="170" y="47"/>
                    <a:pt x="188" y="40"/>
                    <a:pt x="207" y="40"/>
                  </a:cubicBezTo>
                  <a:cubicBezTo>
                    <a:pt x="255" y="40"/>
                    <a:pt x="295" y="82"/>
                    <a:pt x="295" y="131"/>
                  </a:cubicBezTo>
                  <a:cubicBezTo>
                    <a:pt x="295" y="180"/>
                    <a:pt x="255" y="222"/>
                    <a:pt x="207" y="222"/>
                  </a:cubicBezTo>
                  <a:cubicBezTo>
                    <a:pt x="168" y="222"/>
                    <a:pt x="135" y="196"/>
                    <a:pt x="123" y="160"/>
                  </a:cubicBezTo>
                  <a:cubicBezTo>
                    <a:pt x="113" y="165"/>
                    <a:pt x="102" y="168"/>
                    <a:pt x="91" y="168"/>
                  </a:cubicBezTo>
                  <a:cubicBezTo>
                    <a:pt x="72" y="168"/>
                    <a:pt x="53" y="160"/>
                    <a:pt x="40" y="146"/>
                  </a:cubicBezTo>
                  <a:cubicBezTo>
                    <a:pt x="26" y="132"/>
                    <a:pt x="18" y="113"/>
                    <a:pt x="18" y="93"/>
                  </a:cubicBezTo>
                  <a:cubicBezTo>
                    <a:pt x="18" y="74"/>
                    <a:pt x="26" y="54"/>
                    <a:pt x="40" y="40"/>
                  </a:cubicBezTo>
                  <a:cubicBezTo>
                    <a:pt x="53" y="27"/>
                    <a:pt x="72" y="19"/>
                    <a:pt x="91" y="19"/>
                  </a:cubicBezTo>
                  <a:moveTo>
                    <a:pt x="91" y="0"/>
                  </a:moveTo>
                  <a:cubicBezTo>
                    <a:pt x="67" y="0"/>
                    <a:pt x="43" y="10"/>
                    <a:pt x="26" y="27"/>
                  </a:cubicBezTo>
                  <a:cubicBezTo>
                    <a:pt x="9" y="45"/>
                    <a:pt x="0" y="69"/>
                    <a:pt x="0" y="93"/>
                  </a:cubicBezTo>
                  <a:cubicBezTo>
                    <a:pt x="0" y="118"/>
                    <a:pt x="9" y="142"/>
                    <a:pt x="26" y="159"/>
                  </a:cubicBezTo>
                  <a:cubicBezTo>
                    <a:pt x="43" y="176"/>
                    <a:pt x="67" y="186"/>
                    <a:pt x="91" y="186"/>
                  </a:cubicBezTo>
                  <a:cubicBezTo>
                    <a:pt x="98" y="186"/>
                    <a:pt x="106" y="186"/>
                    <a:pt x="113" y="184"/>
                  </a:cubicBezTo>
                  <a:cubicBezTo>
                    <a:pt x="132" y="218"/>
                    <a:pt x="168" y="240"/>
                    <a:pt x="207" y="240"/>
                  </a:cubicBezTo>
                  <a:cubicBezTo>
                    <a:pt x="235" y="240"/>
                    <a:pt x="262" y="229"/>
                    <a:pt x="282" y="208"/>
                  </a:cubicBezTo>
                  <a:cubicBezTo>
                    <a:pt x="303" y="187"/>
                    <a:pt x="314" y="160"/>
                    <a:pt x="314" y="131"/>
                  </a:cubicBezTo>
                  <a:cubicBezTo>
                    <a:pt x="314" y="102"/>
                    <a:pt x="303" y="75"/>
                    <a:pt x="282" y="54"/>
                  </a:cubicBezTo>
                  <a:cubicBezTo>
                    <a:pt x="262" y="33"/>
                    <a:pt x="235" y="22"/>
                    <a:pt x="207" y="22"/>
                  </a:cubicBezTo>
                  <a:cubicBezTo>
                    <a:pt x="191" y="22"/>
                    <a:pt x="175" y="26"/>
                    <a:pt x="160" y="33"/>
                  </a:cubicBezTo>
                  <a:cubicBezTo>
                    <a:pt x="159" y="31"/>
                    <a:pt x="157" y="29"/>
                    <a:pt x="156" y="27"/>
                  </a:cubicBezTo>
                  <a:cubicBezTo>
                    <a:pt x="139" y="10"/>
                    <a:pt x="115" y="0"/>
                    <a:pt x="91" y="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Open Sans"/>
                <a:ea typeface="Open Sans"/>
                <a:cs typeface="Open Sans"/>
                <a:sym typeface="Open Sans"/>
              </a:endParaRPr>
            </a:p>
          </p:txBody>
        </p:sp>
        <p:sp>
          <p:nvSpPr>
            <p:cNvPr id="915" name="Google Shape;915;p71"/>
            <p:cNvSpPr/>
            <p:nvPr/>
          </p:nvSpPr>
          <p:spPr>
            <a:xfrm>
              <a:off x="7163173" y="7013089"/>
              <a:ext cx="552996" cy="412921"/>
            </a:xfrm>
            <a:custGeom>
              <a:avLst/>
              <a:gdLst/>
              <a:ahLst/>
              <a:cxnLst/>
              <a:rect l="l" t="t" r="r" b="b"/>
              <a:pathLst>
                <a:path w="266" h="199" extrusionOk="0">
                  <a:moveTo>
                    <a:pt x="98" y="199"/>
                  </a:moveTo>
                  <a:cubicBezTo>
                    <a:pt x="83" y="199"/>
                    <a:pt x="69" y="195"/>
                    <a:pt x="57" y="187"/>
                  </a:cubicBezTo>
                  <a:cubicBezTo>
                    <a:pt x="28" y="169"/>
                    <a:pt x="8" y="137"/>
                    <a:pt x="3" y="102"/>
                  </a:cubicBezTo>
                  <a:cubicBezTo>
                    <a:pt x="0" y="78"/>
                    <a:pt x="1" y="59"/>
                    <a:pt x="6" y="45"/>
                  </a:cubicBezTo>
                  <a:cubicBezTo>
                    <a:pt x="6" y="44"/>
                    <a:pt x="7" y="43"/>
                    <a:pt x="7" y="41"/>
                  </a:cubicBezTo>
                  <a:cubicBezTo>
                    <a:pt x="9" y="34"/>
                    <a:pt x="12" y="24"/>
                    <a:pt x="19" y="15"/>
                  </a:cubicBezTo>
                  <a:cubicBezTo>
                    <a:pt x="25" y="7"/>
                    <a:pt x="37" y="1"/>
                    <a:pt x="50" y="1"/>
                  </a:cubicBezTo>
                  <a:cubicBezTo>
                    <a:pt x="55" y="1"/>
                    <a:pt x="59" y="2"/>
                    <a:pt x="63" y="4"/>
                  </a:cubicBezTo>
                  <a:cubicBezTo>
                    <a:pt x="81" y="11"/>
                    <a:pt x="88" y="27"/>
                    <a:pt x="93" y="42"/>
                  </a:cubicBezTo>
                  <a:cubicBezTo>
                    <a:pt x="93" y="42"/>
                    <a:pt x="95" y="46"/>
                    <a:pt x="95" y="47"/>
                  </a:cubicBezTo>
                  <a:cubicBezTo>
                    <a:pt x="99" y="41"/>
                    <a:pt x="104" y="34"/>
                    <a:pt x="109" y="29"/>
                  </a:cubicBezTo>
                  <a:cubicBezTo>
                    <a:pt x="116" y="22"/>
                    <a:pt x="123" y="16"/>
                    <a:pt x="130" y="11"/>
                  </a:cubicBezTo>
                  <a:cubicBezTo>
                    <a:pt x="133" y="10"/>
                    <a:pt x="139" y="7"/>
                    <a:pt x="141" y="6"/>
                  </a:cubicBezTo>
                  <a:cubicBezTo>
                    <a:pt x="146" y="3"/>
                    <a:pt x="151" y="1"/>
                    <a:pt x="157" y="1"/>
                  </a:cubicBezTo>
                  <a:cubicBezTo>
                    <a:pt x="161" y="0"/>
                    <a:pt x="166" y="0"/>
                    <a:pt x="170" y="0"/>
                  </a:cubicBezTo>
                  <a:cubicBezTo>
                    <a:pt x="190" y="0"/>
                    <a:pt x="207" y="7"/>
                    <a:pt x="222" y="23"/>
                  </a:cubicBezTo>
                  <a:cubicBezTo>
                    <a:pt x="229" y="29"/>
                    <a:pt x="236" y="36"/>
                    <a:pt x="242" y="48"/>
                  </a:cubicBezTo>
                  <a:cubicBezTo>
                    <a:pt x="242" y="48"/>
                    <a:pt x="242" y="48"/>
                    <a:pt x="242" y="48"/>
                  </a:cubicBezTo>
                  <a:cubicBezTo>
                    <a:pt x="243" y="49"/>
                    <a:pt x="244" y="52"/>
                    <a:pt x="245" y="54"/>
                  </a:cubicBezTo>
                  <a:cubicBezTo>
                    <a:pt x="248" y="61"/>
                    <a:pt x="249" y="63"/>
                    <a:pt x="250" y="64"/>
                  </a:cubicBezTo>
                  <a:cubicBezTo>
                    <a:pt x="250" y="65"/>
                    <a:pt x="251" y="69"/>
                    <a:pt x="252" y="70"/>
                  </a:cubicBezTo>
                  <a:cubicBezTo>
                    <a:pt x="256" y="80"/>
                    <a:pt x="261" y="89"/>
                    <a:pt x="262" y="101"/>
                  </a:cubicBezTo>
                  <a:cubicBezTo>
                    <a:pt x="264" y="112"/>
                    <a:pt x="266" y="124"/>
                    <a:pt x="266" y="136"/>
                  </a:cubicBezTo>
                  <a:cubicBezTo>
                    <a:pt x="266" y="151"/>
                    <a:pt x="260" y="166"/>
                    <a:pt x="249" y="177"/>
                  </a:cubicBezTo>
                  <a:cubicBezTo>
                    <a:pt x="238" y="188"/>
                    <a:pt x="224" y="194"/>
                    <a:pt x="209" y="194"/>
                  </a:cubicBezTo>
                  <a:cubicBezTo>
                    <a:pt x="189" y="194"/>
                    <a:pt x="171" y="184"/>
                    <a:pt x="161" y="167"/>
                  </a:cubicBezTo>
                  <a:cubicBezTo>
                    <a:pt x="149" y="180"/>
                    <a:pt x="137" y="189"/>
                    <a:pt x="122" y="195"/>
                  </a:cubicBezTo>
                  <a:cubicBezTo>
                    <a:pt x="114" y="197"/>
                    <a:pt x="106" y="199"/>
                    <a:pt x="98" y="199"/>
                  </a:cubicBezTo>
                  <a:close/>
                </a:path>
              </a:pathLst>
            </a:custGeom>
            <a:solidFill>
              <a:srgbClr val="3F3A3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Open Sans"/>
                <a:ea typeface="Open Sans"/>
                <a:cs typeface="Open Sans"/>
                <a:sym typeface="Open Sans"/>
              </a:endParaRPr>
            </a:p>
          </p:txBody>
        </p:sp>
        <p:sp>
          <p:nvSpPr>
            <p:cNvPr id="916" name="Google Shape;916;p71"/>
            <p:cNvSpPr/>
            <p:nvPr/>
          </p:nvSpPr>
          <p:spPr>
            <a:xfrm>
              <a:off x="7181444" y="7025270"/>
              <a:ext cx="516455" cy="388560"/>
            </a:xfrm>
            <a:custGeom>
              <a:avLst/>
              <a:gdLst/>
              <a:ahLst/>
              <a:cxnLst/>
              <a:rect l="l" t="t" r="r" b="b"/>
              <a:pathLst>
                <a:path w="248" h="187" extrusionOk="0">
                  <a:moveTo>
                    <a:pt x="244" y="96"/>
                  </a:moveTo>
                  <a:cubicBezTo>
                    <a:pt x="242" y="84"/>
                    <a:pt x="237" y="74"/>
                    <a:pt x="232" y="63"/>
                  </a:cubicBezTo>
                  <a:cubicBezTo>
                    <a:pt x="231" y="60"/>
                    <a:pt x="230" y="57"/>
                    <a:pt x="228" y="54"/>
                  </a:cubicBezTo>
                  <a:cubicBezTo>
                    <a:pt x="238" y="73"/>
                    <a:pt x="222" y="41"/>
                    <a:pt x="224" y="46"/>
                  </a:cubicBezTo>
                  <a:cubicBezTo>
                    <a:pt x="220" y="37"/>
                    <a:pt x="214" y="30"/>
                    <a:pt x="206" y="24"/>
                  </a:cubicBezTo>
                  <a:cubicBezTo>
                    <a:pt x="191" y="8"/>
                    <a:pt x="174" y="0"/>
                    <a:pt x="149" y="4"/>
                  </a:cubicBezTo>
                  <a:cubicBezTo>
                    <a:pt x="144" y="4"/>
                    <a:pt x="140" y="6"/>
                    <a:pt x="136" y="9"/>
                  </a:cubicBezTo>
                  <a:cubicBezTo>
                    <a:pt x="133" y="10"/>
                    <a:pt x="128" y="12"/>
                    <a:pt x="126" y="14"/>
                  </a:cubicBezTo>
                  <a:cubicBezTo>
                    <a:pt x="119" y="18"/>
                    <a:pt x="113" y="24"/>
                    <a:pt x="107" y="30"/>
                  </a:cubicBezTo>
                  <a:cubicBezTo>
                    <a:pt x="98" y="39"/>
                    <a:pt x="91" y="52"/>
                    <a:pt x="85" y="64"/>
                  </a:cubicBezTo>
                  <a:cubicBezTo>
                    <a:pt x="83" y="59"/>
                    <a:pt x="82" y="55"/>
                    <a:pt x="80" y="50"/>
                  </a:cubicBezTo>
                  <a:cubicBezTo>
                    <a:pt x="79" y="50"/>
                    <a:pt x="79" y="49"/>
                    <a:pt x="79" y="49"/>
                  </a:cubicBezTo>
                  <a:cubicBezTo>
                    <a:pt x="78" y="46"/>
                    <a:pt x="77" y="42"/>
                    <a:pt x="76" y="39"/>
                  </a:cubicBezTo>
                  <a:cubicBezTo>
                    <a:pt x="70" y="25"/>
                    <a:pt x="65" y="12"/>
                    <a:pt x="51" y="6"/>
                  </a:cubicBezTo>
                  <a:cubicBezTo>
                    <a:pt x="40" y="2"/>
                    <a:pt x="24" y="6"/>
                    <a:pt x="17" y="15"/>
                  </a:cubicBezTo>
                  <a:cubicBezTo>
                    <a:pt x="11" y="24"/>
                    <a:pt x="8" y="36"/>
                    <a:pt x="6" y="42"/>
                  </a:cubicBezTo>
                  <a:cubicBezTo>
                    <a:pt x="0" y="58"/>
                    <a:pt x="1" y="79"/>
                    <a:pt x="3" y="95"/>
                  </a:cubicBezTo>
                  <a:cubicBezTo>
                    <a:pt x="8" y="127"/>
                    <a:pt x="26" y="156"/>
                    <a:pt x="53" y="173"/>
                  </a:cubicBezTo>
                  <a:cubicBezTo>
                    <a:pt x="69" y="184"/>
                    <a:pt x="91" y="187"/>
                    <a:pt x="109" y="180"/>
                  </a:cubicBezTo>
                  <a:cubicBezTo>
                    <a:pt x="129" y="173"/>
                    <a:pt x="142" y="160"/>
                    <a:pt x="154" y="143"/>
                  </a:cubicBezTo>
                  <a:cubicBezTo>
                    <a:pt x="160" y="163"/>
                    <a:pt x="178" y="179"/>
                    <a:pt x="200" y="179"/>
                  </a:cubicBezTo>
                  <a:cubicBezTo>
                    <a:pt x="226" y="179"/>
                    <a:pt x="248" y="156"/>
                    <a:pt x="248" y="130"/>
                  </a:cubicBezTo>
                  <a:cubicBezTo>
                    <a:pt x="248" y="118"/>
                    <a:pt x="246" y="107"/>
                    <a:pt x="244" y="96"/>
                  </a:cubicBezTo>
                  <a:close/>
                </a:path>
              </a:pathLst>
            </a:custGeom>
            <a:solidFill>
              <a:srgbClr val="3F3A3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Open Sans"/>
                <a:ea typeface="Open Sans"/>
                <a:cs typeface="Open Sans"/>
                <a:sym typeface="Open Sans"/>
              </a:endParaRPr>
            </a:p>
          </p:txBody>
        </p:sp>
        <p:sp>
          <p:nvSpPr>
            <p:cNvPr id="917" name="Google Shape;917;p71"/>
            <p:cNvSpPr/>
            <p:nvPr/>
          </p:nvSpPr>
          <p:spPr>
            <a:xfrm>
              <a:off x="7143684" y="6992382"/>
              <a:ext cx="593193" cy="451898"/>
            </a:xfrm>
            <a:custGeom>
              <a:avLst/>
              <a:gdLst/>
              <a:ahLst/>
              <a:cxnLst/>
              <a:rect l="l" t="t" r="r" b="b"/>
              <a:pathLst>
                <a:path w="285" h="218" extrusionOk="0">
                  <a:moveTo>
                    <a:pt x="179" y="19"/>
                  </a:moveTo>
                  <a:cubicBezTo>
                    <a:pt x="197" y="19"/>
                    <a:pt x="212" y="26"/>
                    <a:pt x="224" y="40"/>
                  </a:cubicBezTo>
                  <a:cubicBezTo>
                    <a:pt x="232" y="46"/>
                    <a:pt x="238" y="53"/>
                    <a:pt x="242" y="62"/>
                  </a:cubicBezTo>
                  <a:cubicBezTo>
                    <a:pt x="242" y="61"/>
                    <a:pt x="242" y="61"/>
                    <a:pt x="242" y="61"/>
                  </a:cubicBezTo>
                  <a:cubicBezTo>
                    <a:pt x="242" y="61"/>
                    <a:pt x="249" y="76"/>
                    <a:pt x="249" y="76"/>
                  </a:cubicBezTo>
                  <a:cubicBezTo>
                    <a:pt x="249" y="76"/>
                    <a:pt x="248" y="74"/>
                    <a:pt x="246" y="70"/>
                  </a:cubicBezTo>
                  <a:cubicBezTo>
                    <a:pt x="246" y="70"/>
                    <a:pt x="246" y="70"/>
                    <a:pt x="246" y="70"/>
                  </a:cubicBezTo>
                  <a:cubicBezTo>
                    <a:pt x="246" y="70"/>
                    <a:pt x="246" y="70"/>
                    <a:pt x="246" y="70"/>
                  </a:cubicBezTo>
                  <a:cubicBezTo>
                    <a:pt x="248" y="73"/>
                    <a:pt x="249" y="76"/>
                    <a:pt x="250" y="79"/>
                  </a:cubicBezTo>
                  <a:cubicBezTo>
                    <a:pt x="255" y="90"/>
                    <a:pt x="260" y="100"/>
                    <a:pt x="262" y="112"/>
                  </a:cubicBezTo>
                  <a:cubicBezTo>
                    <a:pt x="264" y="123"/>
                    <a:pt x="266" y="134"/>
                    <a:pt x="266" y="146"/>
                  </a:cubicBezTo>
                  <a:cubicBezTo>
                    <a:pt x="266" y="172"/>
                    <a:pt x="244" y="195"/>
                    <a:pt x="218" y="195"/>
                  </a:cubicBezTo>
                  <a:cubicBezTo>
                    <a:pt x="196" y="195"/>
                    <a:pt x="178" y="179"/>
                    <a:pt x="172" y="159"/>
                  </a:cubicBezTo>
                  <a:cubicBezTo>
                    <a:pt x="160" y="176"/>
                    <a:pt x="147" y="189"/>
                    <a:pt x="127" y="196"/>
                  </a:cubicBezTo>
                  <a:cubicBezTo>
                    <a:pt x="121" y="198"/>
                    <a:pt x="114" y="200"/>
                    <a:pt x="107" y="200"/>
                  </a:cubicBezTo>
                  <a:cubicBezTo>
                    <a:pt x="94" y="200"/>
                    <a:pt x="81" y="196"/>
                    <a:pt x="71" y="189"/>
                  </a:cubicBezTo>
                  <a:cubicBezTo>
                    <a:pt x="44" y="172"/>
                    <a:pt x="26" y="143"/>
                    <a:pt x="21" y="111"/>
                  </a:cubicBezTo>
                  <a:cubicBezTo>
                    <a:pt x="19" y="95"/>
                    <a:pt x="18" y="74"/>
                    <a:pt x="24" y="58"/>
                  </a:cubicBezTo>
                  <a:cubicBezTo>
                    <a:pt x="26" y="52"/>
                    <a:pt x="29" y="40"/>
                    <a:pt x="35" y="31"/>
                  </a:cubicBezTo>
                  <a:cubicBezTo>
                    <a:pt x="40" y="24"/>
                    <a:pt x="50" y="20"/>
                    <a:pt x="59" y="20"/>
                  </a:cubicBezTo>
                  <a:cubicBezTo>
                    <a:pt x="62" y="20"/>
                    <a:pt x="66" y="21"/>
                    <a:pt x="69" y="22"/>
                  </a:cubicBezTo>
                  <a:cubicBezTo>
                    <a:pt x="83" y="28"/>
                    <a:pt x="88" y="41"/>
                    <a:pt x="94" y="55"/>
                  </a:cubicBezTo>
                  <a:cubicBezTo>
                    <a:pt x="95" y="58"/>
                    <a:pt x="96" y="62"/>
                    <a:pt x="97" y="65"/>
                  </a:cubicBezTo>
                  <a:cubicBezTo>
                    <a:pt x="97" y="65"/>
                    <a:pt x="97" y="66"/>
                    <a:pt x="98" y="66"/>
                  </a:cubicBezTo>
                  <a:cubicBezTo>
                    <a:pt x="100" y="71"/>
                    <a:pt x="101" y="75"/>
                    <a:pt x="103" y="80"/>
                  </a:cubicBezTo>
                  <a:cubicBezTo>
                    <a:pt x="109" y="68"/>
                    <a:pt x="116" y="55"/>
                    <a:pt x="125" y="46"/>
                  </a:cubicBezTo>
                  <a:cubicBezTo>
                    <a:pt x="131" y="40"/>
                    <a:pt x="137" y="34"/>
                    <a:pt x="144" y="30"/>
                  </a:cubicBezTo>
                  <a:cubicBezTo>
                    <a:pt x="146" y="28"/>
                    <a:pt x="151" y="26"/>
                    <a:pt x="154" y="25"/>
                  </a:cubicBezTo>
                  <a:cubicBezTo>
                    <a:pt x="158" y="22"/>
                    <a:pt x="162" y="20"/>
                    <a:pt x="167" y="20"/>
                  </a:cubicBezTo>
                  <a:cubicBezTo>
                    <a:pt x="171" y="19"/>
                    <a:pt x="175" y="19"/>
                    <a:pt x="179" y="19"/>
                  </a:cubicBezTo>
                  <a:moveTo>
                    <a:pt x="179" y="0"/>
                  </a:moveTo>
                  <a:cubicBezTo>
                    <a:pt x="179" y="0"/>
                    <a:pt x="179" y="0"/>
                    <a:pt x="179" y="0"/>
                  </a:cubicBezTo>
                  <a:cubicBezTo>
                    <a:pt x="174" y="0"/>
                    <a:pt x="170" y="1"/>
                    <a:pt x="165" y="1"/>
                  </a:cubicBezTo>
                  <a:cubicBezTo>
                    <a:pt x="158" y="2"/>
                    <a:pt x="151" y="4"/>
                    <a:pt x="145" y="8"/>
                  </a:cubicBezTo>
                  <a:cubicBezTo>
                    <a:pt x="143" y="9"/>
                    <a:pt x="138" y="12"/>
                    <a:pt x="135" y="13"/>
                  </a:cubicBezTo>
                  <a:cubicBezTo>
                    <a:pt x="126" y="18"/>
                    <a:pt x="118" y="25"/>
                    <a:pt x="112" y="32"/>
                  </a:cubicBezTo>
                  <a:cubicBezTo>
                    <a:pt x="110" y="34"/>
                    <a:pt x="108" y="36"/>
                    <a:pt x="107" y="38"/>
                  </a:cubicBezTo>
                  <a:cubicBezTo>
                    <a:pt x="101" y="26"/>
                    <a:pt x="93" y="13"/>
                    <a:pt x="76" y="5"/>
                  </a:cubicBezTo>
                  <a:cubicBezTo>
                    <a:pt x="71" y="3"/>
                    <a:pt x="65" y="2"/>
                    <a:pt x="59" y="2"/>
                  </a:cubicBezTo>
                  <a:cubicBezTo>
                    <a:pt x="43" y="2"/>
                    <a:pt x="29" y="9"/>
                    <a:pt x="20" y="20"/>
                  </a:cubicBezTo>
                  <a:cubicBezTo>
                    <a:pt x="13" y="29"/>
                    <a:pt x="9" y="41"/>
                    <a:pt x="7" y="48"/>
                  </a:cubicBezTo>
                  <a:cubicBezTo>
                    <a:pt x="7" y="50"/>
                    <a:pt x="6" y="51"/>
                    <a:pt x="6" y="52"/>
                  </a:cubicBezTo>
                  <a:cubicBezTo>
                    <a:pt x="0" y="68"/>
                    <a:pt x="0" y="88"/>
                    <a:pt x="3" y="114"/>
                  </a:cubicBezTo>
                  <a:cubicBezTo>
                    <a:pt x="8" y="151"/>
                    <a:pt x="30" y="185"/>
                    <a:pt x="61" y="205"/>
                  </a:cubicBezTo>
                  <a:cubicBezTo>
                    <a:pt x="74" y="214"/>
                    <a:pt x="90" y="218"/>
                    <a:pt x="107" y="218"/>
                  </a:cubicBezTo>
                  <a:cubicBezTo>
                    <a:pt x="116" y="218"/>
                    <a:pt x="125" y="217"/>
                    <a:pt x="134" y="213"/>
                  </a:cubicBezTo>
                  <a:cubicBezTo>
                    <a:pt x="149" y="208"/>
                    <a:pt x="160" y="200"/>
                    <a:pt x="169" y="191"/>
                  </a:cubicBezTo>
                  <a:cubicBezTo>
                    <a:pt x="181" y="205"/>
                    <a:pt x="199" y="213"/>
                    <a:pt x="218" y="213"/>
                  </a:cubicBezTo>
                  <a:cubicBezTo>
                    <a:pt x="235" y="213"/>
                    <a:pt x="252" y="206"/>
                    <a:pt x="265" y="193"/>
                  </a:cubicBezTo>
                  <a:cubicBezTo>
                    <a:pt x="278" y="180"/>
                    <a:pt x="285" y="163"/>
                    <a:pt x="284" y="145"/>
                  </a:cubicBezTo>
                  <a:cubicBezTo>
                    <a:pt x="284" y="133"/>
                    <a:pt x="282" y="121"/>
                    <a:pt x="281" y="109"/>
                  </a:cubicBezTo>
                  <a:cubicBezTo>
                    <a:pt x="279" y="97"/>
                    <a:pt x="274" y="86"/>
                    <a:pt x="270" y="76"/>
                  </a:cubicBezTo>
                  <a:cubicBezTo>
                    <a:pt x="269" y="75"/>
                    <a:pt x="268" y="73"/>
                    <a:pt x="268" y="72"/>
                  </a:cubicBezTo>
                  <a:cubicBezTo>
                    <a:pt x="268" y="72"/>
                    <a:pt x="267" y="72"/>
                    <a:pt x="267" y="71"/>
                  </a:cubicBezTo>
                  <a:cubicBezTo>
                    <a:pt x="267" y="69"/>
                    <a:pt x="265" y="66"/>
                    <a:pt x="262" y="60"/>
                  </a:cubicBezTo>
                  <a:cubicBezTo>
                    <a:pt x="261" y="58"/>
                    <a:pt x="260" y="56"/>
                    <a:pt x="259" y="54"/>
                  </a:cubicBezTo>
                  <a:cubicBezTo>
                    <a:pt x="259" y="53"/>
                    <a:pt x="259" y="53"/>
                    <a:pt x="259" y="53"/>
                  </a:cubicBezTo>
                  <a:cubicBezTo>
                    <a:pt x="253" y="41"/>
                    <a:pt x="244" y="32"/>
                    <a:pt x="237" y="26"/>
                  </a:cubicBezTo>
                  <a:cubicBezTo>
                    <a:pt x="221" y="9"/>
                    <a:pt x="201" y="0"/>
                    <a:pt x="179" y="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Open Sans"/>
                <a:ea typeface="Open Sans"/>
                <a:cs typeface="Open Sans"/>
                <a:sym typeface="Open Sans"/>
              </a:endParaRPr>
            </a:p>
          </p:txBody>
        </p:sp>
        <p:sp>
          <p:nvSpPr>
            <p:cNvPr id="918" name="Google Shape;918;p71"/>
            <p:cNvSpPr/>
            <p:nvPr/>
          </p:nvSpPr>
          <p:spPr>
            <a:xfrm>
              <a:off x="6998735" y="7490566"/>
              <a:ext cx="270408" cy="198543"/>
            </a:xfrm>
            <a:custGeom>
              <a:avLst/>
              <a:gdLst/>
              <a:ahLst/>
              <a:cxnLst/>
              <a:rect l="l" t="t" r="r" b="b"/>
              <a:pathLst>
                <a:path w="130" h="96" extrusionOk="0">
                  <a:moveTo>
                    <a:pt x="6" y="0"/>
                  </a:moveTo>
                  <a:cubicBezTo>
                    <a:pt x="2" y="9"/>
                    <a:pt x="0" y="19"/>
                    <a:pt x="0" y="29"/>
                  </a:cubicBezTo>
                  <a:cubicBezTo>
                    <a:pt x="0" y="66"/>
                    <a:pt x="29" y="96"/>
                    <a:pt x="65" y="96"/>
                  </a:cubicBezTo>
                  <a:cubicBezTo>
                    <a:pt x="101" y="96"/>
                    <a:pt x="130" y="66"/>
                    <a:pt x="130" y="29"/>
                  </a:cubicBezTo>
                  <a:cubicBezTo>
                    <a:pt x="130" y="25"/>
                    <a:pt x="130" y="20"/>
                    <a:pt x="129" y="16"/>
                  </a:cubicBezTo>
                </a:path>
              </a:pathLst>
            </a:custGeom>
            <a:noFill/>
            <a:ln w="50800" cap="rnd"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Open Sans"/>
                <a:ea typeface="Open Sans"/>
                <a:cs typeface="Open Sans"/>
                <a:sym typeface="Open Sans"/>
              </a:endParaRPr>
            </a:p>
          </p:txBody>
        </p:sp>
        <p:sp>
          <p:nvSpPr>
            <p:cNvPr id="919" name="Google Shape;919;p71"/>
            <p:cNvSpPr/>
            <p:nvPr/>
          </p:nvSpPr>
          <p:spPr>
            <a:xfrm>
              <a:off x="7918367" y="7332219"/>
              <a:ext cx="294769" cy="317913"/>
            </a:xfrm>
            <a:custGeom>
              <a:avLst/>
              <a:gdLst/>
              <a:ahLst/>
              <a:cxnLst/>
              <a:rect l="l" t="t" r="r" b="b"/>
              <a:pathLst>
                <a:path w="142" h="153" extrusionOk="0">
                  <a:moveTo>
                    <a:pt x="0" y="106"/>
                  </a:moveTo>
                  <a:cubicBezTo>
                    <a:pt x="23" y="145"/>
                    <a:pt x="78" y="153"/>
                    <a:pt x="110" y="121"/>
                  </a:cubicBezTo>
                  <a:cubicBezTo>
                    <a:pt x="142" y="90"/>
                    <a:pt x="139" y="36"/>
                    <a:pt x="104" y="9"/>
                  </a:cubicBezTo>
                  <a:cubicBezTo>
                    <a:pt x="100" y="6"/>
                    <a:pt x="95" y="2"/>
                    <a:pt x="89" y="0"/>
                  </a:cubicBezTo>
                </a:path>
              </a:pathLst>
            </a:custGeom>
            <a:noFill/>
            <a:ln w="50800" cap="rnd"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Open Sans"/>
                <a:ea typeface="Open Sans"/>
                <a:cs typeface="Open Sans"/>
                <a:sym typeface="Open Sans"/>
              </a:endParaRPr>
            </a:p>
          </p:txBody>
        </p:sp>
        <p:sp>
          <p:nvSpPr>
            <p:cNvPr id="920" name="Google Shape;920;p71"/>
            <p:cNvSpPr/>
            <p:nvPr/>
          </p:nvSpPr>
          <p:spPr>
            <a:xfrm>
              <a:off x="7967089" y="6753643"/>
              <a:ext cx="298424" cy="288679"/>
            </a:xfrm>
            <a:custGeom>
              <a:avLst/>
              <a:gdLst/>
              <a:ahLst/>
              <a:cxnLst/>
              <a:rect l="l" t="t" r="r" b="b"/>
              <a:pathLst>
                <a:path w="143" h="139" extrusionOk="0">
                  <a:moveTo>
                    <a:pt x="119" y="139"/>
                  </a:moveTo>
                  <a:cubicBezTo>
                    <a:pt x="143" y="106"/>
                    <a:pt x="140" y="58"/>
                    <a:pt x="111" y="30"/>
                  </a:cubicBezTo>
                  <a:cubicBezTo>
                    <a:pt x="80" y="1"/>
                    <a:pt x="31" y="0"/>
                    <a:pt x="0" y="29"/>
                  </a:cubicBezTo>
                </a:path>
              </a:pathLst>
            </a:custGeom>
            <a:noFill/>
            <a:ln w="50800" cap="rnd"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Open Sans"/>
                <a:ea typeface="Open Sans"/>
                <a:cs typeface="Open Sans"/>
                <a:sym typeface="Open Sans"/>
              </a:endParaRPr>
            </a:p>
          </p:txBody>
        </p:sp>
        <p:sp>
          <p:nvSpPr>
            <p:cNvPr id="921" name="Google Shape;921;p71"/>
            <p:cNvSpPr/>
            <p:nvPr/>
          </p:nvSpPr>
          <p:spPr>
            <a:xfrm>
              <a:off x="7054766" y="7089826"/>
              <a:ext cx="109625" cy="36542"/>
            </a:xfrm>
            <a:custGeom>
              <a:avLst/>
              <a:gdLst/>
              <a:ahLst/>
              <a:cxnLst/>
              <a:rect l="l" t="t" r="r" b="b"/>
              <a:pathLst>
                <a:path w="53" h="18" extrusionOk="0">
                  <a:moveTo>
                    <a:pt x="53" y="14"/>
                  </a:moveTo>
                  <a:cubicBezTo>
                    <a:pt x="36" y="0"/>
                    <a:pt x="15" y="5"/>
                    <a:pt x="0" y="18"/>
                  </a:cubicBezTo>
                </a:path>
              </a:pathLst>
            </a:custGeom>
            <a:noFill/>
            <a:ln w="50800" cap="rnd"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Open Sans"/>
                <a:ea typeface="Open Sans"/>
                <a:cs typeface="Open Sans"/>
                <a:sym typeface="Open Sans"/>
              </a:endParaRPr>
            </a:p>
          </p:txBody>
        </p:sp>
        <p:sp>
          <p:nvSpPr>
            <p:cNvPr id="922" name="Google Shape;922;p71"/>
            <p:cNvSpPr/>
            <p:nvPr/>
          </p:nvSpPr>
          <p:spPr>
            <a:xfrm>
              <a:off x="6805065" y="7128804"/>
              <a:ext cx="87700" cy="93791"/>
            </a:xfrm>
            <a:custGeom>
              <a:avLst/>
              <a:gdLst/>
              <a:ahLst/>
              <a:cxnLst/>
              <a:rect l="l" t="t" r="r" b="b"/>
              <a:pathLst>
                <a:path w="42" h="45" extrusionOk="0">
                  <a:moveTo>
                    <a:pt x="0" y="0"/>
                  </a:moveTo>
                  <a:cubicBezTo>
                    <a:pt x="0" y="0"/>
                    <a:pt x="8" y="24"/>
                    <a:pt x="42" y="45"/>
                  </a:cubicBezTo>
                </a:path>
              </a:pathLst>
            </a:custGeom>
            <a:noFill/>
            <a:ln w="50800" cap="rnd"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Open Sans"/>
                <a:ea typeface="Open Sans"/>
                <a:cs typeface="Open Sans"/>
                <a:sym typeface="Open Sans"/>
              </a:endParaRPr>
            </a:p>
          </p:txBody>
        </p:sp>
        <p:sp>
          <p:nvSpPr>
            <p:cNvPr id="923" name="Google Shape;923;p71"/>
            <p:cNvSpPr/>
            <p:nvPr/>
          </p:nvSpPr>
          <p:spPr>
            <a:xfrm>
              <a:off x="6980465" y="6665943"/>
              <a:ext cx="56030" cy="174182"/>
            </a:xfrm>
            <a:custGeom>
              <a:avLst/>
              <a:gdLst/>
              <a:ahLst/>
              <a:cxnLst/>
              <a:rect l="l" t="t" r="r" b="b"/>
              <a:pathLst>
                <a:path w="27" h="84" extrusionOk="0">
                  <a:moveTo>
                    <a:pt x="27" y="0"/>
                  </a:moveTo>
                  <a:cubicBezTo>
                    <a:pt x="4" y="21"/>
                    <a:pt x="0" y="59"/>
                    <a:pt x="14" y="84"/>
                  </a:cubicBezTo>
                </a:path>
              </a:pathLst>
            </a:custGeom>
            <a:noFill/>
            <a:ln w="50800" cap="rnd"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Open Sans"/>
                <a:ea typeface="Open Sans"/>
                <a:cs typeface="Open Sans"/>
                <a:sym typeface="Open Sans"/>
              </a:endParaRPr>
            </a:p>
          </p:txBody>
        </p:sp>
        <p:sp>
          <p:nvSpPr>
            <p:cNvPr id="924" name="Google Shape;924;p71"/>
            <p:cNvSpPr/>
            <p:nvPr/>
          </p:nvSpPr>
          <p:spPr>
            <a:xfrm>
              <a:off x="7690590" y="7027706"/>
              <a:ext cx="155911" cy="115716"/>
            </a:xfrm>
            <a:custGeom>
              <a:avLst/>
              <a:gdLst/>
              <a:ahLst/>
              <a:cxnLst/>
              <a:rect l="l" t="t" r="r" b="b"/>
              <a:pathLst>
                <a:path w="75" h="56" extrusionOk="0">
                  <a:moveTo>
                    <a:pt x="0" y="56"/>
                  </a:moveTo>
                  <a:cubicBezTo>
                    <a:pt x="0" y="56"/>
                    <a:pt x="23" y="0"/>
                    <a:pt x="75" y="12"/>
                  </a:cubicBezTo>
                </a:path>
              </a:pathLst>
            </a:custGeom>
            <a:noFill/>
            <a:ln w="50800" cap="rnd"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Open Sans"/>
                <a:ea typeface="Open Sans"/>
                <a:cs typeface="Open Sans"/>
                <a:sym typeface="Open Sans"/>
              </a:endParaRPr>
            </a:p>
          </p:txBody>
        </p:sp>
        <p:sp>
          <p:nvSpPr>
            <p:cNvPr id="925" name="Google Shape;925;p71"/>
            <p:cNvSpPr/>
            <p:nvPr/>
          </p:nvSpPr>
          <p:spPr>
            <a:xfrm>
              <a:off x="7333700" y="7087390"/>
              <a:ext cx="45068" cy="155911"/>
            </a:xfrm>
            <a:custGeom>
              <a:avLst/>
              <a:gdLst/>
              <a:ahLst/>
              <a:cxnLst/>
              <a:rect l="l" t="t" r="r" b="b"/>
              <a:pathLst>
                <a:path w="22" h="75" extrusionOk="0">
                  <a:moveTo>
                    <a:pt x="22" y="0"/>
                  </a:moveTo>
                  <a:cubicBezTo>
                    <a:pt x="8" y="15"/>
                    <a:pt x="0" y="52"/>
                    <a:pt x="4" y="75"/>
                  </a:cubicBezTo>
                </a:path>
              </a:pathLst>
            </a:custGeom>
            <a:noFill/>
            <a:ln w="50800" cap="rnd"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Open Sans"/>
                <a:ea typeface="Open Sans"/>
                <a:cs typeface="Open Sans"/>
                <a:sym typeface="Open Sans"/>
              </a:endParaRPr>
            </a:p>
          </p:txBody>
        </p:sp>
        <p:sp>
          <p:nvSpPr>
            <p:cNvPr id="926" name="Google Shape;926;p71"/>
            <p:cNvSpPr/>
            <p:nvPr/>
          </p:nvSpPr>
          <p:spPr>
            <a:xfrm>
              <a:off x="7484740" y="7255482"/>
              <a:ext cx="58467" cy="120588"/>
            </a:xfrm>
            <a:custGeom>
              <a:avLst/>
              <a:gdLst/>
              <a:ahLst/>
              <a:cxnLst/>
              <a:rect l="l" t="t" r="r" b="b"/>
              <a:pathLst>
                <a:path w="28" h="58" extrusionOk="0">
                  <a:moveTo>
                    <a:pt x="0" y="58"/>
                  </a:moveTo>
                  <a:cubicBezTo>
                    <a:pt x="0" y="58"/>
                    <a:pt x="25" y="38"/>
                    <a:pt x="28" y="0"/>
                  </a:cubicBezTo>
                </a:path>
              </a:pathLst>
            </a:custGeom>
            <a:noFill/>
            <a:ln w="50800" cap="rnd"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Open Sans"/>
                <a:ea typeface="Open Sans"/>
                <a:cs typeface="Open Sans"/>
                <a:sym typeface="Open Sans"/>
              </a:endParaRPr>
            </a:p>
          </p:txBody>
        </p:sp>
        <p:sp>
          <p:nvSpPr>
            <p:cNvPr id="927" name="Google Shape;927;p71"/>
            <p:cNvSpPr/>
            <p:nvPr/>
          </p:nvSpPr>
          <p:spPr>
            <a:xfrm>
              <a:off x="7108360" y="7394340"/>
              <a:ext cx="349582" cy="179054"/>
            </a:xfrm>
            <a:custGeom>
              <a:avLst/>
              <a:gdLst/>
              <a:ahLst/>
              <a:cxnLst/>
              <a:rect l="l" t="t" r="r" b="b"/>
              <a:pathLst>
                <a:path w="168" h="86" extrusionOk="0">
                  <a:moveTo>
                    <a:pt x="0" y="0"/>
                  </a:moveTo>
                  <a:cubicBezTo>
                    <a:pt x="0" y="0"/>
                    <a:pt x="76" y="86"/>
                    <a:pt x="168" y="65"/>
                  </a:cubicBezTo>
                </a:path>
              </a:pathLst>
            </a:custGeom>
            <a:noFill/>
            <a:ln w="50800" cap="rnd"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Open Sans"/>
                <a:ea typeface="Open Sans"/>
                <a:cs typeface="Open Sans"/>
                <a:sym typeface="Open Sans"/>
              </a:endParaRPr>
            </a:p>
          </p:txBody>
        </p:sp>
        <p:sp>
          <p:nvSpPr>
            <p:cNvPr id="928" name="Google Shape;928;p71"/>
            <p:cNvSpPr/>
            <p:nvPr/>
          </p:nvSpPr>
          <p:spPr>
            <a:xfrm>
              <a:off x="7457942" y="6674470"/>
              <a:ext cx="46286" cy="65775"/>
            </a:xfrm>
            <a:custGeom>
              <a:avLst/>
              <a:gdLst/>
              <a:ahLst/>
              <a:cxnLst/>
              <a:rect l="l" t="t" r="r" b="b"/>
              <a:pathLst>
                <a:path w="22" h="32" extrusionOk="0">
                  <a:moveTo>
                    <a:pt x="22" y="0"/>
                  </a:moveTo>
                  <a:cubicBezTo>
                    <a:pt x="22" y="0"/>
                    <a:pt x="6" y="16"/>
                    <a:pt x="0" y="32"/>
                  </a:cubicBezTo>
                </a:path>
              </a:pathLst>
            </a:custGeom>
            <a:noFill/>
            <a:ln w="50800" cap="rnd"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Open Sans"/>
                <a:ea typeface="Open Sans"/>
                <a:cs typeface="Open Sans"/>
                <a:sym typeface="Open Sans"/>
              </a:endParaRPr>
            </a:p>
          </p:txBody>
        </p:sp>
      </p:grpSp>
      <p:grpSp>
        <p:nvGrpSpPr>
          <p:cNvPr id="929" name="Google Shape;929;p71"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p:nvPr/>
        </p:nvGrpSpPr>
        <p:grpSpPr>
          <a:xfrm>
            <a:off x="6709462" y="3566420"/>
            <a:ext cx="1679351" cy="1704128"/>
            <a:chOff x="4888944" y="2438600"/>
            <a:chExt cx="2414114" cy="2449732"/>
          </a:xfrm>
        </p:grpSpPr>
        <p:sp>
          <p:nvSpPr>
            <p:cNvPr id="930" name="Google Shape;930;p71"/>
            <p:cNvSpPr/>
            <p:nvPr/>
          </p:nvSpPr>
          <p:spPr>
            <a:xfrm rot="-188529">
              <a:off x="4932523" y="3171880"/>
              <a:ext cx="2326955" cy="1653921"/>
            </a:xfrm>
            <a:prstGeom prst="ellipse">
              <a:avLst/>
            </a:prstGeom>
            <a:solidFill>
              <a:schemeClr val="dk1">
                <a:alpha val="941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Open Sans"/>
                <a:ea typeface="Open Sans"/>
                <a:cs typeface="Open Sans"/>
                <a:sym typeface="Open Sans"/>
              </a:endParaRPr>
            </a:p>
          </p:txBody>
        </p:sp>
        <p:sp>
          <p:nvSpPr>
            <p:cNvPr id="931" name="Google Shape;931;p71"/>
            <p:cNvSpPr/>
            <p:nvPr/>
          </p:nvSpPr>
          <p:spPr>
            <a:xfrm>
              <a:off x="4953811" y="3288835"/>
              <a:ext cx="1974322" cy="785714"/>
            </a:xfrm>
            <a:custGeom>
              <a:avLst/>
              <a:gdLst/>
              <a:ahLst/>
              <a:cxnLst/>
              <a:rect l="l" t="t" r="r" b="b"/>
              <a:pathLst>
                <a:path w="580" h="231" extrusionOk="0">
                  <a:moveTo>
                    <a:pt x="551" y="67"/>
                  </a:moveTo>
                  <a:cubicBezTo>
                    <a:pt x="561" y="73"/>
                    <a:pt x="571" y="79"/>
                    <a:pt x="580" y="86"/>
                  </a:cubicBezTo>
                  <a:cubicBezTo>
                    <a:pt x="539" y="103"/>
                    <a:pt x="539" y="103"/>
                    <a:pt x="539" y="103"/>
                  </a:cubicBezTo>
                  <a:cubicBezTo>
                    <a:pt x="532" y="98"/>
                    <a:pt x="524" y="92"/>
                    <a:pt x="515" y="87"/>
                  </a:cubicBezTo>
                  <a:cubicBezTo>
                    <a:pt x="440" y="44"/>
                    <a:pt x="325" y="32"/>
                    <a:pt x="228" y="59"/>
                  </a:cubicBezTo>
                  <a:cubicBezTo>
                    <a:pt x="138" y="84"/>
                    <a:pt x="83" y="137"/>
                    <a:pt x="86" y="194"/>
                  </a:cubicBezTo>
                  <a:cubicBezTo>
                    <a:pt x="121" y="191"/>
                    <a:pt x="121" y="191"/>
                    <a:pt x="121" y="191"/>
                  </a:cubicBezTo>
                  <a:cubicBezTo>
                    <a:pt x="70" y="231"/>
                    <a:pt x="70" y="231"/>
                    <a:pt x="70" y="231"/>
                  </a:cubicBezTo>
                  <a:cubicBezTo>
                    <a:pt x="0" y="201"/>
                    <a:pt x="0" y="201"/>
                    <a:pt x="0" y="201"/>
                  </a:cubicBezTo>
                  <a:cubicBezTo>
                    <a:pt x="36" y="198"/>
                    <a:pt x="36" y="198"/>
                    <a:pt x="36" y="198"/>
                  </a:cubicBezTo>
                  <a:cubicBezTo>
                    <a:pt x="30" y="128"/>
                    <a:pt x="96" y="63"/>
                    <a:pt x="206" y="33"/>
                  </a:cubicBezTo>
                  <a:cubicBezTo>
                    <a:pt x="322" y="0"/>
                    <a:pt x="461" y="15"/>
                    <a:pt x="551" y="67"/>
                  </a:cubicBezTo>
                  <a:close/>
                </a:path>
              </a:pathLst>
            </a:custGeom>
            <a:solidFill>
              <a:srgbClr val="A6A8A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Open Sans"/>
                <a:ea typeface="Open Sans"/>
                <a:cs typeface="Open Sans"/>
                <a:sym typeface="Open Sans"/>
              </a:endParaRPr>
            </a:p>
          </p:txBody>
        </p:sp>
        <p:sp>
          <p:nvSpPr>
            <p:cNvPr id="932" name="Google Shape;932;p71"/>
            <p:cNvSpPr/>
            <p:nvPr/>
          </p:nvSpPr>
          <p:spPr>
            <a:xfrm>
              <a:off x="4953811" y="3397803"/>
              <a:ext cx="1835244" cy="788582"/>
            </a:xfrm>
            <a:custGeom>
              <a:avLst/>
              <a:gdLst/>
              <a:ahLst/>
              <a:cxnLst/>
              <a:rect l="l" t="t" r="r" b="b"/>
              <a:pathLst>
                <a:path w="539" h="232" extrusionOk="0">
                  <a:moveTo>
                    <a:pt x="36" y="166"/>
                  </a:moveTo>
                  <a:cubicBezTo>
                    <a:pt x="36" y="166"/>
                    <a:pt x="36" y="166"/>
                    <a:pt x="36" y="166"/>
                  </a:cubicBezTo>
                  <a:cubicBezTo>
                    <a:pt x="36" y="157"/>
                    <a:pt x="36" y="157"/>
                    <a:pt x="36" y="157"/>
                  </a:cubicBezTo>
                  <a:cubicBezTo>
                    <a:pt x="36" y="158"/>
                    <a:pt x="36" y="158"/>
                    <a:pt x="36" y="158"/>
                  </a:cubicBezTo>
                  <a:cubicBezTo>
                    <a:pt x="36" y="161"/>
                    <a:pt x="36" y="164"/>
                    <a:pt x="36" y="166"/>
                  </a:cubicBezTo>
                  <a:close/>
                  <a:moveTo>
                    <a:pt x="515" y="55"/>
                  </a:moveTo>
                  <a:cubicBezTo>
                    <a:pt x="440" y="12"/>
                    <a:pt x="325" y="0"/>
                    <a:pt x="228" y="27"/>
                  </a:cubicBezTo>
                  <a:cubicBezTo>
                    <a:pt x="138" y="52"/>
                    <a:pt x="83" y="105"/>
                    <a:pt x="86" y="162"/>
                  </a:cubicBezTo>
                  <a:cubicBezTo>
                    <a:pt x="91" y="162"/>
                    <a:pt x="91" y="162"/>
                    <a:pt x="91" y="162"/>
                  </a:cubicBezTo>
                  <a:cubicBezTo>
                    <a:pt x="106" y="118"/>
                    <a:pt x="156" y="80"/>
                    <a:pt x="228" y="60"/>
                  </a:cubicBezTo>
                  <a:cubicBezTo>
                    <a:pt x="325" y="32"/>
                    <a:pt x="440" y="45"/>
                    <a:pt x="515" y="88"/>
                  </a:cubicBezTo>
                  <a:cubicBezTo>
                    <a:pt x="524" y="93"/>
                    <a:pt x="532" y="98"/>
                    <a:pt x="539" y="104"/>
                  </a:cubicBezTo>
                  <a:cubicBezTo>
                    <a:pt x="539" y="71"/>
                    <a:pt x="539" y="71"/>
                    <a:pt x="539" y="71"/>
                  </a:cubicBezTo>
                  <a:cubicBezTo>
                    <a:pt x="532" y="66"/>
                    <a:pt x="524" y="60"/>
                    <a:pt x="515" y="55"/>
                  </a:cubicBezTo>
                  <a:close/>
                  <a:moveTo>
                    <a:pt x="0" y="202"/>
                  </a:moveTo>
                  <a:cubicBezTo>
                    <a:pt x="70" y="232"/>
                    <a:pt x="70" y="232"/>
                    <a:pt x="70" y="232"/>
                  </a:cubicBezTo>
                  <a:cubicBezTo>
                    <a:pt x="70" y="199"/>
                    <a:pt x="70" y="199"/>
                    <a:pt x="70" y="199"/>
                  </a:cubicBezTo>
                  <a:cubicBezTo>
                    <a:pt x="0" y="169"/>
                    <a:pt x="0" y="169"/>
                    <a:pt x="0" y="169"/>
                  </a:cubicBezTo>
                  <a:lnTo>
                    <a:pt x="0" y="202"/>
                  </a:lnTo>
                  <a:close/>
                </a:path>
              </a:pathLst>
            </a:custGeom>
            <a:solidFill>
              <a:srgbClr val="6D6E7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Open Sans"/>
                <a:ea typeface="Open Sans"/>
                <a:cs typeface="Open Sans"/>
                <a:sym typeface="Open Sans"/>
              </a:endParaRPr>
            </a:p>
          </p:txBody>
        </p:sp>
        <p:sp>
          <p:nvSpPr>
            <p:cNvPr id="933" name="Google Shape;933;p71"/>
            <p:cNvSpPr/>
            <p:nvPr/>
          </p:nvSpPr>
          <p:spPr>
            <a:xfrm>
              <a:off x="5191819" y="3581327"/>
              <a:ext cx="1736313" cy="605057"/>
            </a:xfrm>
            <a:custGeom>
              <a:avLst/>
              <a:gdLst/>
              <a:ahLst/>
              <a:cxnLst/>
              <a:rect l="l" t="t" r="r" b="b"/>
              <a:pathLst>
                <a:path w="1211" h="422" extrusionOk="0">
                  <a:moveTo>
                    <a:pt x="1211" y="0"/>
                  </a:moveTo>
                  <a:lnTo>
                    <a:pt x="1209" y="76"/>
                  </a:lnTo>
                  <a:lnTo>
                    <a:pt x="1114" y="119"/>
                  </a:lnTo>
                  <a:lnTo>
                    <a:pt x="1114" y="40"/>
                  </a:lnTo>
                  <a:lnTo>
                    <a:pt x="1211" y="0"/>
                  </a:lnTo>
                  <a:close/>
                  <a:moveTo>
                    <a:pt x="0" y="422"/>
                  </a:moveTo>
                  <a:lnTo>
                    <a:pt x="122" y="327"/>
                  </a:lnTo>
                  <a:lnTo>
                    <a:pt x="122" y="249"/>
                  </a:lnTo>
                  <a:lnTo>
                    <a:pt x="0" y="344"/>
                  </a:lnTo>
                  <a:lnTo>
                    <a:pt x="0" y="422"/>
                  </a:lnTo>
                  <a:close/>
                </a:path>
              </a:pathLst>
            </a:custGeom>
            <a:solidFill>
              <a:srgbClr val="92949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Open Sans"/>
                <a:ea typeface="Open Sans"/>
                <a:cs typeface="Open Sans"/>
                <a:sym typeface="Open Sans"/>
              </a:endParaRPr>
            </a:p>
          </p:txBody>
        </p:sp>
        <p:sp>
          <p:nvSpPr>
            <p:cNvPr id="934" name="Google Shape;934;p71"/>
            <p:cNvSpPr/>
            <p:nvPr/>
          </p:nvSpPr>
          <p:spPr>
            <a:xfrm>
              <a:off x="5280714" y="3799263"/>
              <a:ext cx="1970020" cy="785714"/>
            </a:xfrm>
            <a:custGeom>
              <a:avLst/>
              <a:gdLst/>
              <a:ahLst/>
              <a:cxnLst/>
              <a:rect l="l" t="t" r="r" b="b"/>
              <a:pathLst>
                <a:path w="579" h="231" extrusionOk="0">
                  <a:moveTo>
                    <a:pt x="579" y="30"/>
                  </a:moveTo>
                  <a:cubicBezTo>
                    <a:pt x="544" y="33"/>
                    <a:pt x="544" y="33"/>
                    <a:pt x="544" y="33"/>
                  </a:cubicBezTo>
                  <a:cubicBezTo>
                    <a:pt x="550" y="103"/>
                    <a:pt x="483" y="168"/>
                    <a:pt x="374" y="198"/>
                  </a:cubicBezTo>
                  <a:cubicBezTo>
                    <a:pt x="257" y="231"/>
                    <a:pt x="119" y="216"/>
                    <a:pt x="29" y="164"/>
                  </a:cubicBezTo>
                  <a:cubicBezTo>
                    <a:pt x="19" y="158"/>
                    <a:pt x="9" y="152"/>
                    <a:pt x="0" y="145"/>
                  </a:cubicBezTo>
                  <a:cubicBezTo>
                    <a:pt x="40" y="128"/>
                    <a:pt x="40" y="128"/>
                    <a:pt x="40" y="128"/>
                  </a:cubicBezTo>
                  <a:cubicBezTo>
                    <a:pt x="48" y="133"/>
                    <a:pt x="56" y="139"/>
                    <a:pt x="64" y="144"/>
                  </a:cubicBezTo>
                  <a:cubicBezTo>
                    <a:pt x="139" y="187"/>
                    <a:pt x="255" y="199"/>
                    <a:pt x="352" y="172"/>
                  </a:cubicBezTo>
                  <a:cubicBezTo>
                    <a:pt x="442" y="147"/>
                    <a:pt x="496" y="94"/>
                    <a:pt x="494" y="37"/>
                  </a:cubicBezTo>
                  <a:cubicBezTo>
                    <a:pt x="458" y="40"/>
                    <a:pt x="458" y="40"/>
                    <a:pt x="458" y="40"/>
                  </a:cubicBezTo>
                  <a:cubicBezTo>
                    <a:pt x="510" y="0"/>
                    <a:pt x="510" y="0"/>
                    <a:pt x="510" y="0"/>
                  </a:cubicBezTo>
                  <a:lnTo>
                    <a:pt x="579" y="30"/>
                  </a:lnTo>
                  <a:close/>
                </a:path>
              </a:pathLst>
            </a:custGeom>
            <a:solidFill>
              <a:srgbClr val="A6A8A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Open Sans"/>
                <a:ea typeface="Open Sans"/>
                <a:cs typeface="Open Sans"/>
                <a:sym typeface="Open Sans"/>
              </a:endParaRPr>
            </a:p>
          </p:txBody>
        </p:sp>
        <p:sp>
          <p:nvSpPr>
            <p:cNvPr id="935" name="Google Shape;935;p71"/>
            <p:cNvSpPr/>
            <p:nvPr/>
          </p:nvSpPr>
          <p:spPr>
            <a:xfrm>
              <a:off x="6839238" y="3901061"/>
              <a:ext cx="411496" cy="146246"/>
            </a:xfrm>
            <a:custGeom>
              <a:avLst/>
              <a:gdLst/>
              <a:ahLst/>
              <a:cxnLst/>
              <a:rect l="l" t="t" r="r" b="b"/>
              <a:pathLst>
                <a:path w="121" h="43" extrusionOk="0">
                  <a:moveTo>
                    <a:pt x="31" y="40"/>
                  </a:moveTo>
                  <a:cubicBezTo>
                    <a:pt x="0" y="43"/>
                    <a:pt x="0" y="43"/>
                    <a:pt x="0" y="43"/>
                  </a:cubicBezTo>
                  <a:cubicBezTo>
                    <a:pt x="0" y="10"/>
                    <a:pt x="0" y="10"/>
                    <a:pt x="0" y="10"/>
                  </a:cubicBezTo>
                  <a:cubicBezTo>
                    <a:pt x="36" y="7"/>
                    <a:pt x="36" y="7"/>
                    <a:pt x="36" y="7"/>
                  </a:cubicBezTo>
                  <a:cubicBezTo>
                    <a:pt x="36" y="15"/>
                    <a:pt x="36" y="15"/>
                    <a:pt x="36" y="15"/>
                  </a:cubicBezTo>
                  <a:cubicBezTo>
                    <a:pt x="35" y="23"/>
                    <a:pt x="34" y="32"/>
                    <a:pt x="31" y="40"/>
                  </a:cubicBezTo>
                  <a:close/>
                  <a:moveTo>
                    <a:pt x="86" y="3"/>
                  </a:moveTo>
                  <a:cubicBezTo>
                    <a:pt x="86" y="8"/>
                    <a:pt x="86" y="14"/>
                    <a:pt x="86" y="20"/>
                  </a:cubicBezTo>
                  <a:cubicBezTo>
                    <a:pt x="86" y="35"/>
                    <a:pt x="86" y="35"/>
                    <a:pt x="86" y="35"/>
                  </a:cubicBezTo>
                  <a:cubicBezTo>
                    <a:pt x="121" y="32"/>
                    <a:pt x="121" y="32"/>
                    <a:pt x="121" y="32"/>
                  </a:cubicBezTo>
                  <a:cubicBezTo>
                    <a:pt x="121" y="0"/>
                    <a:pt x="121" y="0"/>
                    <a:pt x="121" y="0"/>
                  </a:cubicBezTo>
                  <a:lnTo>
                    <a:pt x="86" y="3"/>
                  </a:lnTo>
                  <a:close/>
                </a:path>
              </a:pathLst>
            </a:custGeom>
            <a:solidFill>
              <a:srgbClr val="92949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Open Sans"/>
                <a:ea typeface="Open Sans"/>
                <a:cs typeface="Open Sans"/>
                <a:sym typeface="Open Sans"/>
              </a:endParaRPr>
            </a:p>
          </p:txBody>
        </p:sp>
        <p:sp>
          <p:nvSpPr>
            <p:cNvPr id="936" name="Google Shape;936;p71"/>
            <p:cNvSpPr/>
            <p:nvPr/>
          </p:nvSpPr>
          <p:spPr>
            <a:xfrm>
              <a:off x="5280714" y="3941207"/>
              <a:ext cx="1851016" cy="752737"/>
            </a:xfrm>
            <a:custGeom>
              <a:avLst/>
              <a:gdLst/>
              <a:ahLst/>
              <a:cxnLst/>
              <a:rect l="l" t="t" r="r" b="b"/>
              <a:pathLst>
                <a:path w="544" h="221" extrusionOk="0">
                  <a:moveTo>
                    <a:pt x="544" y="0"/>
                  </a:moveTo>
                  <a:cubicBezTo>
                    <a:pt x="544" y="32"/>
                    <a:pt x="544" y="32"/>
                    <a:pt x="544" y="32"/>
                  </a:cubicBezTo>
                  <a:cubicBezTo>
                    <a:pt x="544" y="99"/>
                    <a:pt x="479" y="160"/>
                    <a:pt x="374" y="189"/>
                  </a:cubicBezTo>
                  <a:cubicBezTo>
                    <a:pt x="257" y="221"/>
                    <a:pt x="119" y="207"/>
                    <a:pt x="29" y="155"/>
                  </a:cubicBezTo>
                  <a:cubicBezTo>
                    <a:pt x="19" y="149"/>
                    <a:pt x="9" y="143"/>
                    <a:pt x="0" y="136"/>
                  </a:cubicBezTo>
                  <a:cubicBezTo>
                    <a:pt x="0" y="103"/>
                    <a:pt x="0" y="103"/>
                    <a:pt x="0" y="103"/>
                  </a:cubicBezTo>
                  <a:cubicBezTo>
                    <a:pt x="9" y="110"/>
                    <a:pt x="19" y="116"/>
                    <a:pt x="29" y="122"/>
                  </a:cubicBezTo>
                  <a:cubicBezTo>
                    <a:pt x="119" y="174"/>
                    <a:pt x="257" y="189"/>
                    <a:pt x="374" y="156"/>
                  </a:cubicBezTo>
                  <a:cubicBezTo>
                    <a:pt x="479" y="127"/>
                    <a:pt x="544" y="66"/>
                    <a:pt x="544" y="0"/>
                  </a:cubicBezTo>
                  <a:close/>
                </a:path>
              </a:pathLst>
            </a:custGeom>
            <a:solidFill>
              <a:srgbClr val="6D6E7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Open Sans"/>
                <a:ea typeface="Open Sans"/>
                <a:cs typeface="Open Sans"/>
                <a:sym typeface="Open Sans"/>
              </a:endParaRPr>
            </a:p>
          </p:txBody>
        </p:sp>
        <p:sp>
          <p:nvSpPr>
            <p:cNvPr id="937" name="Google Shape;937;p71"/>
            <p:cNvSpPr/>
            <p:nvPr/>
          </p:nvSpPr>
          <p:spPr>
            <a:xfrm>
              <a:off x="5692210" y="3703199"/>
              <a:ext cx="96064" cy="150548"/>
            </a:xfrm>
            <a:custGeom>
              <a:avLst/>
              <a:gdLst/>
              <a:ahLst/>
              <a:cxnLst/>
              <a:rect l="l" t="t" r="r" b="b"/>
              <a:pathLst>
                <a:path w="28" h="44" extrusionOk="0">
                  <a:moveTo>
                    <a:pt x="19" y="11"/>
                  </a:moveTo>
                  <a:cubicBezTo>
                    <a:pt x="0" y="0"/>
                    <a:pt x="0" y="0"/>
                    <a:pt x="0" y="0"/>
                  </a:cubicBezTo>
                  <a:cubicBezTo>
                    <a:pt x="0" y="44"/>
                    <a:pt x="0" y="44"/>
                    <a:pt x="0" y="44"/>
                  </a:cubicBezTo>
                  <a:cubicBezTo>
                    <a:pt x="28" y="28"/>
                    <a:pt x="28" y="28"/>
                    <a:pt x="28" y="28"/>
                  </a:cubicBezTo>
                  <a:cubicBezTo>
                    <a:pt x="28" y="15"/>
                    <a:pt x="28" y="15"/>
                    <a:pt x="28" y="15"/>
                  </a:cubicBezTo>
                  <a:cubicBezTo>
                    <a:pt x="25" y="14"/>
                    <a:pt x="22" y="12"/>
                    <a:pt x="19" y="11"/>
                  </a:cubicBezTo>
                  <a:close/>
                </a:path>
              </a:pathLst>
            </a:custGeom>
            <a:solidFill>
              <a:srgbClr val="0085B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Open Sans"/>
                <a:ea typeface="Open Sans"/>
                <a:cs typeface="Open Sans"/>
                <a:sym typeface="Open Sans"/>
              </a:endParaRPr>
            </a:p>
          </p:txBody>
        </p:sp>
        <p:sp>
          <p:nvSpPr>
            <p:cNvPr id="938" name="Google Shape;938;p71"/>
            <p:cNvSpPr/>
            <p:nvPr/>
          </p:nvSpPr>
          <p:spPr>
            <a:xfrm>
              <a:off x="4953811" y="2475880"/>
              <a:ext cx="950598" cy="1377866"/>
            </a:xfrm>
            <a:custGeom>
              <a:avLst/>
              <a:gdLst/>
              <a:ahLst/>
              <a:cxnLst/>
              <a:rect l="l" t="t" r="r" b="b"/>
              <a:pathLst>
                <a:path w="279" h="405" extrusionOk="0">
                  <a:moveTo>
                    <a:pt x="236" y="125"/>
                  </a:moveTo>
                  <a:cubicBezTo>
                    <a:pt x="260" y="138"/>
                    <a:pt x="279" y="171"/>
                    <a:pt x="279" y="198"/>
                  </a:cubicBezTo>
                  <a:cubicBezTo>
                    <a:pt x="278" y="347"/>
                    <a:pt x="278" y="347"/>
                    <a:pt x="278" y="347"/>
                  </a:cubicBezTo>
                  <a:cubicBezTo>
                    <a:pt x="278" y="374"/>
                    <a:pt x="259" y="385"/>
                    <a:pt x="236" y="372"/>
                  </a:cubicBezTo>
                  <a:cubicBezTo>
                    <a:pt x="217" y="361"/>
                    <a:pt x="217" y="361"/>
                    <a:pt x="217" y="361"/>
                  </a:cubicBezTo>
                  <a:cubicBezTo>
                    <a:pt x="217" y="405"/>
                    <a:pt x="217" y="405"/>
                    <a:pt x="217" y="405"/>
                  </a:cubicBezTo>
                  <a:cubicBezTo>
                    <a:pt x="178" y="338"/>
                    <a:pt x="178" y="338"/>
                    <a:pt x="178" y="338"/>
                  </a:cubicBezTo>
                  <a:cubicBezTo>
                    <a:pt x="43" y="260"/>
                    <a:pt x="43" y="260"/>
                    <a:pt x="43" y="260"/>
                  </a:cubicBezTo>
                  <a:cubicBezTo>
                    <a:pt x="19" y="247"/>
                    <a:pt x="0" y="214"/>
                    <a:pt x="0" y="187"/>
                  </a:cubicBezTo>
                  <a:cubicBezTo>
                    <a:pt x="1" y="37"/>
                    <a:pt x="1" y="37"/>
                    <a:pt x="1" y="37"/>
                  </a:cubicBezTo>
                  <a:cubicBezTo>
                    <a:pt x="1" y="11"/>
                    <a:pt x="20" y="0"/>
                    <a:pt x="43" y="13"/>
                  </a:cubicBezTo>
                  <a:lnTo>
                    <a:pt x="236" y="125"/>
                  </a:lnTo>
                  <a:close/>
                </a:path>
              </a:pathLst>
            </a:custGeom>
            <a:solidFill>
              <a:srgbClr val="005D8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Open Sans"/>
                <a:ea typeface="Open Sans"/>
                <a:cs typeface="Open Sans"/>
                <a:sym typeface="Open Sans"/>
              </a:endParaRPr>
            </a:p>
          </p:txBody>
        </p:sp>
        <p:sp>
          <p:nvSpPr>
            <p:cNvPr id="939" name="Google Shape;939;p71"/>
            <p:cNvSpPr/>
            <p:nvPr/>
          </p:nvSpPr>
          <p:spPr>
            <a:xfrm>
              <a:off x="4998258" y="2438600"/>
              <a:ext cx="1000781" cy="1313348"/>
            </a:xfrm>
            <a:custGeom>
              <a:avLst/>
              <a:gdLst/>
              <a:ahLst/>
              <a:cxnLst/>
              <a:rect l="l" t="t" r="r" b="b"/>
              <a:pathLst>
                <a:path w="294" h="386" extrusionOk="0">
                  <a:moveTo>
                    <a:pt x="294" y="193"/>
                  </a:moveTo>
                  <a:cubicBezTo>
                    <a:pt x="293" y="342"/>
                    <a:pt x="293" y="342"/>
                    <a:pt x="293" y="342"/>
                  </a:cubicBezTo>
                  <a:cubicBezTo>
                    <a:pt x="293" y="355"/>
                    <a:pt x="289" y="365"/>
                    <a:pt x="281" y="369"/>
                  </a:cubicBezTo>
                  <a:cubicBezTo>
                    <a:pt x="253" y="386"/>
                    <a:pt x="253" y="386"/>
                    <a:pt x="253" y="386"/>
                  </a:cubicBezTo>
                  <a:cubicBezTo>
                    <a:pt x="260" y="381"/>
                    <a:pt x="265" y="372"/>
                    <a:pt x="265" y="358"/>
                  </a:cubicBezTo>
                  <a:cubicBezTo>
                    <a:pt x="266" y="209"/>
                    <a:pt x="266" y="209"/>
                    <a:pt x="266" y="209"/>
                  </a:cubicBezTo>
                  <a:cubicBezTo>
                    <a:pt x="266" y="182"/>
                    <a:pt x="247" y="149"/>
                    <a:pt x="223" y="136"/>
                  </a:cubicBezTo>
                  <a:cubicBezTo>
                    <a:pt x="30" y="24"/>
                    <a:pt x="30" y="24"/>
                    <a:pt x="30" y="24"/>
                  </a:cubicBezTo>
                  <a:cubicBezTo>
                    <a:pt x="19" y="17"/>
                    <a:pt x="8" y="17"/>
                    <a:pt x="0" y="21"/>
                  </a:cubicBezTo>
                  <a:cubicBezTo>
                    <a:pt x="28" y="5"/>
                    <a:pt x="28" y="5"/>
                    <a:pt x="28" y="5"/>
                  </a:cubicBezTo>
                  <a:cubicBezTo>
                    <a:pt x="36" y="0"/>
                    <a:pt x="47" y="1"/>
                    <a:pt x="59" y="8"/>
                  </a:cubicBezTo>
                  <a:cubicBezTo>
                    <a:pt x="251" y="119"/>
                    <a:pt x="251" y="119"/>
                    <a:pt x="251" y="119"/>
                  </a:cubicBezTo>
                  <a:cubicBezTo>
                    <a:pt x="275" y="133"/>
                    <a:pt x="294" y="166"/>
                    <a:pt x="294" y="193"/>
                  </a:cubicBezTo>
                  <a:close/>
                </a:path>
              </a:pathLst>
            </a:custGeom>
            <a:solidFill>
              <a:srgbClr val="0085B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Open Sans"/>
                <a:ea typeface="Open Sans"/>
                <a:cs typeface="Open Sans"/>
                <a:sym typeface="Open Sans"/>
              </a:endParaRPr>
            </a:p>
          </p:txBody>
        </p:sp>
        <p:sp>
          <p:nvSpPr>
            <p:cNvPr id="940" name="Google Shape;940;p71"/>
            <p:cNvSpPr/>
            <p:nvPr/>
          </p:nvSpPr>
          <p:spPr>
            <a:xfrm>
              <a:off x="5144504" y="2914617"/>
              <a:ext cx="569213" cy="428702"/>
            </a:xfrm>
            <a:custGeom>
              <a:avLst/>
              <a:gdLst/>
              <a:ahLst/>
              <a:cxnLst/>
              <a:rect l="l" t="t" r="r" b="b"/>
              <a:pathLst>
                <a:path w="167" h="126" extrusionOk="0">
                  <a:moveTo>
                    <a:pt x="34" y="35"/>
                  </a:moveTo>
                  <a:cubicBezTo>
                    <a:pt x="34" y="45"/>
                    <a:pt x="27" y="50"/>
                    <a:pt x="17" y="44"/>
                  </a:cubicBezTo>
                  <a:cubicBezTo>
                    <a:pt x="8" y="39"/>
                    <a:pt x="0" y="26"/>
                    <a:pt x="0" y="15"/>
                  </a:cubicBezTo>
                  <a:cubicBezTo>
                    <a:pt x="0" y="4"/>
                    <a:pt x="8" y="0"/>
                    <a:pt x="17" y="5"/>
                  </a:cubicBezTo>
                  <a:cubicBezTo>
                    <a:pt x="27" y="11"/>
                    <a:pt x="34" y="24"/>
                    <a:pt x="34" y="35"/>
                  </a:cubicBezTo>
                  <a:close/>
                  <a:moveTo>
                    <a:pt x="150" y="82"/>
                  </a:moveTo>
                  <a:cubicBezTo>
                    <a:pt x="140" y="76"/>
                    <a:pt x="133" y="81"/>
                    <a:pt x="133" y="91"/>
                  </a:cubicBezTo>
                  <a:cubicBezTo>
                    <a:pt x="133" y="102"/>
                    <a:pt x="140" y="115"/>
                    <a:pt x="150" y="121"/>
                  </a:cubicBezTo>
                  <a:cubicBezTo>
                    <a:pt x="159" y="126"/>
                    <a:pt x="167" y="122"/>
                    <a:pt x="167" y="111"/>
                  </a:cubicBezTo>
                  <a:cubicBezTo>
                    <a:pt x="167" y="100"/>
                    <a:pt x="159" y="87"/>
                    <a:pt x="150" y="82"/>
                  </a:cubicBezTo>
                  <a:close/>
                  <a:moveTo>
                    <a:pt x="84" y="44"/>
                  </a:moveTo>
                  <a:cubicBezTo>
                    <a:pt x="74" y="38"/>
                    <a:pt x="66" y="42"/>
                    <a:pt x="66" y="53"/>
                  </a:cubicBezTo>
                  <a:cubicBezTo>
                    <a:pt x="66" y="64"/>
                    <a:pt x="74" y="77"/>
                    <a:pt x="83" y="83"/>
                  </a:cubicBezTo>
                  <a:cubicBezTo>
                    <a:pt x="93" y="88"/>
                    <a:pt x="100" y="84"/>
                    <a:pt x="100" y="73"/>
                  </a:cubicBezTo>
                  <a:cubicBezTo>
                    <a:pt x="101" y="62"/>
                    <a:pt x="93" y="49"/>
                    <a:pt x="84" y="4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Open Sans"/>
                <a:ea typeface="Open Sans"/>
                <a:cs typeface="Open Sans"/>
                <a:sym typeface="Open Sans"/>
              </a:endParaRPr>
            </a:p>
          </p:txBody>
        </p:sp>
        <p:sp>
          <p:nvSpPr>
            <p:cNvPr id="941" name="Google Shape;941;p71"/>
            <p:cNvSpPr/>
            <p:nvPr/>
          </p:nvSpPr>
          <p:spPr>
            <a:xfrm>
              <a:off x="6097971" y="2825722"/>
              <a:ext cx="946298" cy="1380735"/>
            </a:xfrm>
            <a:custGeom>
              <a:avLst/>
              <a:gdLst/>
              <a:ahLst/>
              <a:cxnLst/>
              <a:rect l="l" t="t" r="r" b="b"/>
              <a:pathLst>
                <a:path w="278" h="406" extrusionOk="0">
                  <a:moveTo>
                    <a:pt x="235" y="13"/>
                  </a:moveTo>
                  <a:cubicBezTo>
                    <a:pt x="259" y="0"/>
                    <a:pt x="278" y="11"/>
                    <a:pt x="278" y="38"/>
                  </a:cubicBezTo>
                  <a:cubicBezTo>
                    <a:pt x="278" y="187"/>
                    <a:pt x="278" y="187"/>
                    <a:pt x="278" y="187"/>
                  </a:cubicBezTo>
                  <a:cubicBezTo>
                    <a:pt x="278" y="214"/>
                    <a:pt x="259" y="247"/>
                    <a:pt x="236" y="261"/>
                  </a:cubicBezTo>
                  <a:cubicBezTo>
                    <a:pt x="101" y="339"/>
                    <a:pt x="101" y="339"/>
                    <a:pt x="101" y="339"/>
                  </a:cubicBezTo>
                  <a:cubicBezTo>
                    <a:pt x="62" y="406"/>
                    <a:pt x="62" y="406"/>
                    <a:pt x="62" y="406"/>
                  </a:cubicBezTo>
                  <a:cubicBezTo>
                    <a:pt x="62" y="361"/>
                    <a:pt x="62" y="361"/>
                    <a:pt x="62" y="361"/>
                  </a:cubicBezTo>
                  <a:cubicBezTo>
                    <a:pt x="43" y="372"/>
                    <a:pt x="43" y="372"/>
                    <a:pt x="43" y="372"/>
                  </a:cubicBezTo>
                  <a:cubicBezTo>
                    <a:pt x="20" y="386"/>
                    <a:pt x="0" y="375"/>
                    <a:pt x="0" y="348"/>
                  </a:cubicBezTo>
                  <a:cubicBezTo>
                    <a:pt x="0" y="198"/>
                    <a:pt x="0" y="198"/>
                    <a:pt x="0" y="198"/>
                  </a:cubicBezTo>
                  <a:cubicBezTo>
                    <a:pt x="0" y="171"/>
                    <a:pt x="19" y="138"/>
                    <a:pt x="42" y="125"/>
                  </a:cubicBezTo>
                  <a:lnTo>
                    <a:pt x="235" y="13"/>
                  </a:lnTo>
                  <a:close/>
                </a:path>
              </a:pathLst>
            </a:custGeom>
            <a:solidFill>
              <a:srgbClr val="B7161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Open Sans"/>
                <a:ea typeface="Open Sans"/>
                <a:cs typeface="Open Sans"/>
                <a:sym typeface="Open Sans"/>
              </a:endParaRPr>
            </a:p>
          </p:txBody>
        </p:sp>
        <p:sp>
          <p:nvSpPr>
            <p:cNvPr id="942" name="Google Shape;942;p71"/>
            <p:cNvSpPr/>
            <p:nvPr/>
          </p:nvSpPr>
          <p:spPr>
            <a:xfrm>
              <a:off x="6288665" y="3264461"/>
              <a:ext cx="564911" cy="433003"/>
            </a:xfrm>
            <a:custGeom>
              <a:avLst/>
              <a:gdLst/>
              <a:ahLst/>
              <a:cxnLst/>
              <a:rect l="l" t="t" r="r" b="b"/>
              <a:pathLst>
                <a:path w="166" h="127" extrusionOk="0">
                  <a:moveTo>
                    <a:pt x="166" y="15"/>
                  </a:moveTo>
                  <a:cubicBezTo>
                    <a:pt x="166" y="26"/>
                    <a:pt x="159" y="39"/>
                    <a:pt x="149" y="45"/>
                  </a:cubicBezTo>
                  <a:cubicBezTo>
                    <a:pt x="140" y="50"/>
                    <a:pt x="132" y="46"/>
                    <a:pt x="132" y="35"/>
                  </a:cubicBezTo>
                  <a:cubicBezTo>
                    <a:pt x="132" y="24"/>
                    <a:pt x="140" y="11"/>
                    <a:pt x="149" y="6"/>
                  </a:cubicBezTo>
                  <a:cubicBezTo>
                    <a:pt x="159" y="0"/>
                    <a:pt x="166" y="5"/>
                    <a:pt x="166" y="15"/>
                  </a:cubicBezTo>
                  <a:close/>
                  <a:moveTo>
                    <a:pt x="83" y="44"/>
                  </a:moveTo>
                  <a:cubicBezTo>
                    <a:pt x="74" y="49"/>
                    <a:pt x="66" y="62"/>
                    <a:pt x="66" y="73"/>
                  </a:cubicBezTo>
                  <a:cubicBezTo>
                    <a:pt x="66" y="84"/>
                    <a:pt x="74" y="88"/>
                    <a:pt x="83" y="83"/>
                  </a:cubicBezTo>
                  <a:cubicBezTo>
                    <a:pt x="92" y="78"/>
                    <a:pt x="100" y="64"/>
                    <a:pt x="100" y="54"/>
                  </a:cubicBezTo>
                  <a:cubicBezTo>
                    <a:pt x="100" y="43"/>
                    <a:pt x="92" y="38"/>
                    <a:pt x="83" y="44"/>
                  </a:cubicBezTo>
                  <a:close/>
                  <a:moveTo>
                    <a:pt x="17" y="82"/>
                  </a:moveTo>
                  <a:cubicBezTo>
                    <a:pt x="7" y="88"/>
                    <a:pt x="0" y="101"/>
                    <a:pt x="0" y="111"/>
                  </a:cubicBezTo>
                  <a:cubicBezTo>
                    <a:pt x="0" y="122"/>
                    <a:pt x="7" y="127"/>
                    <a:pt x="17" y="121"/>
                  </a:cubicBezTo>
                  <a:cubicBezTo>
                    <a:pt x="26" y="116"/>
                    <a:pt x="34" y="103"/>
                    <a:pt x="34" y="92"/>
                  </a:cubicBezTo>
                  <a:cubicBezTo>
                    <a:pt x="34" y="81"/>
                    <a:pt x="26" y="77"/>
                    <a:pt x="17" y="82"/>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Open Sans"/>
                <a:ea typeface="Open Sans"/>
                <a:cs typeface="Open Sans"/>
                <a:sym typeface="Open Sans"/>
              </a:endParaRPr>
            </a:p>
          </p:txBody>
        </p:sp>
        <p:sp>
          <p:nvSpPr>
            <p:cNvPr id="943" name="Google Shape;943;p71"/>
            <p:cNvSpPr/>
            <p:nvPr/>
          </p:nvSpPr>
          <p:spPr>
            <a:xfrm>
              <a:off x="6212674" y="4054477"/>
              <a:ext cx="96064" cy="151981"/>
            </a:xfrm>
            <a:custGeom>
              <a:avLst/>
              <a:gdLst/>
              <a:ahLst/>
              <a:cxnLst/>
              <a:rect l="l" t="t" r="r" b="b"/>
              <a:pathLst>
                <a:path w="28" h="45" extrusionOk="0">
                  <a:moveTo>
                    <a:pt x="9" y="11"/>
                  </a:moveTo>
                  <a:cubicBezTo>
                    <a:pt x="6" y="13"/>
                    <a:pt x="3" y="14"/>
                    <a:pt x="0" y="15"/>
                  </a:cubicBezTo>
                  <a:cubicBezTo>
                    <a:pt x="0" y="28"/>
                    <a:pt x="0" y="28"/>
                    <a:pt x="0" y="28"/>
                  </a:cubicBezTo>
                  <a:cubicBezTo>
                    <a:pt x="28" y="45"/>
                    <a:pt x="28" y="45"/>
                    <a:pt x="28" y="45"/>
                  </a:cubicBezTo>
                  <a:cubicBezTo>
                    <a:pt x="28" y="0"/>
                    <a:pt x="28" y="0"/>
                    <a:pt x="28" y="0"/>
                  </a:cubicBezTo>
                  <a:lnTo>
                    <a:pt x="9" y="11"/>
                  </a:lnTo>
                  <a:close/>
                </a:path>
              </a:pathLst>
            </a:custGeom>
            <a:solidFill>
              <a:srgbClr val="7E0F1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Open Sans"/>
                <a:ea typeface="Open Sans"/>
                <a:cs typeface="Open Sans"/>
                <a:sym typeface="Open Sans"/>
              </a:endParaRPr>
            </a:p>
          </p:txBody>
        </p:sp>
        <p:sp>
          <p:nvSpPr>
            <p:cNvPr id="944" name="Google Shape;944;p71"/>
            <p:cNvSpPr/>
            <p:nvPr/>
          </p:nvSpPr>
          <p:spPr>
            <a:xfrm>
              <a:off x="6001907" y="2792745"/>
              <a:ext cx="997914" cy="1309046"/>
            </a:xfrm>
            <a:custGeom>
              <a:avLst/>
              <a:gdLst/>
              <a:ahLst/>
              <a:cxnLst/>
              <a:rect l="l" t="t" r="r" b="b"/>
              <a:pathLst>
                <a:path w="293" h="385" extrusionOk="0">
                  <a:moveTo>
                    <a:pt x="265" y="4"/>
                  </a:moveTo>
                  <a:cubicBezTo>
                    <a:pt x="257" y="0"/>
                    <a:pt x="247" y="0"/>
                    <a:pt x="235" y="7"/>
                  </a:cubicBezTo>
                  <a:cubicBezTo>
                    <a:pt x="42" y="118"/>
                    <a:pt x="42" y="118"/>
                    <a:pt x="42" y="118"/>
                  </a:cubicBezTo>
                  <a:cubicBezTo>
                    <a:pt x="19" y="132"/>
                    <a:pt x="0" y="165"/>
                    <a:pt x="0" y="192"/>
                  </a:cubicBezTo>
                  <a:cubicBezTo>
                    <a:pt x="0" y="341"/>
                    <a:pt x="0" y="341"/>
                    <a:pt x="0" y="341"/>
                  </a:cubicBezTo>
                  <a:cubicBezTo>
                    <a:pt x="0" y="355"/>
                    <a:pt x="5" y="364"/>
                    <a:pt x="12" y="369"/>
                  </a:cubicBezTo>
                  <a:cubicBezTo>
                    <a:pt x="41" y="385"/>
                    <a:pt x="41" y="385"/>
                    <a:pt x="41" y="385"/>
                  </a:cubicBezTo>
                  <a:cubicBezTo>
                    <a:pt x="33" y="380"/>
                    <a:pt x="28" y="371"/>
                    <a:pt x="28" y="358"/>
                  </a:cubicBezTo>
                  <a:cubicBezTo>
                    <a:pt x="28" y="208"/>
                    <a:pt x="28" y="208"/>
                    <a:pt x="28" y="208"/>
                  </a:cubicBezTo>
                  <a:cubicBezTo>
                    <a:pt x="28" y="181"/>
                    <a:pt x="47" y="148"/>
                    <a:pt x="70" y="135"/>
                  </a:cubicBezTo>
                  <a:cubicBezTo>
                    <a:pt x="263" y="23"/>
                    <a:pt x="263" y="23"/>
                    <a:pt x="263" y="23"/>
                  </a:cubicBezTo>
                  <a:cubicBezTo>
                    <a:pt x="275" y="17"/>
                    <a:pt x="286" y="16"/>
                    <a:pt x="293" y="21"/>
                  </a:cubicBezTo>
                  <a:lnTo>
                    <a:pt x="265" y="4"/>
                  </a:lnTo>
                  <a:close/>
                </a:path>
              </a:pathLst>
            </a:custGeom>
            <a:solidFill>
              <a:srgbClr val="CB181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Open Sans"/>
                <a:ea typeface="Open Sans"/>
                <a:cs typeface="Open Sans"/>
                <a:sym typeface="Open Sans"/>
              </a:endParaRPr>
            </a:p>
          </p:txBody>
        </p:sp>
      </p:grpSp>
      <p:grpSp>
        <p:nvGrpSpPr>
          <p:cNvPr id="945" name="Google Shape;945;p71"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p:nvPr/>
        </p:nvGrpSpPr>
        <p:grpSpPr>
          <a:xfrm>
            <a:off x="9571888" y="3332694"/>
            <a:ext cx="2355709" cy="1785013"/>
            <a:chOff x="3148013" y="1193801"/>
            <a:chExt cx="5897563" cy="4468813"/>
          </a:xfrm>
        </p:grpSpPr>
        <p:sp>
          <p:nvSpPr>
            <p:cNvPr id="946" name="Google Shape;946;p71"/>
            <p:cNvSpPr/>
            <p:nvPr/>
          </p:nvSpPr>
          <p:spPr>
            <a:xfrm>
              <a:off x="4706938" y="1193801"/>
              <a:ext cx="2376488" cy="3281363"/>
            </a:xfrm>
            <a:custGeom>
              <a:avLst/>
              <a:gdLst/>
              <a:ahLst/>
              <a:cxnLst/>
              <a:rect l="l" t="t" r="r" b="b"/>
              <a:pathLst>
                <a:path w="1497" h="2067" extrusionOk="0">
                  <a:moveTo>
                    <a:pt x="0" y="0"/>
                  </a:moveTo>
                  <a:lnTo>
                    <a:pt x="0" y="2067"/>
                  </a:lnTo>
                  <a:lnTo>
                    <a:pt x="1497" y="2067"/>
                  </a:lnTo>
                  <a:lnTo>
                    <a:pt x="1497" y="348"/>
                  </a:lnTo>
                  <a:lnTo>
                    <a:pt x="1165" y="0"/>
                  </a:lnTo>
                  <a:lnTo>
                    <a:pt x="0" y="0"/>
                  </a:lnTo>
                  <a:close/>
                </a:path>
              </a:pathLst>
            </a:custGeom>
            <a:solidFill>
              <a:srgbClr val="A0E1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Open Sans"/>
                <a:ea typeface="Open Sans"/>
                <a:cs typeface="Open Sans"/>
                <a:sym typeface="Open Sans"/>
              </a:endParaRPr>
            </a:p>
          </p:txBody>
        </p:sp>
        <p:sp>
          <p:nvSpPr>
            <p:cNvPr id="947" name="Google Shape;947;p71"/>
            <p:cNvSpPr/>
            <p:nvPr/>
          </p:nvSpPr>
          <p:spPr>
            <a:xfrm>
              <a:off x="4706938" y="1193801"/>
              <a:ext cx="2376488" cy="3281363"/>
            </a:xfrm>
            <a:custGeom>
              <a:avLst/>
              <a:gdLst/>
              <a:ahLst/>
              <a:cxnLst/>
              <a:rect l="l" t="t" r="r" b="b"/>
              <a:pathLst>
                <a:path w="1497" h="2067" extrusionOk="0">
                  <a:moveTo>
                    <a:pt x="0" y="0"/>
                  </a:moveTo>
                  <a:lnTo>
                    <a:pt x="0" y="2067"/>
                  </a:lnTo>
                  <a:lnTo>
                    <a:pt x="1497" y="2067"/>
                  </a:lnTo>
                  <a:lnTo>
                    <a:pt x="1497" y="348"/>
                  </a:lnTo>
                  <a:lnTo>
                    <a:pt x="1165" y="0"/>
                  </a:lnTo>
                  <a:lnTo>
                    <a:pt x="0" y="0"/>
                  </a:lnTo>
                </a:path>
              </a:pathLst>
            </a:cu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Open Sans"/>
                <a:ea typeface="Open Sans"/>
                <a:cs typeface="Open Sans"/>
                <a:sym typeface="Open Sans"/>
              </a:endParaRPr>
            </a:p>
          </p:txBody>
        </p:sp>
        <p:sp>
          <p:nvSpPr>
            <p:cNvPr id="948" name="Google Shape;948;p71"/>
            <p:cNvSpPr/>
            <p:nvPr/>
          </p:nvSpPr>
          <p:spPr>
            <a:xfrm>
              <a:off x="7029450" y="1689101"/>
              <a:ext cx="73025" cy="577850"/>
            </a:xfrm>
            <a:custGeom>
              <a:avLst/>
              <a:gdLst/>
              <a:ahLst/>
              <a:cxnLst/>
              <a:rect l="l" t="t" r="r" b="b"/>
              <a:pathLst>
                <a:path w="46" h="364" extrusionOk="0">
                  <a:moveTo>
                    <a:pt x="0" y="0"/>
                  </a:moveTo>
                  <a:lnTo>
                    <a:pt x="34" y="36"/>
                  </a:lnTo>
                  <a:lnTo>
                    <a:pt x="34" y="352"/>
                  </a:lnTo>
                  <a:lnTo>
                    <a:pt x="46" y="364"/>
                  </a:lnTo>
                  <a:lnTo>
                    <a:pt x="46" y="26"/>
                  </a:lnTo>
                  <a:lnTo>
                    <a:pt x="0" y="0"/>
                  </a:lnTo>
                  <a:close/>
                </a:path>
              </a:pathLst>
            </a:custGeom>
            <a:solidFill>
              <a:srgbClr val="E5E5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Open Sans"/>
                <a:ea typeface="Open Sans"/>
                <a:cs typeface="Open Sans"/>
                <a:sym typeface="Open Sans"/>
              </a:endParaRPr>
            </a:p>
          </p:txBody>
        </p:sp>
        <p:sp>
          <p:nvSpPr>
            <p:cNvPr id="949" name="Google Shape;949;p71"/>
            <p:cNvSpPr/>
            <p:nvPr/>
          </p:nvSpPr>
          <p:spPr>
            <a:xfrm>
              <a:off x="7029450" y="1689101"/>
              <a:ext cx="73025" cy="577850"/>
            </a:xfrm>
            <a:custGeom>
              <a:avLst/>
              <a:gdLst/>
              <a:ahLst/>
              <a:cxnLst/>
              <a:rect l="l" t="t" r="r" b="b"/>
              <a:pathLst>
                <a:path w="46" h="364" extrusionOk="0">
                  <a:moveTo>
                    <a:pt x="0" y="0"/>
                  </a:moveTo>
                  <a:lnTo>
                    <a:pt x="34" y="36"/>
                  </a:lnTo>
                  <a:lnTo>
                    <a:pt x="34" y="352"/>
                  </a:lnTo>
                  <a:lnTo>
                    <a:pt x="46" y="364"/>
                  </a:lnTo>
                  <a:lnTo>
                    <a:pt x="46" y="26"/>
                  </a:lnTo>
                  <a:lnTo>
                    <a:pt x="0" y="0"/>
                  </a:lnTo>
                </a:path>
              </a:pathLst>
            </a:cu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Open Sans"/>
                <a:ea typeface="Open Sans"/>
                <a:cs typeface="Open Sans"/>
                <a:sym typeface="Open Sans"/>
              </a:endParaRPr>
            </a:p>
          </p:txBody>
        </p:sp>
        <p:sp>
          <p:nvSpPr>
            <p:cNvPr id="950" name="Google Shape;950;p71"/>
            <p:cNvSpPr/>
            <p:nvPr/>
          </p:nvSpPr>
          <p:spPr>
            <a:xfrm>
              <a:off x="6565900" y="1511301"/>
              <a:ext cx="517525" cy="736600"/>
            </a:xfrm>
            <a:custGeom>
              <a:avLst/>
              <a:gdLst/>
              <a:ahLst/>
              <a:cxnLst/>
              <a:rect l="l" t="t" r="r" b="b"/>
              <a:pathLst>
                <a:path w="326" h="464" extrusionOk="0">
                  <a:moveTo>
                    <a:pt x="93" y="0"/>
                  </a:moveTo>
                  <a:lnTo>
                    <a:pt x="0" y="138"/>
                  </a:lnTo>
                  <a:lnTo>
                    <a:pt x="326" y="464"/>
                  </a:lnTo>
                  <a:lnTo>
                    <a:pt x="326" y="148"/>
                  </a:lnTo>
                  <a:lnTo>
                    <a:pt x="292" y="112"/>
                  </a:lnTo>
                  <a:lnTo>
                    <a:pt x="93" y="0"/>
                  </a:lnTo>
                  <a:close/>
                </a:path>
              </a:pathLst>
            </a:custGeom>
            <a:solidFill>
              <a:srgbClr val="90CAC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Open Sans"/>
                <a:ea typeface="Open Sans"/>
                <a:cs typeface="Open Sans"/>
                <a:sym typeface="Open Sans"/>
              </a:endParaRPr>
            </a:p>
          </p:txBody>
        </p:sp>
        <p:sp>
          <p:nvSpPr>
            <p:cNvPr id="951" name="Google Shape;951;p71"/>
            <p:cNvSpPr/>
            <p:nvPr/>
          </p:nvSpPr>
          <p:spPr>
            <a:xfrm>
              <a:off x="6565900" y="1511301"/>
              <a:ext cx="517525" cy="736600"/>
            </a:xfrm>
            <a:custGeom>
              <a:avLst/>
              <a:gdLst/>
              <a:ahLst/>
              <a:cxnLst/>
              <a:rect l="l" t="t" r="r" b="b"/>
              <a:pathLst>
                <a:path w="326" h="464" extrusionOk="0">
                  <a:moveTo>
                    <a:pt x="93" y="0"/>
                  </a:moveTo>
                  <a:lnTo>
                    <a:pt x="0" y="138"/>
                  </a:lnTo>
                  <a:lnTo>
                    <a:pt x="326" y="464"/>
                  </a:lnTo>
                  <a:lnTo>
                    <a:pt x="326" y="148"/>
                  </a:lnTo>
                  <a:lnTo>
                    <a:pt x="292" y="112"/>
                  </a:lnTo>
                  <a:lnTo>
                    <a:pt x="93" y="0"/>
                  </a:lnTo>
                </a:path>
              </a:pathLst>
            </a:cu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Open Sans"/>
                <a:ea typeface="Open Sans"/>
                <a:cs typeface="Open Sans"/>
                <a:sym typeface="Open Sans"/>
              </a:endParaRPr>
            </a:p>
          </p:txBody>
        </p:sp>
        <p:sp>
          <p:nvSpPr>
            <p:cNvPr id="952" name="Google Shape;952;p71"/>
            <p:cNvSpPr/>
            <p:nvPr/>
          </p:nvSpPr>
          <p:spPr>
            <a:xfrm>
              <a:off x="6554788" y="1193801"/>
              <a:ext cx="528638" cy="560388"/>
            </a:xfrm>
            <a:custGeom>
              <a:avLst/>
              <a:gdLst/>
              <a:ahLst/>
              <a:cxnLst/>
              <a:rect l="l" t="t" r="r" b="b"/>
              <a:pathLst>
                <a:path w="333" h="353" extrusionOk="0">
                  <a:moveTo>
                    <a:pt x="333" y="348"/>
                  </a:moveTo>
                  <a:lnTo>
                    <a:pt x="0" y="353"/>
                  </a:lnTo>
                  <a:lnTo>
                    <a:pt x="0" y="0"/>
                  </a:lnTo>
                  <a:lnTo>
                    <a:pt x="333" y="348"/>
                  </a:lnTo>
                  <a:close/>
                </a:path>
              </a:pathLst>
            </a:custGeom>
            <a:solidFill>
              <a:srgbClr val="E8E8E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Open Sans"/>
                <a:ea typeface="Open Sans"/>
                <a:cs typeface="Open Sans"/>
                <a:sym typeface="Open Sans"/>
              </a:endParaRPr>
            </a:p>
          </p:txBody>
        </p:sp>
        <p:sp>
          <p:nvSpPr>
            <p:cNvPr id="953" name="Google Shape;953;p71"/>
            <p:cNvSpPr/>
            <p:nvPr/>
          </p:nvSpPr>
          <p:spPr>
            <a:xfrm>
              <a:off x="5035550" y="1830388"/>
              <a:ext cx="303213" cy="300038"/>
            </a:xfrm>
            <a:prstGeom prst="rect">
              <a:avLst/>
            </a:prstGeom>
            <a:solidFill>
              <a:srgbClr val="0F385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Open Sans"/>
                <a:ea typeface="Open Sans"/>
                <a:cs typeface="Open Sans"/>
                <a:sym typeface="Open Sans"/>
              </a:endParaRPr>
            </a:p>
          </p:txBody>
        </p:sp>
        <p:sp>
          <p:nvSpPr>
            <p:cNvPr id="954" name="Google Shape;954;p71"/>
            <p:cNvSpPr/>
            <p:nvPr/>
          </p:nvSpPr>
          <p:spPr>
            <a:xfrm>
              <a:off x="5035550" y="2198688"/>
              <a:ext cx="303213" cy="68263"/>
            </a:xfrm>
            <a:prstGeom prst="rect">
              <a:avLst/>
            </a:prstGeom>
            <a:solidFill>
              <a:srgbClr val="00B09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Open Sans"/>
                <a:ea typeface="Open Sans"/>
                <a:cs typeface="Open Sans"/>
                <a:sym typeface="Open Sans"/>
              </a:endParaRPr>
            </a:p>
          </p:txBody>
        </p:sp>
        <p:sp>
          <p:nvSpPr>
            <p:cNvPr id="955" name="Google Shape;955;p71"/>
            <p:cNvSpPr/>
            <p:nvPr/>
          </p:nvSpPr>
          <p:spPr>
            <a:xfrm>
              <a:off x="5338763" y="2198688"/>
              <a:ext cx="406400" cy="68263"/>
            </a:xfrm>
            <a:prstGeom prst="rect">
              <a:avLst/>
            </a:prstGeom>
            <a:solidFill>
              <a:srgbClr val="DD340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Open Sans"/>
                <a:ea typeface="Open Sans"/>
                <a:cs typeface="Open Sans"/>
                <a:sym typeface="Open Sans"/>
              </a:endParaRPr>
            </a:p>
          </p:txBody>
        </p:sp>
        <p:sp>
          <p:nvSpPr>
            <p:cNvPr id="956" name="Google Shape;956;p71"/>
            <p:cNvSpPr/>
            <p:nvPr/>
          </p:nvSpPr>
          <p:spPr>
            <a:xfrm>
              <a:off x="5745163" y="2198688"/>
              <a:ext cx="417513" cy="68263"/>
            </a:xfrm>
            <a:prstGeom prst="rect">
              <a:avLst/>
            </a:prstGeom>
            <a:solidFill>
              <a:srgbClr val="0F385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Open Sans"/>
                <a:ea typeface="Open Sans"/>
                <a:cs typeface="Open Sans"/>
                <a:sym typeface="Open Sans"/>
              </a:endParaRPr>
            </a:p>
          </p:txBody>
        </p:sp>
        <p:sp>
          <p:nvSpPr>
            <p:cNvPr id="957" name="Google Shape;957;p71"/>
            <p:cNvSpPr/>
            <p:nvPr/>
          </p:nvSpPr>
          <p:spPr>
            <a:xfrm>
              <a:off x="5445125" y="1830388"/>
              <a:ext cx="300038" cy="300038"/>
            </a:xfrm>
            <a:prstGeom prst="rect">
              <a:avLst/>
            </a:prstGeom>
            <a:solidFill>
              <a:srgbClr val="2C5A7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Open Sans"/>
                <a:ea typeface="Open Sans"/>
                <a:cs typeface="Open Sans"/>
                <a:sym typeface="Open Sans"/>
              </a:endParaRPr>
            </a:p>
          </p:txBody>
        </p:sp>
        <p:sp>
          <p:nvSpPr>
            <p:cNvPr id="958" name="Google Shape;958;p71"/>
            <p:cNvSpPr/>
            <p:nvPr/>
          </p:nvSpPr>
          <p:spPr>
            <a:xfrm>
              <a:off x="5445125" y="1830388"/>
              <a:ext cx="300038" cy="300038"/>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Open Sans"/>
                <a:ea typeface="Open Sans"/>
                <a:cs typeface="Open Sans"/>
                <a:sym typeface="Open Sans"/>
              </a:endParaRPr>
            </a:p>
          </p:txBody>
        </p:sp>
        <p:sp>
          <p:nvSpPr>
            <p:cNvPr id="959" name="Google Shape;959;p71"/>
            <p:cNvSpPr/>
            <p:nvPr/>
          </p:nvSpPr>
          <p:spPr>
            <a:xfrm>
              <a:off x="5862638" y="1830388"/>
              <a:ext cx="300038" cy="300038"/>
            </a:xfrm>
            <a:prstGeom prst="rect">
              <a:avLst/>
            </a:prstGeom>
            <a:solidFill>
              <a:srgbClr val="3A6A8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Open Sans"/>
                <a:ea typeface="Open Sans"/>
                <a:cs typeface="Open Sans"/>
                <a:sym typeface="Open Sans"/>
              </a:endParaRPr>
            </a:p>
          </p:txBody>
        </p:sp>
        <p:sp>
          <p:nvSpPr>
            <p:cNvPr id="960" name="Google Shape;960;p71"/>
            <p:cNvSpPr/>
            <p:nvPr/>
          </p:nvSpPr>
          <p:spPr>
            <a:xfrm>
              <a:off x="5862638" y="1830388"/>
              <a:ext cx="300038" cy="300038"/>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Open Sans"/>
                <a:ea typeface="Open Sans"/>
                <a:cs typeface="Open Sans"/>
                <a:sym typeface="Open Sans"/>
              </a:endParaRPr>
            </a:p>
          </p:txBody>
        </p:sp>
        <p:sp>
          <p:nvSpPr>
            <p:cNvPr id="961" name="Google Shape;961;p71"/>
            <p:cNvSpPr/>
            <p:nvPr/>
          </p:nvSpPr>
          <p:spPr>
            <a:xfrm>
              <a:off x="3148013" y="3244851"/>
              <a:ext cx="3190875" cy="1833563"/>
            </a:xfrm>
            <a:custGeom>
              <a:avLst/>
              <a:gdLst/>
              <a:ahLst/>
              <a:cxnLst/>
              <a:rect l="l" t="t" r="r" b="b"/>
              <a:pathLst>
                <a:path w="2577" h="1483" extrusionOk="0">
                  <a:moveTo>
                    <a:pt x="2577" y="1432"/>
                  </a:moveTo>
                  <a:cubicBezTo>
                    <a:pt x="2577" y="1460"/>
                    <a:pt x="2554" y="1483"/>
                    <a:pt x="2526" y="1483"/>
                  </a:cubicBezTo>
                  <a:cubicBezTo>
                    <a:pt x="51" y="1483"/>
                    <a:pt x="51" y="1483"/>
                    <a:pt x="51" y="1483"/>
                  </a:cubicBezTo>
                  <a:cubicBezTo>
                    <a:pt x="23" y="1483"/>
                    <a:pt x="0" y="1460"/>
                    <a:pt x="0" y="1432"/>
                  </a:cubicBezTo>
                  <a:cubicBezTo>
                    <a:pt x="0" y="50"/>
                    <a:pt x="0" y="50"/>
                    <a:pt x="0" y="50"/>
                  </a:cubicBezTo>
                  <a:cubicBezTo>
                    <a:pt x="0" y="22"/>
                    <a:pt x="23" y="0"/>
                    <a:pt x="51" y="0"/>
                  </a:cubicBezTo>
                  <a:cubicBezTo>
                    <a:pt x="2526" y="0"/>
                    <a:pt x="2526" y="0"/>
                    <a:pt x="2526" y="0"/>
                  </a:cubicBezTo>
                  <a:cubicBezTo>
                    <a:pt x="2554" y="0"/>
                    <a:pt x="2577" y="22"/>
                    <a:pt x="2577" y="50"/>
                  </a:cubicBezTo>
                  <a:cubicBezTo>
                    <a:pt x="2577" y="1432"/>
                    <a:pt x="2577" y="1432"/>
                    <a:pt x="2577" y="1432"/>
                  </a:cubicBezTo>
                </a:path>
              </a:pathLst>
            </a:custGeom>
            <a:solidFill>
              <a:srgbClr val="FDB94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Open Sans"/>
                <a:ea typeface="Open Sans"/>
                <a:cs typeface="Open Sans"/>
                <a:sym typeface="Open Sans"/>
              </a:endParaRPr>
            </a:p>
          </p:txBody>
        </p:sp>
        <p:sp>
          <p:nvSpPr>
            <p:cNvPr id="962" name="Google Shape;962;p71"/>
            <p:cNvSpPr/>
            <p:nvPr/>
          </p:nvSpPr>
          <p:spPr>
            <a:xfrm>
              <a:off x="3397250" y="3438526"/>
              <a:ext cx="2692400" cy="1446213"/>
            </a:xfrm>
            <a:prstGeom prst="rect">
              <a:avLst/>
            </a:prstGeom>
            <a:solidFill>
              <a:srgbClr val="EFEFE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Open Sans"/>
                <a:ea typeface="Open Sans"/>
                <a:cs typeface="Open Sans"/>
                <a:sym typeface="Open Sans"/>
              </a:endParaRPr>
            </a:p>
          </p:txBody>
        </p:sp>
        <p:sp>
          <p:nvSpPr>
            <p:cNvPr id="963" name="Google Shape;963;p71"/>
            <p:cNvSpPr/>
            <p:nvPr/>
          </p:nvSpPr>
          <p:spPr>
            <a:xfrm>
              <a:off x="3397250" y="3438526"/>
              <a:ext cx="2692400" cy="1446213"/>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Open Sans"/>
                <a:ea typeface="Open Sans"/>
                <a:cs typeface="Open Sans"/>
                <a:sym typeface="Open Sans"/>
              </a:endParaRPr>
            </a:p>
          </p:txBody>
        </p:sp>
        <p:sp>
          <p:nvSpPr>
            <p:cNvPr id="964" name="Google Shape;964;p71"/>
            <p:cNvSpPr/>
            <p:nvPr/>
          </p:nvSpPr>
          <p:spPr>
            <a:xfrm>
              <a:off x="3543300" y="4344988"/>
              <a:ext cx="161925" cy="361950"/>
            </a:xfrm>
            <a:prstGeom prst="rect">
              <a:avLst/>
            </a:prstGeom>
            <a:solidFill>
              <a:srgbClr val="E74C3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Open Sans"/>
                <a:ea typeface="Open Sans"/>
                <a:cs typeface="Open Sans"/>
                <a:sym typeface="Open Sans"/>
              </a:endParaRPr>
            </a:p>
          </p:txBody>
        </p:sp>
        <p:sp>
          <p:nvSpPr>
            <p:cNvPr id="965" name="Google Shape;965;p71"/>
            <p:cNvSpPr/>
            <p:nvPr/>
          </p:nvSpPr>
          <p:spPr>
            <a:xfrm>
              <a:off x="3543300" y="4344988"/>
              <a:ext cx="161925" cy="36195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Open Sans"/>
                <a:ea typeface="Open Sans"/>
                <a:cs typeface="Open Sans"/>
                <a:sym typeface="Open Sans"/>
              </a:endParaRPr>
            </a:p>
          </p:txBody>
        </p:sp>
        <p:sp>
          <p:nvSpPr>
            <p:cNvPr id="966" name="Google Shape;966;p71"/>
            <p:cNvSpPr/>
            <p:nvPr/>
          </p:nvSpPr>
          <p:spPr>
            <a:xfrm>
              <a:off x="3910013" y="4244976"/>
              <a:ext cx="161925" cy="461963"/>
            </a:xfrm>
            <a:prstGeom prst="rect">
              <a:avLst/>
            </a:prstGeom>
            <a:solidFill>
              <a:srgbClr val="E74C3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Open Sans"/>
                <a:ea typeface="Open Sans"/>
                <a:cs typeface="Open Sans"/>
                <a:sym typeface="Open Sans"/>
              </a:endParaRPr>
            </a:p>
          </p:txBody>
        </p:sp>
        <p:sp>
          <p:nvSpPr>
            <p:cNvPr id="967" name="Google Shape;967;p71"/>
            <p:cNvSpPr/>
            <p:nvPr/>
          </p:nvSpPr>
          <p:spPr>
            <a:xfrm>
              <a:off x="3910013" y="4244976"/>
              <a:ext cx="161925" cy="461963"/>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Open Sans"/>
                <a:ea typeface="Open Sans"/>
                <a:cs typeface="Open Sans"/>
                <a:sym typeface="Open Sans"/>
              </a:endParaRPr>
            </a:p>
          </p:txBody>
        </p:sp>
        <p:sp>
          <p:nvSpPr>
            <p:cNvPr id="968" name="Google Shape;968;p71"/>
            <p:cNvSpPr/>
            <p:nvPr/>
          </p:nvSpPr>
          <p:spPr>
            <a:xfrm>
              <a:off x="4271963" y="4124326"/>
              <a:ext cx="161925" cy="582613"/>
            </a:xfrm>
            <a:prstGeom prst="rect">
              <a:avLst/>
            </a:prstGeom>
            <a:solidFill>
              <a:srgbClr val="E74C3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Open Sans"/>
                <a:ea typeface="Open Sans"/>
                <a:cs typeface="Open Sans"/>
                <a:sym typeface="Open Sans"/>
              </a:endParaRPr>
            </a:p>
          </p:txBody>
        </p:sp>
        <p:sp>
          <p:nvSpPr>
            <p:cNvPr id="969" name="Google Shape;969;p71"/>
            <p:cNvSpPr/>
            <p:nvPr/>
          </p:nvSpPr>
          <p:spPr>
            <a:xfrm>
              <a:off x="4271963" y="4124326"/>
              <a:ext cx="161925" cy="582613"/>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Open Sans"/>
                <a:ea typeface="Open Sans"/>
                <a:cs typeface="Open Sans"/>
                <a:sym typeface="Open Sans"/>
              </a:endParaRPr>
            </a:p>
          </p:txBody>
        </p:sp>
        <p:sp>
          <p:nvSpPr>
            <p:cNvPr id="970" name="Google Shape;970;p71"/>
            <p:cNvSpPr/>
            <p:nvPr/>
          </p:nvSpPr>
          <p:spPr>
            <a:xfrm>
              <a:off x="4652963" y="3984626"/>
              <a:ext cx="161925" cy="722313"/>
            </a:xfrm>
            <a:prstGeom prst="rect">
              <a:avLst/>
            </a:prstGeom>
            <a:solidFill>
              <a:srgbClr val="E74C3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Open Sans"/>
                <a:ea typeface="Open Sans"/>
                <a:cs typeface="Open Sans"/>
                <a:sym typeface="Open Sans"/>
              </a:endParaRPr>
            </a:p>
          </p:txBody>
        </p:sp>
        <p:sp>
          <p:nvSpPr>
            <p:cNvPr id="971" name="Google Shape;971;p71"/>
            <p:cNvSpPr/>
            <p:nvPr/>
          </p:nvSpPr>
          <p:spPr>
            <a:xfrm>
              <a:off x="4652963" y="3984626"/>
              <a:ext cx="161925" cy="722313"/>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Open Sans"/>
                <a:ea typeface="Open Sans"/>
                <a:cs typeface="Open Sans"/>
                <a:sym typeface="Open Sans"/>
              </a:endParaRPr>
            </a:p>
          </p:txBody>
        </p:sp>
        <p:sp>
          <p:nvSpPr>
            <p:cNvPr id="972" name="Google Shape;972;p71"/>
            <p:cNvSpPr/>
            <p:nvPr/>
          </p:nvSpPr>
          <p:spPr>
            <a:xfrm>
              <a:off x="5035550" y="3868738"/>
              <a:ext cx="163513" cy="838200"/>
            </a:xfrm>
            <a:prstGeom prst="rect">
              <a:avLst/>
            </a:prstGeom>
            <a:solidFill>
              <a:srgbClr val="E74C3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Open Sans"/>
                <a:ea typeface="Open Sans"/>
                <a:cs typeface="Open Sans"/>
                <a:sym typeface="Open Sans"/>
              </a:endParaRPr>
            </a:p>
          </p:txBody>
        </p:sp>
        <p:sp>
          <p:nvSpPr>
            <p:cNvPr id="973" name="Google Shape;973;p71"/>
            <p:cNvSpPr/>
            <p:nvPr/>
          </p:nvSpPr>
          <p:spPr>
            <a:xfrm>
              <a:off x="5035550" y="3868738"/>
              <a:ext cx="163513" cy="8382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Open Sans"/>
                <a:ea typeface="Open Sans"/>
                <a:cs typeface="Open Sans"/>
                <a:sym typeface="Open Sans"/>
              </a:endParaRPr>
            </a:p>
          </p:txBody>
        </p:sp>
        <p:sp>
          <p:nvSpPr>
            <p:cNvPr id="974" name="Google Shape;974;p71"/>
            <p:cNvSpPr/>
            <p:nvPr/>
          </p:nvSpPr>
          <p:spPr>
            <a:xfrm>
              <a:off x="5429250" y="3752851"/>
              <a:ext cx="163513" cy="954088"/>
            </a:xfrm>
            <a:prstGeom prst="rect">
              <a:avLst/>
            </a:prstGeom>
            <a:solidFill>
              <a:srgbClr val="E74C3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Open Sans"/>
                <a:ea typeface="Open Sans"/>
                <a:cs typeface="Open Sans"/>
                <a:sym typeface="Open Sans"/>
              </a:endParaRPr>
            </a:p>
          </p:txBody>
        </p:sp>
        <p:sp>
          <p:nvSpPr>
            <p:cNvPr id="975" name="Google Shape;975;p71"/>
            <p:cNvSpPr/>
            <p:nvPr/>
          </p:nvSpPr>
          <p:spPr>
            <a:xfrm>
              <a:off x="5429250" y="3752851"/>
              <a:ext cx="163513" cy="954088"/>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Open Sans"/>
                <a:ea typeface="Open Sans"/>
                <a:cs typeface="Open Sans"/>
                <a:sym typeface="Open Sans"/>
              </a:endParaRPr>
            </a:p>
          </p:txBody>
        </p:sp>
        <p:sp>
          <p:nvSpPr>
            <p:cNvPr id="976" name="Google Shape;976;p71"/>
            <p:cNvSpPr/>
            <p:nvPr/>
          </p:nvSpPr>
          <p:spPr>
            <a:xfrm>
              <a:off x="5781675" y="3616326"/>
              <a:ext cx="161925" cy="1090613"/>
            </a:xfrm>
            <a:prstGeom prst="rect">
              <a:avLst/>
            </a:prstGeom>
            <a:solidFill>
              <a:srgbClr val="E74C3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Open Sans"/>
                <a:ea typeface="Open Sans"/>
                <a:cs typeface="Open Sans"/>
                <a:sym typeface="Open Sans"/>
              </a:endParaRPr>
            </a:p>
          </p:txBody>
        </p:sp>
        <p:sp>
          <p:nvSpPr>
            <p:cNvPr id="977" name="Google Shape;977;p71"/>
            <p:cNvSpPr/>
            <p:nvPr/>
          </p:nvSpPr>
          <p:spPr>
            <a:xfrm>
              <a:off x="5781675" y="3616326"/>
              <a:ext cx="161925" cy="1090613"/>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Open Sans"/>
                <a:ea typeface="Open Sans"/>
                <a:cs typeface="Open Sans"/>
                <a:sym typeface="Open Sans"/>
              </a:endParaRPr>
            </a:p>
          </p:txBody>
        </p:sp>
        <p:sp>
          <p:nvSpPr>
            <p:cNvPr id="978" name="Google Shape;978;p71"/>
            <p:cNvSpPr/>
            <p:nvPr/>
          </p:nvSpPr>
          <p:spPr>
            <a:xfrm>
              <a:off x="3624263" y="4344988"/>
              <a:ext cx="80963" cy="361950"/>
            </a:xfrm>
            <a:prstGeom prst="rect">
              <a:avLst/>
            </a:prstGeom>
            <a:solidFill>
              <a:srgbClr val="D3473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Open Sans"/>
                <a:ea typeface="Open Sans"/>
                <a:cs typeface="Open Sans"/>
                <a:sym typeface="Open Sans"/>
              </a:endParaRPr>
            </a:p>
          </p:txBody>
        </p:sp>
        <p:sp>
          <p:nvSpPr>
            <p:cNvPr id="979" name="Google Shape;979;p71"/>
            <p:cNvSpPr/>
            <p:nvPr/>
          </p:nvSpPr>
          <p:spPr>
            <a:xfrm>
              <a:off x="3624263" y="4344988"/>
              <a:ext cx="80963" cy="36195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Open Sans"/>
                <a:ea typeface="Open Sans"/>
                <a:cs typeface="Open Sans"/>
                <a:sym typeface="Open Sans"/>
              </a:endParaRPr>
            </a:p>
          </p:txBody>
        </p:sp>
        <p:sp>
          <p:nvSpPr>
            <p:cNvPr id="980" name="Google Shape;980;p71"/>
            <p:cNvSpPr/>
            <p:nvPr/>
          </p:nvSpPr>
          <p:spPr>
            <a:xfrm>
              <a:off x="3984625" y="4244976"/>
              <a:ext cx="87313" cy="461963"/>
            </a:xfrm>
            <a:prstGeom prst="rect">
              <a:avLst/>
            </a:prstGeom>
            <a:solidFill>
              <a:srgbClr val="D3473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Open Sans"/>
                <a:ea typeface="Open Sans"/>
                <a:cs typeface="Open Sans"/>
                <a:sym typeface="Open Sans"/>
              </a:endParaRPr>
            </a:p>
          </p:txBody>
        </p:sp>
        <p:sp>
          <p:nvSpPr>
            <p:cNvPr id="981" name="Google Shape;981;p71"/>
            <p:cNvSpPr/>
            <p:nvPr/>
          </p:nvSpPr>
          <p:spPr>
            <a:xfrm>
              <a:off x="3984625" y="4244976"/>
              <a:ext cx="87313" cy="461963"/>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Open Sans"/>
                <a:ea typeface="Open Sans"/>
                <a:cs typeface="Open Sans"/>
                <a:sym typeface="Open Sans"/>
              </a:endParaRPr>
            </a:p>
          </p:txBody>
        </p:sp>
        <p:sp>
          <p:nvSpPr>
            <p:cNvPr id="982" name="Google Shape;982;p71"/>
            <p:cNvSpPr/>
            <p:nvPr/>
          </p:nvSpPr>
          <p:spPr>
            <a:xfrm>
              <a:off x="4352925" y="4124326"/>
              <a:ext cx="80963" cy="582613"/>
            </a:xfrm>
            <a:prstGeom prst="rect">
              <a:avLst/>
            </a:prstGeom>
            <a:solidFill>
              <a:srgbClr val="D3473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Open Sans"/>
                <a:ea typeface="Open Sans"/>
                <a:cs typeface="Open Sans"/>
                <a:sym typeface="Open Sans"/>
              </a:endParaRPr>
            </a:p>
          </p:txBody>
        </p:sp>
        <p:sp>
          <p:nvSpPr>
            <p:cNvPr id="983" name="Google Shape;983;p71"/>
            <p:cNvSpPr/>
            <p:nvPr/>
          </p:nvSpPr>
          <p:spPr>
            <a:xfrm>
              <a:off x="4352925" y="4124326"/>
              <a:ext cx="80963" cy="582613"/>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Open Sans"/>
                <a:ea typeface="Open Sans"/>
                <a:cs typeface="Open Sans"/>
                <a:sym typeface="Open Sans"/>
              </a:endParaRPr>
            </a:p>
          </p:txBody>
        </p:sp>
        <p:sp>
          <p:nvSpPr>
            <p:cNvPr id="984" name="Google Shape;984;p71"/>
            <p:cNvSpPr/>
            <p:nvPr/>
          </p:nvSpPr>
          <p:spPr>
            <a:xfrm>
              <a:off x="4735513" y="3984626"/>
              <a:ext cx="79375" cy="722313"/>
            </a:xfrm>
            <a:prstGeom prst="rect">
              <a:avLst/>
            </a:prstGeom>
            <a:solidFill>
              <a:srgbClr val="D3473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Open Sans"/>
                <a:ea typeface="Open Sans"/>
                <a:cs typeface="Open Sans"/>
                <a:sym typeface="Open Sans"/>
              </a:endParaRPr>
            </a:p>
          </p:txBody>
        </p:sp>
        <p:sp>
          <p:nvSpPr>
            <p:cNvPr id="985" name="Google Shape;985;p71"/>
            <p:cNvSpPr/>
            <p:nvPr/>
          </p:nvSpPr>
          <p:spPr>
            <a:xfrm>
              <a:off x="4735513" y="3984626"/>
              <a:ext cx="79375" cy="722313"/>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Open Sans"/>
                <a:ea typeface="Open Sans"/>
                <a:cs typeface="Open Sans"/>
                <a:sym typeface="Open Sans"/>
              </a:endParaRPr>
            </a:p>
          </p:txBody>
        </p:sp>
        <p:sp>
          <p:nvSpPr>
            <p:cNvPr id="986" name="Google Shape;986;p71"/>
            <p:cNvSpPr/>
            <p:nvPr/>
          </p:nvSpPr>
          <p:spPr>
            <a:xfrm>
              <a:off x="5118100" y="3868738"/>
              <a:ext cx="80963" cy="838200"/>
            </a:xfrm>
            <a:prstGeom prst="rect">
              <a:avLst/>
            </a:prstGeom>
            <a:solidFill>
              <a:srgbClr val="D3473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Open Sans"/>
                <a:ea typeface="Open Sans"/>
                <a:cs typeface="Open Sans"/>
                <a:sym typeface="Open Sans"/>
              </a:endParaRPr>
            </a:p>
          </p:txBody>
        </p:sp>
        <p:sp>
          <p:nvSpPr>
            <p:cNvPr id="987" name="Google Shape;987;p71"/>
            <p:cNvSpPr/>
            <p:nvPr/>
          </p:nvSpPr>
          <p:spPr>
            <a:xfrm>
              <a:off x="5118100" y="3868738"/>
              <a:ext cx="80963" cy="8382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Open Sans"/>
                <a:ea typeface="Open Sans"/>
                <a:cs typeface="Open Sans"/>
                <a:sym typeface="Open Sans"/>
              </a:endParaRPr>
            </a:p>
          </p:txBody>
        </p:sp>
        <p:sp>
          <p:nvSpPr>
            <p:cNvPr id="988" name="Google Shape;988;p71"/>
            <p:cNvSpPr/>
            <p:nvPr/>
          </p:nvSpPr>
          <p:spPr>
            <a:xfrm>
              <a:off x="5511800" y="3752851"/>
              <a:ext cx="80963" cy="954088"/>
            </a:xfrm>
            <a:prstGeom prst="rect">
              <a:avLst/>
            </a:prstGeom>
            <a:solidFill>
              <a:srgbClr val="D3473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Open Sans"/>
                <a:ea typeface="Open Sans"/>
                <a:cs typeface="Open Sans"/>
                <a:sym typeface="Open Sans"/>
              </a:endParaRPr>
            </a:p>
          </p:txBody>
        </p:sp>
        <p:sp>
          <p:nvSpPr>
            <p:cNvPr id="989" name="Google Shape;989;p71"/>
            <p:cNvSpPr/>
            <p:nvPr/>
          </p:nvSpPr>
          <p:spPr>
            <a:xfrm>
              <a:off x="5511800" y="3752851"/>
              <a:ext cx="80963" cy="954088"/>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Open Sans"/>
                <a:ea typeface="Open Sans"/>
                <a:cs typeface="Open Sans"/>
                <a:sym typeface="Open Sans"/>
              </a:endParaRPr>
            </a:p>
          </p:txBody>
        </p:sp>
        <p:sp>
          <p:nvSpPr>
            <p:cNvPr id="990" name="Google Shape;990;p71"/>
            <p:cNvSpPr/>
            <p:nvPr/>
          </p:nvSpPr>
          <p:spPr>
            <a:xfrm>
              <a:off x="5862638" y="3616326"/>
              <a:ext cx="80963" cy="1090613"/>
            </a:xfrm>
            <a:prstGeom prst="rect">
              <a:avLst/>
            </a:prstGeom>
            <a:solidFill>
              <a:srgbClr val="D3473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Open Sans"/>
                <a:ea typeface="Open Sans"/>
                <a:cs typeface="Open Sans"/>
                <a:sym typeface="Open Sans"/>
              </a:endParaRPr>
            </a:p>
          </p:txBody>
        </p:sp>
        <p:sp>
          <p:nvSpPr>
            <p:cNvPr id="991" name="Google Shape;991;p71"/>
            <p:cNvSpPr/>
            <p:nvPr/>
          </p:nvSpPr>
          <p:spPr>
            <a:xfrm>
              <a:off x="5862638" y="3616326"/>
              <a:ext cx="80963" cy="1090613"/>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Open Sans"/>
                <a:ea typeface="Open Sans"/>
                <a:cs typeface="Open Sans"/>
                <a:sym typeface="Open Sans"/>
              </a:endParaRPr>
            </a:p>
          </p:txBody>
        </p:sp>
        <p:sp>
          <p:nvSpPr>
            <p:cNvPr id="992" name="Google Shape;992;p71"/>
            <p:cNvSpPr/>
            <p:nvPr/>
          </p:nvSpPr>
          <p:spPr>
            <a:xfrm>
              <a:off x="3430588" y="3635376"/>
              <a:ext cx="47625" cy="1089025"/>
            </a:xfrm>
            <a:prstGeom prst="rect">
              <a:avLst/>
            </a:prstGeom>
            <a:solidFill>
              <a:srgbClr val="FF910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Open Sans"/>
                <a:ea typeface="Open Sans"/>
                <a:cs typeface="Open Sans"/>
                <a:sym typeface="Open Sans"/>
              </a:endParaRPr>
            </a:p>
          </p:txBody>
        </p:sp>
        <p:sp>
          <p:nvSpPr>
            <p:cNvPr id="993" name="Google Shape;993;p71"/>
            <p:cNvSpPr/>
            <p:nvPr/>
          </p:nvSpPr>
          <p:spPr>
            <a:xfrm>
              <a:off x="3430588" y="3635376"/>
              <a:ext cx="47625" cy="10890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Open Sans"/>
                <a:ea typeface="Open Sans"/>
                <a:cs typeface="Open Sans"/>
                <a:sym typeface="Open Sans"/>
              </a:endParaRPr>
            </a:p>
          </p:txBody>
        </p:sp>
        <p:sp>
          <p:nvSpPr>
            <p:cNvPr id="994" name="Google Shape;994;p71"/>
            <p:cNvSpPr/>
            <p:nvPr/>
          </p:nvSpPr>
          <p:spPr>
            <a:xfrm>
              <a:off x="3430588" y="4708526"/>
              <a:ext cx="2617788" cy="49213"/>
            </a:xfrm>
            <a:prstGeom prst="rect">
              <a:avLst/>
            </a:prstGeom>
            <a:solidFill>
              <a:srgbClr val="00B09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Open Sans"/>
                <a:ea typeface="Open Sans"/>
                <a:cs typeface="Open Sans"/>
                <a:sym typeface="Open Sans"/>
              </a:endParaRPr>
            </a:p>
          </p:txBody>
        </p:sp>
        <p:sp>
          <p:nvSpPr>
            <p:cNvPr id="995" name="Google Shape;995;p71"/>
            <p:cNvSpPr/>
            <p:nvPr/>
          </p:nvSpPr>
          <p:spPr>
            <a:xfrm>
              <a:off x="3430588" y="4708526"/>
              <a:ext cx="2617788" cy="49213"/>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Open Sans"/>
                <a:ea typeface="Open Sans"/>
                <a:cs typeface="Open Sans"/>
                <a:sym typeface="Open Sans"/>
              </a:endParaRPr>
            </a:p>
          </p:txBody>
        </p:sp>
        <p:sp>
          <p:nvSpPr>
            <p:cNvPr id="996" name="Google Shape;996;p71"/>
            <p:cNvSpPr/>
            <p:nvPr/>
          </p:nvSpPr>
          <p:spPr>
            <a:xfrm>
              <a:off x="3430588" y="4708526"/>
              <a:ext cx="2617788" cy="23813"/>
            </a:xfrm>
            <a:custGeom>
              <a:avLst/>
              <a:gdLst/>
              <a:ahLst/>
              <a:cxnLst/>
              <a:rect l="l" t="t" r="r" b="b"/>
              <a:pathLst>
                <a:path w="1649" h="15" extrusionOk="0">
                  <a:moveTo>
                    <a:pt x="1649" y="0"/>
                  </a:moveTo>
                  <a:lnTo>
                    <a:pt x="30" y="0"/>
                  </a:lnTo>
                  <a:lnTo>
                    <a:pt x="0" y="0"/>
                  </a:lnTo>
                  <a:lnTo>
                    <a:pt x="0" y="15"/>
                  </a:lnTo>
                  <a:lnTo>
                    <a:pt x="1649" y="15"/>
                  </a:lnTo>
                  <a:lnTo>
                    <a:pt x="1649" y="0"/>
                  </a:lnTo>
                  <a:close/>
                </a:path>
              </a:pathLst>
            </a:custGeom>
            <a:solidFill>
              <a:srgbClr val="04A19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Open Sans"/>
                <a:ea typeface="Open Sans"/>
                <a:cs typeface="Open Sans"/>
                <a:sym typeface="Open Sans"/>
              </a:endParaRPr>
            </a:p>
          </p:txBody>
        </p:sp>
        <p:sp>
          <p:nvSpPr>
            <p:cNvPr id="997" name="Google Shape;997;p71"/>
            <p:cNvSpPr/>
            <p:nvPr/>
          </p:nvSpPr>
          <p:spPr>
            <a:xfrm>
              <a:off x="3430588" y="4708526"/>
              <a:ext cx="2617788" cy="23813"/>
            </a:xfrm>
            <a:custGeom>
              <a:avLst/>
              <a:gdLst/>
              <a:ahLst/>
              <a:cxnLst/>
              <a:rect l="l" t="t" r="r" b="b"/>
              <a:pathLst>
                <a:path w="1649" h="15" extrusionOk="0">
                  <a:moveTo>
                    <a:pt x="1649" y="0"/>
                  </a:moveTo>
                  <a:lnTo>
                    <a:pt x="30" y="0"/>
                  </a:lnTo>
                  <a:lnTo>
                    <a:pt x="0" y="0"/>
                  </a:lnTo>
                  <a:lnTo>
                    <a:pt x="0" y="15"/>
                  </a:lnTo>
                  <a:lnTo>
                    <a:pt x="1649" y="15"/>
                  </a:lnTo>
                  <a:lnTo>
                    <a:pt x="1649" y="0"/>
                  </a:lnTo>
                </a:path>
              </a:pathLst>
            </a:cu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Open Sans"/>
                <a:ea typeface="Open Sans"/>
                <a:cs typeface="Open Sans"/>
                <a:sym typeface="Open Sans"/>
              </a:endParaRPr>
            </a:p>
          </p:txBody>
        </p:sp>
        <p:sp>
          <p:nvSpPr>
            <p:cNvPr id="998" name="Google Shape;998;p71"/>
            <p:cNvSpPr/>
            <p:nvPr/>
          </p:nvSpPr>
          <p:spPr>
            <a:xfrm>
              <a:off x="6757988" y="5029201"/>
              <a:ext cx="1431925" cy="633413"/>
            </a:xfrm>
            <a:custGeom>
              <a:avLst/>
              <a:gdLst/>
              <a:ahLst/>
              <a:cxnLst/>
              <a:rect l="l" t="t" r="r" b="b"/>
              <a:pathLst>
                <a:path w="1156" h="512" extrusionOk="0">
                  <a:moveTo>
                    <a:pt x="1156" y="238"/>
                  </a:moveTo>
                  <a:cubicBezTo>
                    <a:pt x="972" y="0"/>
                    <a:pt x="972" y="0"/>
                    <a:pt x="972" y="0"/>
                  </a:cubicBezTo>
                  <a:cubicBezTo>
                    <a:pt x="815" y="132"/>
                    <a:pt x="612" y="211"/>
                    <a:pt x="390" y="211"/>
                  </a:cubicBezTo>
                  <a:cubicBezTo>
                    <a:pt x="282" y="211"/>
                    <a:pt x="178" y="192"/>
                    <a:pt x="82" y="157"/>
                  </a:cubicBezTo>
                  <a:cubicBezTo>
                    <a:pt x="0" y="447"/>
                    <a:pt x="0" y="447"/>
                    <a:pt x="0" y="447"/>
                  </a:cubicBezTo>
                  <a:cubicBezTo>
                    <a:pt x="122" y="489"/>
                    <a:pt x="254" y="512"/>
                    <a:pt x="390" y="512"/>
                  </a:cubicBezTo>
                  <a:cubicBezTo>
                    <a:pt x="681" y="512"/>
                    <a:pt x="947" y="409"/>
                    <a:pt x="1156" y="238"/>
                  </a:cubicBezTo>
                  <a:close/>
                </a:path>
              </a:pathLst>
            </a:custGeom>
            <a:solidFill>
              <a:srgbClr val="44BAC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Open Sans"/>
                <a:ea typeface="Open Sans"/>
                <a:cs typeface="Open Sans"/>
                <a:sym typeface="Open Sans"/>
              </a:endParaRPr>
            </a:p>
          </p:txBody>
        </p:sp>
        <p:sp>
          <p:nvSpPr>
            <p:cNvPr id="999" name="Google Shape;999;p71"/>
            <p:cNvSpPr/>
            <p:nvPr/>
          </p:nvSpPr>
          <p:spPr>
            <a:xfrm>
              <a:off x="7962900" y="3609976"/>
              <a:ext cx="776288" cy="1714500"/>
            </a:xfrm>
            <a:custGeom>
              <a:avLst/>
              <a:gdLst/>
              <a:ahLst/>
              <a:cxnLst/>
              <a:rect l="l" t="t" r="r" b="b"/>
              <a:pathLst>
                <a:path w="627" h="1386" extrusionOk="0">
                  <a:moveTo>
                    <a:pt x="0" y="1148"/>
                  </a:moveTo>
                  <a:cubicBezTo>
                    <a:pt x="184" y="1386"/>
                    <a:pt x="184" y="1386"/>
                    <a:pt x="184" y="1386"/>
                  </a:cubicBezTo>
                  <a:cubicBezTo>
                    <a:pt x="454" y="1165"/>
                    <a:pt x="627" y="828"/>
                    <a:pt x="627" y="451"/>
                  </a:cubicBezTo>
                  <a:cubicBezTo>
                    <a:pt x="627" y="292"/>
                    <a:pt x="596" y="139"/>
                    <a:pt x="539" y="0"/>
                  </a:cubicBezTo>
                  <a:cubicBezTo>
                    <a:pt x="244" y="75"/>
                    <a:pt x="244" y="75"/>
                    <a:pt x="244" y="75"/>
                  </a:cubicBezTo>
                  <a:cubicBezTo>
                    <a:pt x="297" y="190"/>
                    <a:pt x="326" y="317"/>
                    <a:pt x="326" y="451"/>
                  </a:cubicBezTo>
                  <a:cubicBezTo>
                    <a:pt x="326" y="731"/>
                    <a:pt x="199" y="981"/>
                    <a:pt x="0" y="1148"/>
                  </a:cubicBezTo>
                  <a:close/>
                </a:path>
              </a:pathLst>
            </a:custGeom>
            <a:solidFill>
              <a:srgbClr val="FDB94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Open Sans"/>
                <a:ea typeface="Open Sans"/>
                <a:cs typeface="Open Sans"/>
                <a:sym typeface="Open Sans"/>
              </a:endParaRPr>
            </a:p>
          </p:txBody>
        </p:sp>
        <p:sp>
          <p:nvSpPr>
            <p:cNvPr id="1000" name="Google Shape;1000;p71"/>
            <p:cNvSpPr/>
            <p:nvPr/>
          </p:nvSpPr>
          <p:spPr>
            <a:xfrm>
              <a:off x="5745163" y="2822576"/>
              <a:ext cx="1114425" cy="2759075"/>
            </a:xfrm>
            <a:custGeom>
              <a:avLst/>
              <a:gdLst/>
              <a:ahLst/>
              <a:cxnLst/>
              <a:rect l="l" t="t" r="r" b="b"/>
              <a:pathLst>
                <a:path w="900" h="2231" extrusionOk="0">
                  <a:moveTo>
                    <a:pt x="801" y="276"/>
                  </a:moveTo>
                  <a:cubicBezTo>
                    <a:pt x="682" y="0"/>
                    <a:pt x="682" y="0"/>
                    <a:pt x="682" y="0"/>
                  </a:cubicBezTo>
                  <a:cubicBezTo>
                    <a:pt x="278" y="195"/>
                    <a:pt x="0" y="609"/>
                    <a:pt x="0" y="1087"/>
                  </a:cubicBezTo>
                  <a:cubicBezTo>
                    <a:pt x="0" y="1618"/>
                    <a:pt x="342" y="2069"/>
                    <a:pt x="818" y="2231"/>
                  </a:cubicBezTo>
                  <a:cubicBezTo>
                    <a:pt x="900" y="1941"/>
                    <a:pt x="900" y="1941"/>
                    <a:pt x="900" y="1941"/>
                  </a:cubicBezTo>
                  <a:cubicBezTo>
                    <a:pt x="550" y="1815"/>
                    <a:pt x="301" y="1480"/>
                    <a:pt x="301" y="1087"/>
                  </a:cubicBezTo>
                  <a:cubicBezTo>
                    <a:pt x="301" y="733"/>
                    <a:pt x="505" y="425"/>
                    <a:pt x="801" y="276"/>
                  </a:cubicBezTo>
                  <a:close/>
                </a:path>
              </a:pathLst>
            </a:custGeom>
            <a:solidFill>
              <a:srgbClr val="42536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Open Sans"/>
                <a:ea typeface="Open Sans"/>
                <a:cs typeface="Open Sans"/>
                <a:sym typeface="Open Sans"/>
              </a:endParaRPr>
            </a:p>
          </p:txBody>
        </p:sp>
        <p:sp>
          <p:nvSpPr>
            <p:cNvPr id="1001" name="Google Shape;1001;p71"/>
            <p:cNvSpPr/>
            <p:nvPr/>
          </p:nvSpPr>
          <p:spPr>
            <a:xfrm>
              <a:off x="6589713" y="2673351"/>
              <a:ext cx="2039938" cy="1028700"/>
            </a:xfrm>
            <a:custGeom>
              <a:avLst/>
              <a:gdLst/>
              <a:ahLst/>
              <a:cxnLst/>
              <a:rect l="l" t="t" r="r" b="b"/>
              <a:pathLst>
                <a:path w="1647" h="832" extrusionOk="0">
                  <a:moveTo>
                    <a:pt x="526" y="301"/>
                  </a:moveTo>
                  <a:cubicBezTo>
                    <a:pt x="893" y="301"/>
                    <a:pt x="1209" y="519"/>
                    <a:pt x="1352" y="832"/>
                  </a:cubicBezTo>
                  <a:cubicBezTo>
                    <a:pt x="1647" y="757"/>
                    <a:pt x="1647" y="757"/>
                    <a:pt x="1647" y="757"/>
                  </a:cubicBezTo>
                  <a:cubicBezTo>
                    <a:pt x="1469" y="313"/>
                    <a:pt x="1034" y="0"/>
                    <a:pt x="526" y="0"/>
                  </a:cubicBezTo>
                  <a:cubicBezTo>
                    <a:pt x="338" y="0"/>
                    <a:pt x="159" y="44"/>
                    <a:pt x="0" y="121"/>
                  </a:cubicBezTo>
                  <a:cubicBezTo>
                    <a:pt x="119" y="397"/>
                    <a:pt x="119" y="397"/>
                    <a:pt x="119" y="397"/>
                  </a:cubicBezTo>
                  <a:cubicBezTo>
                    <a:pt x="242" y="336"/>
                    <a:pt x="380" y="301"/>
                    <a:pt x="526" y="301"/>
                  </a:cubicBezTo>
                  <a:close/>
                </a:path>
              </a:pathLst>
            </a:custGeom>
            <a:solidFill>
              <a:srgbClr val="F47F7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Open Sans"/>
                <a:ea typeface="Open Sans"/>
                <a:cs typeface="Open Sans"/>
                <a:sym typeface="Open Sans"/>
              </a:endParaRPr>
            </a:p>
          </p:txBody>
        </p:sp>
        <p:sp>
          <p:nvSpPr>
            <p:cNvPr id="1002" name="Google Shape;1002;p71"/>
            <p:cNvSpPr/>
            <p:nvPr/>
          </p:nvSpPr>
          <p:spPr>
            <a:xfrm>
              <a:off x="7315200" y="1466851"/>
              <a:ext cx="1241425" cy="781050"/>
            </a:xfrm>
            <a:custGeom>
              <a:avLst/>
              <a:gdLst/>
              <a:ahLst/>
              <a:cxnLst/>
              <a:rect l="l" t="t" r="r" b="b"/>
              <a:pathLst>
                <a:path w="1003" h="632" extrusionOk="0">
                  <a:moveTo>
                    <a:pt x="976" y="0"/>
                  </a:moveTo>
                  <a:cubicBezTo>
                    <a:pt x="427" y="0"/>
                    <a:pt x="427" y="0"/>
                    <a:pt x="427" y="0"/>
                  </a:cubicBezTo>
                  <a:cubicBezTo>
                    <a:pt x="425" y="0"/>
                    <a:pt x="423" y="0"/>
                    <a:pt x="420" y="0"/>
                  </a:cubicBezTo>
                  <a:cubicBezTo>
                    <a:pt x="299" y="0"/>
                    <a:pt x="177" y="0"/>
                    <a:pt x="56" y="0"/>
                  </a:cubicBezTo>
                  <a:cubicBezTo>
                    <a:pt x="25" y="0"/>
                    <a:pt x="0" y="25"/>
                    <a:pt x="0" y="56"/>
                  </a:cubicBezTo>
                  <a:cubicBezTo>
                    <a:pt x="0" y="576"/>
                    <a:pt x="0" y="576"/>
                    <a:pt x="0" y="576"/>
                  </a:cubicBezTo>
                  <a:cubicBezTo>
                    <a:pt x="0" y="607"/>
                    <a:pt x="25" y="632"/>
                    <a:pt x="56" y="632"/>
                  </a:cubicBezTo>
                  <a:cubicBezTo>
                    <a:pt x="947" y="632"/>
                    <a:pt x="947" y="632"/>
                    <a:pt x="947" y="632"/>
                  </a:cubicBezTo>
                  <a:cubicBezTo>
                    <a:pt x="977" y="632"/>
                    <a:pt x="1003" y="607"/>
                    <a:pt x="1003" y="576"/>
                  </a:cubicBezTo>
                  <a:cubicBezTo>
                    <a:pt x="1003" y="75"/>
                    <a:pt x="1003" y="75"/>
                    <a:pt x="1003" y="75"/>
                  </a:cubicBezTo>
                  <a:cubicBezTo>
                    <a:pt x="1003" y="27"/>
                    <a:pt x="1003" y="27"/>
                    <a:pt x="1003" y="27"/>
                  </a:cubicBezTo>
                  <a:cubicBezTo>
                    <a:pt x="1003" y="12"/>
                    <a:pt x="991" y="0"/>
                    <a:pt x="976" y="0"/>
                  </a:cubicBezTo>
                  <a:moveTo>
                    <a:pt x="436" y="1"/>
                  </a:moveTo>
                  <a:cubicBezTo>
                    <a:pt x="436" y="1"/>
                    <a:pt x="436" y="1"/>
                    <a:pt x="436" y="1"/>
                  </a:cubicBezTo>
                  <a:cubicBezTo>
                    <a:pt x="436" y="1"/>
                    <a:pt x="436" y="1"/>
                    <a:pt x="436" y="1"/>
                  </a:cubicBezTo>
                  <a:moveTo>
                    <a:pt x="443" y="2"/>
                  </a:moveTo>
                  <a:cubicBezTo>
                    <a:pt x="443" y="2"/>
                    <a:pt x="443" y="2"/>
                    <a:pt x="443" y="2"/>
                  </a:cubicBezTo>
                  <a:cubicBezTo>
                    <a:pt x="443" y="2"/>
                    <a:pt x="443" y="2"/>
                    <a:pt x="443" y="2"/>
                  </a:cubicBezTo>
                  <a:moveTo>
                    <a:pt x="487" y="61"/>
                  </a:moveTo>
                  <a:cubicBezTo>
                    <a:pt x="488" y="61"/>
                    <a:pt x="488" y="61"/>
                    <a:pt x="488" y="61"/>
                  </a:cubicBezTo>
                  <a:cubicBezTo>
                    <a:pt x="487" y="61"/>
                    <a:pt x="487" y="61"/>
                    <a:pt x="487" y="61"/>
                  </a:cubicBezTo>
                  <a:moveTo>
                    <a:pt x="484" y="55"/>
                  </a:moveTo>
                  <a:cubicBezTo>
                    <a:pt x="484" y="55"/>
                    <a:pt x="484" y="55"/>
                    <a:pt x="484" y="55"/>
                  </a:cubicBezTo>
                  <a:cubicBezTo>
                    <a:pt x="484" y="55"/>
                    <a:pt x="484" y="55"/>
                    <a:pt x="484" y="55"/>
                  </a:cubicBezTo>
                  <a:moveTo>
                    <a:pt x="485" y="58"/>
                  </a:moveTo>
                  <a:cubicBezTo>
                    <a:pt x="486" y="58"/>
                    <a:pt x="486" y="58"/>
                    <a:pt x="486" y="58"/>
                  </a:cubicBezTo>
                  <a:cubicBezTo>
                    <a:pt x="485" y="58"/>
                    <a:pt x="485" y="58"/>
                    <a:pt x="485" y="58"/>
                  </a:cubicBezTo>
                  <a:moveTo>
                    <a:pt x="490" y="63"/>
                  </a:moveTo>
                  <a:cubicBezTo>
                    <a:pt x="491" y="64"/>
                    <a:pt x="491" y="64"/>
                    <a:pt x="491" y="64"/>
                  </a:cubicBezTo>
                  <a:cubicBezTo>
                    <a:pt x="490" y="63"/>
                    <a:pt x="490" y="63"/>
                    <a:pt x="490" y="63"/>
                  </a:cubicBezTo>
                  <a:moveTo>
                    <a:pt x="493" y="66"/>
                  </a:moveTo>
                  <a:cubicBezTo>
                    <a:pt x="494" y="66"/>
                    <a:pt x="494" y="66"/>
                    <a:pt x="494" y="66"/>
                  </a:cubicBezTo>
                  <a:cubicBezTo>
                    <a:pt x="494" y="66"/>
                    <a:pt x="494" y="66"/>
                    <a:pt x="493" y="66"/>
                  </a:cubicBezTo>
                  <a:moveTo>
                    <a:pt x="497" y="68"/>
                  </a:moveTo>
                  <a:cubicBezTo>
                    <a:pt x="498" y="68"/>
                    <a:pt x="498" y="68"/>
                    <a:pt x="499" y="69"/>
                  </a:cubicBezTo>
                  <a:cubicBezTo>
                    <a:pt x="498" y="68"/>
                    <a:pt x="498" y="68"/>
                    <a:pt x="497" y="68"/>
                  </a:cubicBezTo>
                  <a:moveTo>
                    <a:pt x="502" y="70"/>
                  </a:moveTo>
                  <a:cubicBezTo>
                    <a:pt x="502" y="70"/>
                    <a:pt x="503" y="70"/>
                    <a:pt x="504" y="70"/>
                  </a:cubicBezTo>
                  <a:cubicBezTo>
                    <a:pt x="503" y="70"/>
                    <a:pt x="502" y="70"/>
                    <a:pt x="502" y="70"/>
                  </a:cubicBezTo>
                  <a:moveTo>
                    <a:pt x="507" y="71"/>
                  </a:moveTo>
                  <a:cubicBezTo>
                    <a:pt x="508" y="72"/>
                    <a:pt x="509" y="72"/>
                    <a:pt x="509" y="72"/>
                  </a:cubicBezTo>
                  <a:cubicBezTo>
                    <a:pt x="509" y="72"/>
                    <a:pt x="508" y="72"/>
                    <a:pt x="507" y="71"/>
                  </a:cubicBezTo>
                  <a:moveTo>
                    <a:pt x="514" y="73"/>
                  </a:moveTo>
                  <a:cubicBezTo>
                    <a:pt x="514" y="73"/>
                    <a:pt x="515" y="73"/>
                    <a:pt x="516" y="73"/>
                  </a:cubicBezTo>
                  <a:cubicBezTo>
                    <a:pt x="515" y="73"/>
                    <a:pt x="514" y="73"/>
                    <a:pt x="514" y="73"/>
                  </a:cubicBezTo>
                  <a:moveTo>
                    <a:pt x="521" y="74"/>
                  </a:moveTo>
                  <a:cubicBezTo>
                    <a:pt x="522" y="74"/>
                    <a:pt x="523" y="74"/>
                    <a:pt x="524" y="74"/>
                  </a:cubicBezTo>
                  <a:cubicBezTo>
                    <a:pt x="523" y="74"/>
                    <a:pt x="522" y="74"/>
                    <a:pt x="521" y="74"/>
                  </a:cubicBezTo>
                  <a:moveTo>
                    <a:pt x="530" y="74"/>
                  </a:moveTo>
                  <a:cubicBezTo>
                    <a:pt x="531" y="74"/>
                    <a:pt x="532" y="74"/>
                    <a:pt x="532" y="75"/>
                  </a:cubicBezTo>
                  <a:cubicBezTo>
                    <a:pt x="532" y="74"/>
                    <a:pt x="531" y="74"/>
                    <a:pt x="530" y="74"/>
                  </a:cubicBezTo>
                </a:path>
              </a:pathLst>
            </a:custGeom>
            <a:solidFill>
              <a:srgbClr val="F47F7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Open Sans"/>
                <a:ea typeface="Open Sans"/>
                <a:cs typeface="Open Sans"/>
                <a:sym typeface="Open Sans"/>
              </a:endParaRPr>
            </a:p>
          </p:txBody>
        </p:sp>
        <p:sp>
          <p:nvSpPr>
            <p:cNvPr id="1003" name="Google Shape;1003;p71"/>
            <p:cNvSpPr/>
            <p:nvPr/>
          </p:nvSpPr>
          <p:spPr>
            <a:xfrm>
              <a:off x="7929563" y="1550988"/>
              <a:ext cx="3175" cy="0"/>
            </a:xfrm>
            <a:custGeom>
              <a:avLst/>
              <a:gdLst/>
              <a:ahLst/>
              <a:cxnLst/>
              <a:rect l="l" t="t" r="r" b="b"/>
              <a:pathLst>
                <a:path w="2" h="1" extrusionOk="0">
                  <a:moveTo>
                    <a:pt x="0" y="0"/>
                  </a:moveTo>
                  <a:cubicBezTo>
                    <a:pt x="1" y="0"/>
                    <a:pt x="1" y="0"/>
                    <a:pt x="2" y="0"/>
                  </a:cubicBezTo>
                  <a:cubicBezTo>
                    <a:pt x="1" y="0"/>
                    <a:pt x="1" y="0"/>
                    <a:pt x="0" y="0"/>
                  </a:cubicBezTo>
                </a:path>
              </a:pathLst>
            </a:custGeom>
            <a:solidFill>
              <a:srgbClr val="E5E5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Open Sans"/>
                <a:ea typeface="Open Sans"/>
                <a:cs typeface="Open Sans"/>
                <a:sym typeface="Open Sans"/>
              </a:endParaRPr>
            </a:p>
          </p:txBody>
        </p:sp>
        <p:sp>
          <p:nvSpPr>
            <p:cNvPr id="1004" name="Google Shape;1004;p71"/>
            <p:cNvSpPr/>
            <p:nvPr/>
          </p:nvSpPr>
          <p:spPr>
            <a:xfrm>
              <a:off x="7843838" y="1466851"/>
              <a:ext cx="712788" cy="92075"/>
            </a:xfrm>
            <a:custGeom>
              <a:avLst/>
              <a:gdLst/>
              <a:ahLst/>
              <a:cxnLst/>
              <a:rect l="l" t="t" r="r" b="b"/>
              <a:pathLst>
                <a:path w="576" h="75" extrusionOk="0">
                  <a:moveTo>
                    <a:pt x="97" y="74"/>
                  </a:moveTo>
                  <a:cubicBezTo>
                    <a:pt x="96" y="74"/>
                    <a:pt x="95" y="74"/>
                    <a:pt x="94" y="74"/>
                  </a:cubicBezTo>
                  <a:cubicBezTo>
                    <a:pt x="95" y="74"/>
                    <a:pt x="96" y="74"/>
                    <a:pt x="97" y="74"/>
                  </a:cubicBezTo>
                  <a:moveTo>
                    <a:pt x="77" y="70"/>
                  </a:moveTo>
                  <a:cubicBezTo>
                    <a:pt x="76" y="70"/>
                    <a:pt x="75" y="70"/>
                    <a:pt x="75" y="70"/>
                  </a:cubicBezTo>
                  <a:cubicBezTo>
                    <a:pt x="75" y="70"/>
                    <a:pt x="76" y="70"/>
                    <a:pt x="77" y="70"/>
                  </a:cubicBezTo>
                  <a:moveTo>
                    <a:pt x="72" y="69"/>
                  </a:moveTo>
                  <a:cubicBezTo>
                    <a:pt x="71" y="68"/>
                    <a:pt x="71" y="68"/>
                    <a:pt x="70" y="68"/>
                  </a:cubicBezTo>
                  <a:cubicBezTo>
                    <a:pt x="71" y="68"/>
                    <a:pt x="71" y="68"/>
                    <a:pt x="72" y="69"/>
                  </a:cubicBezTo>
                  <a:moveTo>
                    <a:pt x="67" y="66"/>
                  </a:moveTo>
                  <a:cubicBezTo>
                    <a:pt x="67" y="66"/>
                    <a:pt x="67" y="66"/>
                    <a:pt x="66" y="66"/>
                  </a:cubicBezTo>
                  <a:cubicBezTo>
                    <a:pt x="67" y="66"/>
                    <a:pt x="67" y="66"/>
                    <a:pt x="67" y="66"/>
                  </a:cubicBezTo>
                  <a:moveTo>
                    <a:pt x="64" y="64"/>
                  </a:moveTo>
                  <a:cubicBezTo>
                    <a:pt x="63" y="63"/>
                    <a:pt x="63" y="63"/>
                    <a:pt x="63" y="63"/>
                  </a:cubicBezTo>
                  <a:cubicBezTo>
                    <a:pt x="64" y="64"/>
                    <a:pt x="64" y="64"/>
                    <a:pt x="64" y="64"/>
                  </a:cubicBezTo>
                  <a:moveTo>
                    <a:pt x="61" y="61"/>
                  </a:moveTo>
                  <a:cubicBezTo>
                    <a:pt x="60" y="61"/>
                    <a:pt x="60" y="61"/>
                    <a:pt x="60" y="61"/>
                  </a:cubicBezTo>
                  <a:cubicBezTo>
                    <a:pt x="61" y="61"/>
                    <a:pt x="61" y="61"/>
                    <a:pt x="61" y="61"/>
                  </a:cubicBezTo>
                  <a:moveTo>
                    <a:pt x="59" y="58"/>
                  </a:moveTo>
                  <a:cubicBezTo>
                    <a:pt x="58" y="58"/>
                    <a:pt x="58" y="58"/>
                    <a:pt x="58" y="58"/>
                  </a:cubicBezTo>
                  <a:cubicBezTo>
                    <a:pt x="59" y="58"/>
                    <a:pt x="59" y="58"/>
                    <a:pt x="59" y="58"/>
                  </a:cubicBezTo>
                  <a:moveTo>
                    <a:pt x="57" y="55"/>
                  </a:moveTo>
                  <a:cubicBezTo>
                    <a:pt x="57" y="55"/>
                    <a:pt x="57" y="55"/>
                    <a:pt x="57" y="55"/>
                  </a:cubicBezTo>
                  <a:cubicBezTo>
                    <a:pt x="57" y="55"/>
                    <a:pt x="57" y="55"/>
                    <a:pt x="57" y="55"/>
                  </a:cubicBezTo>
                  <a:moveTo>
                    <a:pt x="9" y="1"/>
                  </a:moveTo>
                  <a:cubicBezTo>
                    <a:pt x="9" y="1"/>
                    <a:pt x="9" y="1"/>
                    <a:pt x="9" y="1"/>
                  </a:cubicBezTo>
                  <a:cubicBezTo>
                    <a:pt x="9" y="1"/>
                    <a:pt x="9" y="1"/>
                    <a:pt x="9" y="1"/>
                  </a:cubicBezTo>
                  <a:moveTo>
                    <a:pt x="549" y="0"/>
                  </a:moveTo>
                  <a:cubicBezTo>
                    <a:pt x="0" y="0"/>
                    <a:pt x="0" y="0"/>
                    <a:pt x="0" y="0"/>
                  </a:cubicBezTo>
                  <a:cubicBezTo>
                    <a:pt x="6" y="0"/>
                    <a:pt x="11" y="1"/>
                    <a:pt x="16" y="2"/>
                  </a:cubicBezTo>
                  <a:cubicBezTo>
                    <a:pt x="16" y="2"/>
                    <a:pt x="16" y="2"/>
                    <a:pt x="16" y="2"/>
                  </a:cubicBezTo>
                  <a:cubicBezTo>
                    <a:pt x="16" y="2"/>
                    <a:pt x="16" y="2"/>
                    <a:pt x="16" y="2"/>
                  </a:cubicBezTo>
                  <a:cubicBezTo>
                    <a:pt x="74" y="11"/>
                    <a:pt x="29" y="60"/>
                    <a:pt x="82" y="72"/>
                  </a:cubicBezTo>
                  <a:cubicBezTo>
                    <a:pt x="82" y="72"/>
                    <a:pt x="81" y="72"/>
                    <a:pt x="80" y="71"/>
                  </a:cubicBezTo>
                  <a:cubicBezTo>
                    <a:pt x="81" y="72"/>
                    <a:pt x="82" y="72"/>
                    <a:pt x="82" y="72"/>
                  </a:cubicBezTo>
                  <a:cubicBezTo>
                    <a:pt x="84" y="72"/>
                    <a:pt x="86" y="73"/>
                    <a:pt x="89" y="73"/>
                  </a:cubicBezTo>
                  <a:cubicBezTo>
                    <a:pt x="88" y="73"/>
                    <a:pt x="87" y="73"/>
                    <a:pt x="87" y="73"/>
                  </a:cubicBezTo>
                  <a:cubicBezTo>
                    <a:pt x="87" y="73"/>
                    <a:pt x="88" y="73"/>
                    <a:pt x="89" y="73"/>
                  </a:cubicBezTo>
                  <a:cubicBezTo>
                    <a:pt x="93" y="74"/>
                    <a:pt x="99" y="74"/>
                    <a:pt x="105" y="74"/>
                  </a:cubicBezTo>
                  <a:cubicBezTo>
                    <a:pt x="104" y="74"/>
                    <a:pt x="104" y="74"/>
                    <a:pt x="103" y="74"/>
                  </a:cubicBezTo>
                  <a:cubicBezTo>
                    <a:pt x="104" y="74"/>
                    <a:pt x="104" y="74"/>
                    <a:pt x="105" y="74"/>
                  </a:cubicBezTo>
                  <a:cubicBezTo>
                    <a:pt x="107" y="75"/>
                    <a:pt x="109" y="75"/>
                    <a:pt x="111" y="75"/>
                  </a:cubicBezTo>
                  <a:cubicBezTo>
                    <a:pt x="112" y="75"/>
                    <a:pt x="114" y="75"/>
                    <a:pt x="115" y="75"/>
                  </a:cubicBezTo>
                  <a:cubicBezTo>
                    <a:pt x="576" y="75"/>
                    <a:pt x="576" y="75"/>
                    <a:pt x="576" y="75"/>
                  </a:cubicBezTo>
                  <a:cubicBezTo>
                    <a:pt x="576" y="27"/>
                    <a:pt x="576" y="27"/>
                    <a:pt x="576" y="27"/>
                  </a:cubicBezTo>
                  <a:cubicBezTo>
                    <a:pt x="576" y="12"/>
                    <a:pt x="564" y="0"/>
                    <a:pt x="549" y="0"/>
                  </a:cubicBezTo>
                </a:path>
              </a:pathLst>
            </a:custGeom>
            <a:solidFill>
              <a:srgbClr val="DB726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Open Sans"/>
                <a:ea typeface="Open Sans"/>
                <a:cs typeface="Open Sans"/>
                <a:sym typeface="Open Sans"/>
              </a:endParaRPr>
            </a:p>
          </p:txBody>
        </p:sp>
        <p:sp>
          <p:nvSpPr>
            <p:cNvPr id="1005" name="Google Shape;1005;p71"/>
            <p:cNvSpPr/>
            <p:nvPr/>
          </p:nvSpPr>
          <p:spPr>
            <a:xfrm>
              <a:off x="7899400" y="1495426"/>
              <a:ext cx="593725" cy="65088"/>
            </a:xfrm>
            <a:custGeom>
              <a:avLst/>
              <a:gdLst/>
              <a:ahLst/>
              <a:cxnLst/>
              <a:rect l="l" t="t" r="r" b="b"/>
              <a:pathLst>
                <a:path w="480" h="52" extrusionOk="0">
                  <a:moveTo>
                    <a:pt x="70" y="51"/>
                  </a:moveTo>
                  <a:cubicBezTo>
                    <a:pt x="480" y="51"/>
                    <a:pt x="480" y="51"/>
                    <a:pt x="480" y="51"/>
                  </a:cubicBezTo>
                  <a:cubicBezTo>
                    <a:pt x="471" y="22"/>
                    <a:pt x="445" y="0"/>
                    <a:pt x="413" y="0"/>
                  </a:cubicBezTo>
                  <a:cubicBezTo>
                    <a:pt x="4" y="0"/>
                    <a:pt x="4" y="0"/>
                    <a:pt x="4" y="0"/>
                  </a:cubicBezTo>
                  <a:cubicBezTo>
                    <a:pt x="11" y="23"/>
                    <a:pt x="0" y="52"/>
                    <a:pt x="70" y="51"/>
                  </a:cubicBezTo>
                  <a:close/>
                </a:path>
              </a:pathLst>
            </a:custGeom>
            <a:solidFill>
              <a:srgbClr val="FABE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Open Sans"/>
                <a:ea typeface="Open Sans"/>
                <a:cs typeface="Open Sans"/>
                <a:sym typeface="Open Sans"/>
              </a:endParaRPr>
            </a:p>
          </p:txBody>
        </p:sp>
        <p:sp>
          <p:nvSpPr>
            <p:cNvPr id="1006" name="Google Shape;1006;p71"/>
            <p:cNvSpPr/>
            <p:nvPr/>
          </p:nvSpPr>
          <p:spPr>
            <a:xfrm>
              <a:off x="7661275" y="1685926"/>
              <a:ext cx="549275" cy="319088"/>
            </a:xfrm>
            <a:prstGeom prst="rect">
              <a:avLst/>
            </a:prstGeom>
            <a:solidFill>
              <a:srgbClr val="E6E8E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Open Sans"/>
                <a:ea typeface="Open Sans"/>
                <a:cs typeface="Open Sans"/>
                <a:sym typeface="Open Sans"/>
              </a:endParaRPr>
            </a:p>
          </p:txBody>
        </p:sp>
        <p:sp>
          <p:nvSpPr>
            <p:cNvPr id="1007" name="Google Shape;1007;p71"/>
            <p:cNvSpPr/>
            <p:nvPr/>
          </p:nvSpPr>
          <p:spPr>
            <a:xfrm>
              <a:off x="7661275" y="1685926"/>
              <a:ext cx="549275" cy="319088"/>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Open Sans"/>
                <a:ea typeface="Open Sans"/>
                <a:cs typeface="Open Sans"/>
                <a:sym typeface="Open Sans"/>
              </a:endParaRPr>
            </a:p>
          </p:txBody>
        </p:sp>
        <p:sp>
          <p:nvSpPr>
            <p:cNvPr id="1008" name="Google Shape;1008;p71"/>
            <p:cNvSpPr/>
            <p:nvPr/>
          </p:nvSpPr>
          <p:spPr>
            <a:xfrm>
              <a:off x="7708900" y="1793876"/>
              <a:ext cx="452438" cy="22225"/>
            </a:xfrm>
            <a:prstGeom prst="rect">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Open Sans"/>
                <a:ea typeface="Open Sans"/>
                <a:cs typeface="Open Sans"/>
                <a:sym typeface="Open Sans"/>
              </a:endParaRPr>
            </a:p>
          </p:txBody>
        </p:sp>
        <p:sp>
          <p:nvSpPr>
            <p:cNvPr id="1009" name="Google Shape;1009;p71"/>
            <p:cNvSpPr/>
            <p:nvPr/>
          </p:nvSpPr>
          <p:spPr>
            <a:xfrm>
              <a:off x="7708900" y="1830388"/>
              <a:ext cx="452438" cy="20638"/>
            </a:xfrm>
            <a:prstGeom prst="rect">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Open Sans"/>
                <a:ea typeface="Open Sans"/>
                <a:cs typeface="Open Sans"/>
                <a:sym typeface="Open Sans"/>
              </a:endParaRPr>
            </a:p>
          </p:txBody>
        </p:sp>
        <p:sp>
          <p:nvSpPr>
            <p:cNvPr id="1010" name="Google Shape;1010;p71"/>
            <p:cNvSpPr/>
            <p:nvPr/>
          </p:nvSpPr>
          <p:spPr>
            <a:xfrm>
              <a:off x="7708900" y="1865313"/>
              <a:ext cx="452438" cy="20638"/>
            </a:xfrm>
            <a:prstGeom prst="rect">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Open Sans"/>
                <a:ea typeface="Open Sans"/>
                <a:cs typeface="Open Sans"/>
                <a:sym typeface="Open Sans"/>
              </a:endParaRPr>
            </a:p>
          </p:txBody>
        </p:sp>
        <p:sp>
          <p:nvSpPr>
            <p:cNvPr id="1011" name="Google Shape;1011;p71"/>
            <p:cNvSpPr/>
            <p:nvPr/>
          </p:nvSpPr>
          <p:spPr>
            <a:xfrm>
              <a:off x="7708900" y="1901826"/>
              <a:ext cx="452438" cy="20638"/>
            </a:xfrm>
            <a:prstGeom prst="rect">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Open Sans"/>
                <a:ea typeface="Open Sans"/>
                <a:cs typeface="Open Sans"/>
                <a:sym typeface="Open Sans"/>
              </a:endParaRPr>
            </a:p>
          </p:txBody>
        </p:sp>
        <p:sp>
          <p:nvSpPr>
            <p:cNvPr id="1012" name="Google Shape;1012;p71"/>
            <p:cNvSpPr/>
            <p:nvPr/>
          </p:nvSpPr>
          <p:spPr>
            <a:xfrm>
              <a:off x="7556500" y="1778001"/>
              <a:ext cx="1489075" cy="879475"/>
            </a:xfrm>
            <a:custGeom>
              <a:avLst/>
              <a:gdLst/>
              <a:ahLst/>
              <a:cxnLst/>
              <a:rect l="l" t="t" r="r" b="b"/>
              <a:pathLst>
                <a:path w="1202" h="711" extrusionOk="0">
                  <a:moveTo>
                    <a:pt x="1170" y="0"/>
                  </a:moveTo>
                  <a:cubicBezTo>
                    <a:pt x="513" y="0"/>
                    <a:pt x="513" y="0"/>
                    <a:pt x="513" y="0"/>
                  </a:cubicBezTo>
                  <a:cubicBezTo>
                    <a:pt x="510" y="0"/>
                    <a:pt x="507" y="0"/>
                    <a:pt x="504" y="0"/>
                  </a:cubicBezTo>
                  <a:cubicBezTo>
                    <a:pt x="359" y="0"/>
                    <a:pt x="213" y="0"/>
                    <a:pt x="68" y="0"/>
                  </a:cubicBezTo>
                  <a:cubicBezTo>
                    <a:pt x="31" y="0"/>
                    <a:pt x="0" y="28"/>
                    <a:pt x="0" y="63"/>
                  </a:cubicBezTo>
                  <a:cubicBezTo>
                    <a:pt x="0" y="647"/>
                    <a:pt x="0" y="647"/>
                    <a:pt x="0" y="647"/>
                  </a:cubicBezTo>
                  <a:cubicBezTo>
                    <a:pt x="0" y="682"/>
                    <a:pt x="31" y="711"/>
                    <a:pt x="68" y="711"/>
                  </a:cubicBezTo>
                  <a:cubicBezTo>
                    <a:pt x="1135" y="711"/>
                    <a:pt x="1135" y="711"/>
                    <a:pt x="1135" y="711"/>
                  </a:cubicBezTo>
                  <a:cubicBezTo>
                    <a:pt x="1172" y="711"/>
                    <a:pt x="1202" y="682"/>
                    <a:pt x="1202" y="647"/>
                  </a:cubicBezTo>
                  <a:cubicBezTo>
                    <a:pt x="1202" y="84"/>
                    <a:pt x="1202" y="84"/>
                    <a:pt x="1202" y="84"/>
                  </a:cubicBezTo>
                  <a:cubicBezTo>
                    <a:pt x="1202" y="31"/>
                    <a:pt x="1202" y="31"/>
                    <a:pt x="1202" y="31"/>
                  </a:cubicBezTo>
                  <a:cubicBezTo>
                    <a:pt x="1202" y="14"/>
                    <a:pt x="1188" y="0"/>
                    <a:pt x="1170" y="0"/>
                  </a:cubicBezTo>
                  <a:moveTo>
                    <a:pt x="523" y="1"/>
                  </a:moveTo>
                  <a:cubicBezTo>
                    <a:pt x="522" y="1"/>
                    <a:pt x="522" y="1"/>
                    <a:pt x="522" y="1"/>
                  </a:cubicBezTo>
                  <a:cubicBezTo>
                    <a:pt x="523" y="1"/>
                    <a:pt x="523" y="1"/>
                    <a:pt x="523" y="1"/>
                  </a:cubicBezTo>
                  <a:moveTo>
                    <a:pt x="531" y="2"/>
                  </a:moveTo>
                  <a:cubicBezTo>
                    <a:pt x="531" y="2"/>
                    <a:pt x="531" y="2"/>
                    <a:pt x="531" y="2"/>
                  </a:cubicBezTo>
                  <a:cubicBezTo>
                    <a:pt x="531" y="2"/>
                    <a:pt x="531" y="2"/>
                    <a:pt x="531" y="2"/>
                  </a:cubicBezTo>
                  <a:moveTo>
                    <a:pt x="585" y="68"/>
                  </a:moveTo>
                  <a:cubicBezTo>
                    <a:pt x="585" y="69"/>
                    <a:pt x="585" y="69"/>
                    <a:pt x="585" y="69"/>
                  </a:cubicBezTo>
                  <a:cubicBezTo>
                    <a:pt x="585" y="68"/>
                    <a:pt x="585" y="68"/>
                    <a:pt x="585" y="68"/>
                  </a:cubicBezTo>
                  <a:moveTo>
                    <a:pt x="580" y="61"/>
                  </a:moveTo>
                  <a:cubicBezTo>
                    <a:pt x="580" y="62"/>
                    <a:pt x="580" y="62"/>
                    <a:pt x="580" y="62"/>
                  </a:cubicBezTo>
                  <a:cubicBezTo>
                    <a:pt x="580" y="61"/>
                    <a:pt x="580" y="61"/>
                    <a:pt x="580" y="61"/>
                  </a:cubicBezTo>
                  <a:moveTo>
                    <a:pt x="582" y="65"/>
                  </a:moveTo>
                  <a:cubicBezTo>
                    <a:pt x="582" y="65"/>
                    <a:pt x="582" y="65"/>
                    <a:pt x="582" y="65"/>
                  </a:cubicBezTo>
                  <a:cubicBezTo>
                    <a:pt x="582" y="65"/>
                    <a:pt x="582" y="65"/>
                    <a:pt x="582" y="65"/>
                  </a:cubicBezTo>
                  <a:moveTo>
                    <a:pt x="588" y="71"/>
                  </a:moveTo>
                  <a:cubicBezTo>
                    <a:pt x="588" y="71"/>
                    <a:pt x="588" y="71"/>
                    <a:pt x="589" y="72"/>
                  </a:cubicBezTo>
                  <a:cubicBezTo>
                    <a:pt x="588" y="71"/>
                    <a:pt x="588" y="71"/>
                    <a:pt x="588" y="71"/>
                  </a:cubicBezTo>
                  <a:moveTo>
                    <a:pt x="592" y="73"/>
                  </a:moveTo>
                  <a:cubicBezTo>
                    <a:pt x="592" y="74"/>
                    <a:pt x="593" y="74"/>
                    <a:pt x="593" y="74"/>
                  </a:cubicBezTo>
                  <a:cubicBezTo>
                    <a:pt x="593" y="74"/>
                    <a:pt x="592" y="74"/>
                    <a:pt x="592" y="73"/>
                  </a:cubicBezTo>
                  <a:moveTo>
                    <a:pt x="596" y="76"/>
                  </a:moveTo>
                  <a:cubicBezTo>
                    <a:pt x="597" y="76"/>
                    <a:pt x="598" y="77"/>
                    <a:pt x="598" y="77"/>
                  </a:cubicBezTo>
                  <a:cubicBezTo>
                    <a:pt x="598" y="77"/>
                    <a:pt x="597" y="76"/>
                    <a:pt x="596" y="76"/>
                  </a:cubicBezTo>
                  <a:moveTo>
                    <a:pt x="602" y="78"/>
                  </a:moveTo>
                  <a:cubicBezTo>
                    <a:pt x="603" y="78"/>
                    <a:pt x="603" y="79"/>
                    <a:pt x="604" y="79"/>
                  </a:cubicBezTo>
                  <a:cubicBezTo>
                    <a:pt x="603" y="79"/>
                    <a:pt x="603" y="78"/>
                    <a:pt x="602" y="78"/>
                  </a:cubicBezTo>
                  <a:moveTo>
                    <a:pt x="608" y="80"/>
                  </a:moveTo>
                  <a:cubicBezTo>
                    <a:pt x="609" y="80"/>
                    <a:pt x="610" y="80"/>
                    <a:pt x="611" y="81"/>
                  </a:cubicBezTo>
                  <a:cubicBezTo>
                    <a:pt x="610" y="80"/>
                    <a:pt x="609" y="80"/>
                    <a:pt x="608" y="80"/>
                  </a:cubicBezTo>
                  <a:moveTo>
                    <a:pt x="616" y="82"/>
                  </a:moveTo>
                  <a:cubicBezTo>
                    <a:pt x="617" y="82"/>
                    <a:pt x="618" y="82"/>
                    <a:pt x="619" y="82"/>
                  </a:cubicBezTo>
                  <a:cubicBezTo>
                    <a:pt x="618" y="82"/>
                    <a:pt x="617" y="82"/>
                    <a:pt x="616" y="82"/>
                  </a:cubicBezTo>
                  <a:moveTo>
                    <a:pt x="625" y="83"/>
                  </a:moveTo>
                  <a:cubicBezTo>
                    <a:pt x="626" y="83"/>
                    <a:pt x="627" y="83"/>
                    <a:pt x="628" y="83"/>
                  </a:cubicBezTo>
                  <a:cubicBezTo>
                    <a:pt x="627" y="83"/>
                    <a:pt x="626" y="83"/>
                    <a:pt x="625" y="83"/>
                  </a:cubicBezTo>
                  <a:moveTo>
                    <a:pt x="636" y="83"/>
                  </a:moveTo>
                  <a:cubicBezTo>
                    <a:pt x="637" y="83"/>
                    <a:pt x="638" y="83"/>
                    <a:pt x="639" y="83"/>
                  </a:cubicBezTo>
                  <a:cubicBezTo>
                    <a:pt x="638" y="83"/>
                    <a:pt x="637" y="83"/>
                    <a:pt x="636" y="83"/>
                  </a:cubicBezTo>
                </a:path>
              </a:pathLst>
            </a:custGeom>
            <a:solidFill>
              <a:srgbClr val="FDB94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Open Sans"/>
                <a:ea typeface="Open Sans"/>
                <a:cs typeface="Open Sans"/>
                <a:sym typeface="Open Sans"/>
              </a:endParaRPr>
            </a:p>
          </p:txBody>
        </p:sp>
        <p:sp>
          <p:nvSpPr>
            <p:cNvPr id="1013" name="Google Shape;1013;p71"/>
            <p:cNvSpPr/>
            <p:nvPr/>
          </p:nvSpPr>
          <p:spPr>
            <a:xfrm>
              <a:off x="8193088" y="1778001"/>
              <a:ext cx="852488" cy="103188"/>
            </a:xfrm>
            <a:custGeom>
              <a:avLst/>
              <a:gdLst/>
              <a:ahLst/>
              <a:cxnLst/>
              <a:rect l="l" t="t" r="r" b="b"/>
              <a:pathLst>
                <a:path w="689" h="84" extrusionOk="0">
                  <a:moveTo>
                    <a:pt x="126" y="83"/>
                  </a:moveTo>
                  <a:cubicBezTo>
                    <a:pt x="125" y="83"/>
                    <a:pt x="124" y="83"/>
                    <a:pt x="123" y="83"/>
                  </a:cubicBezTo>
                  <a:cubicBezTo>
                    <a:pt x="124" y="83"/>
                    <a:pt x="125" y="83"/>
                    <a:pt x="126" y="83"/>
                  </a:cubicBezTo>
                  <a:moveTo>
                    <a:pt x="115" y="83"/>
                  </a:moveTo>
                  <a:cubicBezTo>
                    <a:pt x="114" y="83"/>
                    <a:pt x="113" y="83"/>
                    <a:pt x="112" y="83"/>
                  </a:cubicBezTo>
                  <a:cubicBezTo>
                    <a:pt x="113" y="83"/>
                    <a:pt x="114" y="83"/>
                    <a:pt x="115" y="83"/>
                  </a:cubicBezTo>
                  <a:moveTo>
                    <a:pt x="106" y="82"/>
                  </a:moveTo>
                  <a:cubicBezTo>
                    <a:pt x="105" y="82"/>
                    <a:pt x="104" y="82"/>
                    <a:pt x="103" y="82"/>
                  </a:cubicBezTo>
                  <a:cubicBezTo>
                    <a:pt x="104" y="82"/>
                    <a:pt x="105" y="82"/>
                    <a:pt x="106" y="82"/>
                  </a:cubicBezTo>
                  <a:moveTo>
                    <a:pt x="98" y="81"/>
                  </a:moveTo>
                  <a:cubicBezTo>
                    <a:pt x="97" y="80"/>
                    <a:pt x="96" y="80"/>
                    <a:pt x="95" y="80"/>
                  </a:cubicBezTo>
                  <a:cubicBezTo>
                    <a:pt x="96" y="80"/>
                    <a:pt x="97" y="80"/>
                    <a:pt x="98" y="81"/>
                  </a:cubicBezTo>
                  <a:moveTo>
                    <a:pt x="91" y="79"/>
                  </a:moveTo>
                  <a:cubicBezTo>
                    <a:pt x="90" y="79"/>
                    <a:pt x="90" y="78"/>
                    <a:pt x="89" y="78"/>
                  </a:cubicBezTo>
                  <a:cubicBezTo>
                    <a:pt x="90" y="78"/>
                    <a:pt x="90" y="79"/>
                    <a:pt x="91" y="79"/>
                  </a:cubicBezTo>
                  <a:moveTo>
                    <a:pt x="85" y="77"/>
                  </a:moveTo>
                  <a:cubicBezTo>
                    <a:pt x="85" y="77"/>
                    <a:pt x="84" y="76"/>
                    <a:pt x="83" y="76"/>
                  </a:cubicBezTo>
                  <a:cubicBezTo>
                    <a:pt x="84" y="76"/>
                    <a:pt x="85" y="77"/>
                    <a:pt x="85" y="77"/>
                  </a:cubicBezTo>
                  <a:moveTo>
                    <a:pt x="80" y="74"/>
                  </a:moveTo>
                  <a:cubicBezTo>
                    <a:pt x="80" y="74"/>
                    <a:pt x="79" y="74"/>
                    <a:pt x="79" y="73"/>
                  </a:cubicBezTo>
                  <a:cubicBezTo>
                    <a:pt x="79" y="74"/>
                    <a:pt x="80" y="74"/>
                    <a:pt x="80" y="74"/>
                  </a:cubicBezTo>
                  <a:moveTo>
                    <a:pt x="76" y="72"/>
                  </a:moveTo>
                  <a:cubicBezTo>
                    <a:pt x="75" y="71"/>
                    <a:pt x="75" y="71"/>
                    <a:pt x="75" y="71"/>
                  </a:cubicBezTo>
                  <a:cubicBezTo>
                    <a:pt x="75" y="71"/>
                    <a:pt x="75" y="71"/>
                    <a:pt x="76" y="72"/>
                  </a:cubicBezTo>
                  <a:moveTo>
                    <a:pt x="72" y="69"/>
                  </a:moveTo>
                  <a:cubicBezTo>
                    <a:pt x="72" y="68"/>
                    <a:pt x="72" y="68"/>
                    <a:pt x="72" y="68"/>
                  </a:cubicBezTo>
                  <a:cubicBezTo>
                    <a:pt x="72" y="69"/>
                    <a:pt x="72" y="69"/>
                    <a:pt x="72" y="69"/>
                  </a:cubicBezTo>
                  <a:moveTo>
                    <a:pt x="69" y="65"/>
                  </a:moveTo>
                  <a:cubicBezTo>
                    <a:pt x="69" y="65"/>
                    <a:pt x="69" y="65"/>
                    <a:pt x="69" y="65"/>
                  </a:cubicBezTo>
                  <a:cubicBezTo>
                    <a:pt x="69" y="65"/>
                    <a:pt x="69" y="65"/>
                    <a:pt x="69" y="65"/>
                  </a:cubicBezTo>
                  <a:moveTo>
                    <a:pt x="67" y="62"/>
                  </a:moveTo>
                  <a:cubicBezTo>
                    <a:pt x="67" y="61"/>
                    <a:pt x="67" y="61"/>
                    <a:pt x="67" y="61"/>
                  </a:cubicBezTo>
                  <a:cubicBezTo>
                    <a:pt x="67" y="62"/>
                    <a:pt x="67" y="62"/>
                    <a:pt x="67" y="62"/>
                  </a:cubicBezTo>
                  <a:moveTo>
                    <a:pt x="657" y="0"/>
                  </a:moveTo>
                  <a:cubicBezTo>
                    <a:pt x="14" y="0"/>
                    <a:pt x="14" y="0"/>
                    <a:pt x="14" y="0"/>
                  </a:cubicBezTo>
                  <a:cubicBezTo>
                    <a:pt x="0" y="0"/>
                    <a:pt x="0" y="0"/>
                    <a:pt x="0" y="0"/>
                  </a:cubicBezTo>
                  <a:cubicBezTo>
                    <a:pt x="7" y="0"/>
                    <a:pt x="13" y="1"/>
                    <a:pt x="18" y="2"/>
                  </a:cubicBezTo>
                  <a:cubicBezTo>
                    <a:pt x="18" y="2"/>
                    <a:pt x="18" y="2"/>
                    <a:pt x="18" y="2"/>
                  </a:cubicBezTo>
                  <a:cubicBezTo>
                    <a:pt x="18" y="2"/>
                    <a:pt x="18" y="2"/>
                    <a:pt x="18" y="2"/>
                  </a:cubicBezTo>
                  <a:cubicBezTo>
                    <a:pt x="98" y="14"/>
                    <a:pt x="17" y="84"/>
                    <a:pt x="132" y="84"/>
                  </a:cubicBezTo>
                  <a:cubicBezTo>
                    <a:pt x="134" y="84"/>
                    <a:pt x="136" y="84"/>
                    <a:pt x="137" y="84"/>
                  </a:cubicBezTo>
                  <a:cubicBezTo>
                    <a:pt x="689" y="84"/>
                    <a:pt x="689" y="84"/>
                    <a:pt x="689" y="84"/>
                  </a:cubicBezTo>
                  <a:cubicBezTo>
                    <a:pt x="689" y="31"/>
                    <a:pt x="689" y="31"/>
                    <a:pt x="689" y="31"/>
                  </a:cubicBezTo>
                  <a:cubicBezTo>
                    <a:pt x="689" y="14"/>
                    <a:pt x="675" y="0"/>
                    <a:pt x="657" y="0"/>
                  </a:cubicBezTo>
                </a:path>
              </a:pathLst>
            </a:custGeom>
            <a:solidFill>
              <a:srgbClr val="E3A63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Open Sans"/>
                <a:ea typeface="Open Sans"/>
                <a:cs typeface="Open Sans"/>
                <a:sym typeface="Open Sans"/>
              </a:endParaRPr>
            </a:p>
          </p:txBody>
        </p:sp>
        <p:sp>
          <p:nvSpPr>
            <p:cNvPr id="1014" name="Google Shape;1014;p71"/>
            <p:cNvSpPr/>
            <p:nvPr/>
          </p:nvSpPr>
          <p:spPr>
            <a:xfrm>
              <a:off x="8259763" y="1811338"/>
              <a:ext cx="711200" cy="71438"/>
            </a:xfrm>
            <a:custGeom>
              <a:avLst/>
              <a:gdLst/>
              <a:ahLst/>
              <a:cxnLst/>
              <a:rect l="l" t="t" r="r" b="b"/>
              <a:pathLst>
                <a:path w="575" h="58" extrusionOk="0">
                  <a:moveTo>
                    <a:pt x="83" y="57"/>
                  </a:moveTo>
                  <a:cubicBezTo>
                    <a:pt x="575" y="57"/>
                    <a:pt x="575" y="57"/>
                    <a:pt x="575" y="57"/>
                  </a:cubicBezTo>
                  <a:cubicBezTo>
                    <a:pt x="564" y="24"/>
                    <a:pt x="532" y="0"/>
                    <a:pt x="494" y="0"/>
                  </a:cubicBezTo>
                  <a:cubicBezTo>
                    <a:pt x="3" y="0"/>
                    <a:pt x="3" y="0"/>
                    <a:pt x="3" y="0"/>
                  </a:cubicBezTo>
                  <a:cubicBezTo>
                    <a:pt x="12" y="25"/>
                    <a:pt x="0" y="58"/>
                    <a:pt x="83" y="57"/>
                  </a:cubicBezTo>
                  <a:close/>
                </a:path>
              </a:pathLst>
            </a:custGeom>
            <a:solidFill>
              <a:srgbClr val="F9623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Open Sans"/>
                <a:ea typeface="Open Sans"/>
                <a:cs typeface="Open Sans"/>
                <a:sym typeface="Open Sans"/>
              </a:endParaRPr>
            </a:p>
          </p:txBody>
        </p:sp>
        <p:sp>
          <p:nvSpPr>
            <p:cNvPr id="1015" name="Google Shape;1015;p71"/>
            <p:cNvSpPr/>
            <p:nvPr/>
          </p:nvSpPr>
          <p:spPr>
            <a:xfrm>
              <a:off x="7972425" y="2025651"/>
              <a:ext cx="658813" cy="358775"/>
            </a:xfrm>
            <a:prstGeom prst="rect">
              <a:avLst/>
            </a:prstGeom>
            <a:solidFill>
              <a:srgbClr val="E6E8E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Open Sans"/>
                <a:ea typeface="Open Sans"/>
                <a:cs typeface="Open Sans"/>
                <a:sym typeface="Open Sans"/>
              </a:endParaRPr>
            </a:p>
          </p:txBody>
        </p:sp>
        <p:sp>
          <p:nvSpPr>
            <p:cNvPr id="1016" name="Google Shape;1016;p71"/>
            <p:cNvSpPr/>
            <p:nvPr/>
          </p:nvSpPr>
          <p:spPr>
            <a:xfrm>
              <a:off x="8031163" y="2146301"/>
              <a:ext cx="541338" cy="25400"/>
            </a:xfrm>
            <a:prstGeom prst="rect">
              <a:avLst/>
            </a:prstGeom>
            <a:solidFill>
              <a:srgbClr val="FF3E0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Open Sans"/>
                <a:ea typeface="Open Sans"/>
                <a:cs typeface="Open Sans"/>
                <a:sym typeface="Open Sans"/>
              </a:endParaRPr>
            </a:p>
          </p:txBody>
        </p:sp>
        <p:sp>
          <p:nvSpPr>
            <p:cNvPr id="1017" name="Google Shape;1017;p71"/>
            <p:cNvSpPr/>
            <p:nvPr/>
          </p:nvSpPr>
          <p:spPr>
            <a:xfrm>
              <a:off x="8031163" y="2187576"/>
              <a:ext cx="541338" cy="23813"/>
            </a:xfrm>
            <a:prstGeom prst="rect">
              <a:avLst/>
            </a:prstGeom>
            <a:solidFill>
              <a:srgbClr val="FF3E0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Open Sans"/>
                <a:ea typeface="Open Sans"/>
                <a:cs typeface="Open Sans"/>
                <a:sym typeface="Open Sans"/>
              </a:endParaRPr>
            </a:p>
          </p:txBody>
        </p:sp>
        <p:sp>
          <p:nvSpPr>
            <p:cNvPr id="1018" name="Google Shape;1018;p71"/>
            <p:cNvSpPr/>
            <p:nvPr/>
          </p:nvSpPr>
          <p:spPr>
            <a:xfrm>
              <a:off x="8031163" y="2227263"/>
              <a:ext cx="541338" cy="23813"/>
            </a:xfrm>
            <a:prstGeom prst="rect">
              <a:avLst/>
            </a:prstGeom>
            <a:solidFill>
              <a:srgbClr val="FF3E0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Open Sans"/>
                <a:ea typeface="Open Sans"/>
                <a:cs typeface="Open Sans"/>
                <a:sym typeface="Open Sans"/>
              </a:endParaRPr>
            </a:p>
          </p:txBody>
        </p:sp>
        <p:sp>
          <p:nvSpPr>
            <p:cNvPr id="1019" name="Google Shape;1019;p71"/>
            <p:cNvSpPr/>
            <p:nvPr/>
          </p:nvSpPr>
          <p:spPr>
            <a:xfrm>
              <a:off x="8031163" y="2266951"/>
              <a:ext cx="541338" cy="22225"/>
            </a:xfrm>
            <a:prstGeom prst="rect">
              <a:avLst/>
            </a:prstGeom>
            <a:solidFill>
              <a:srgbClr val="FF3E0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Open Sans"/>
                <a:ea typeface="Open Sans"/>
                <a:cs typeface="Open Sans"/>
                <a:sym typeface="Open Sans"/>
              </a:endParaRPr>
            </a:p>
          </p:txBody>
        </p:sp>
        <p:sp>
          <p:nvSpPr>
            <p:cNvPr id="1020" name="Google Shape;1020;p71"/>
            <p:cNvSpPr/>
            <p:nvPr/>
          </p:nvSpPr>
          <p:spPr>
            <a:xfrm>
              <a:off x="6804025" y="4330701"/>
              <a:ext cx="739775" cy="758825"/>
            </a:xfrm>
            <a:custGeom>
              <a:avLst/>
              <a:gdLst/>
              <a:ahLst/>
              <a:cxnLst/>
              <a:rect l="l" t="t" r="r" b="b"/>
              <a:pathLst>
                <a:path w="597" h="614" extrusionOk="0">
                  <a:moveTo>
                    <a:pt x="373" y="96"/>
                  </a:moveTo>
                  <a:cubicBezTo>
                    <a:pt x="397" y="105"/>
                    <a:pt x="420" y="118"/>
                    <a:pt x="439" y="135"/>
                  </a:cubicBezTo>
                  <a:cubicBezTo>
                    <a:pt x="532" y="97"/>
                    <a:pt x="532" y="97"/>
                    <a:pt x="532" y="97"/>
                  </a:cubicBezTo>
                  <a:cubicBezTo>
                    <a:pt x="593" y="204"/>
                    <a:pt x="593" y="204"/>
                    <a:pt x="593" y="204"/>
                  </a:cubicBezTo>
                  <a:cubicBezTo>
                    <a:pt x="516" y="268"/>
                    <a:pt x="516" y="268"/>
                    <a:pt x="516" y="268"/>
                  </a:cubicBezTo>
                  <a:cubicBezTo>
                    <a:pt x="519" y="281"/>
                    <a:pt x="520" y="294"/>
                    <a:pt x="520" y="307"/>
                  </a:cubicBezTo>
                  <a:cubicBezTo>
                    <a:pt x="520" y="319"/>
                    <a:pt x="519" y="331"/>
                    <a:pt x="517" y="342"/>
                  </a:cubicBezTo>
                  <a:cubicBezTo>
                    <a:pt x="597" y="404"/>
                    <a:pt x="597" y="404"/>
                    <a:pt x="597" y="404"/>
                  </a:cubicBezTo>
                  <a:cubicBezTo>
                    <a:pt x="535" y="511"/>
                    <a:pt x="535" y="511"/>
                    <a:pt x="535" y="511"/>
                  </a:cubicBezTo>
                  <a:cubicBezTo>
                    <a:pt x="443" y="477"/>
                    <a:pt x="443" y="477"/>
                    <a:pt x="443" y="477"/>
                  </a:cubicBezTo>
                  <a:cubicBezTo>
                    <a:pt x="424" y="494"/>
                    <a:pt x="401" y="507"/>
                    <a:pt x="377" y="516"/>
                  </a:cubicBezTo>
                  <a:cubicBezTo>
                    <a:pt x="364" y="614"/>
                    <a:pt x="364" y="614"/>
                    <a:pt x="364" y="614"/>
                  </a:cubicBezTo>
                  <a:cubicBezTo>
                    <a:pt x="240" y="614"/>
                    <a:pt x="240" y="614"/>
                    <a:pt x="240" y="614"/>
                  </a:cubicBezTo>
                  <a:cubicBezTo>
                    <a:pt x="224" y="518"/>
                    <a:pt x="224" y="518"/>
                    <a:pt x="224" y="518"/>
                  </a:cubicBezTo>
                  <a:cubicBezTo>
                    <a:pt x="200" y="509"/>
                    <a:pt x="177" y="496"/>
                    <a:pt x="158" y="480"/>
                  </a:cubicBezTo>
                  <a:cubicBezTo>
                    <a:pt x="65" y="518"/>
                    <a:pt x="65" y="518"/>
                    <a:pt x="65" y="518"/>
                  </a:cubicBezTo>
                  <a:cubicBezTo>
                    <a:pt x="4" y="410"/>
                    <a:pt x="4" y="410"/>
                    <a:pt x="4" y="410"/>
                  </a:cubicBezTo>
                  <a:cubicBezTo>
                    <a:pt x="81" y="346"/>
                    <a:pt x="81" y="346"/>
                    <a:pt x="81" y="346"/>
                  </a:cubicBezTo>
                  <a:cubicBezTo>
                    <a:pt x="78" y="334"/>
                    <a:pt x="77" y="321"/>
                    <a:pt x="77" y="307"/>
                  </a:cubicBezTo>
                  <a:cubicBezTo>
                    <a:pt x="77" y="295"/>
                    <a:pt x="78" y="284"/>
                    <a:pt x="80" y="272"/>
                  </a:cubicBezTo>
                  <a:cubicBezTo>
                    <a:pt x="0" y="211"/>
                    <a:pt x="0" y="211"/>
                    <a:pt x="0" y="211"/>
                  </a:cubicBezTo>
                  <a:cubicBezTo>
                    <a:pt x="62" y="103"/>
                    <a:pt x="62" y="103"/>
                    <a:pt x="62" y="103"/>
                  </a:cubicBezTo>
                  <a:cubicBezTo>
                    <a:pt x="154" y="138"/>
                    <a:pt x="154" y="138"/>
                    <a:pt x="154" y="138"/>
                  </a:cubicBezTo>
                  <a:cubicBezTo>
                    <a:pt x="173" y="121"/>
                    <a:pt x="196" y="107"/>
                    <a:pt x="220" y="98"/>
                  </a:cubicBezTo>
                  <a:cubicBezTo>
                    <a:pt x="233" y="0"/>
                    <a:pt x="233" y="0"/>
                    <a:pt x="233" y="0"/>
                  </a:cubicBezTo>
                  <a:cubicBezTo>
                    <a:pt x="357" y="0"/>
                    <a:pt x="357" y="0"/>
                    <a:pt x="357" y="0"/>
                  </a:cubicBezTo>
                  <a:cubicBezTo>
                    <a:pt x="373" y="96"/>
                    <a:pt x="373" y="96"/>
                    <a:pt x="373" y="96"/>
                  </a:cubicBezTo>
                </a:path>
              </a:pathLst>
            </a:custGeom>
            <a:solidFill>
              <a:srgbClr val="F0516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Open Sans"/>
                <a:ea typeface="Open Sans"/>
                <a:cs typeface="Open Sans"/>
                <a:sym typeface="Open Sans"/>
              </a:endParaRPr>
            </a:p>
          </p:txBody>
        </p:sp>
        <p:sp>
          <p:nvSpPr>
            <p:cNvPr id="1021" name="Google Shape;1021;p71"/>
            <p:cNvSpPr/>
            <p:nvPr/>
          </p:nvSpPr>
          <p:spPr>
            <a:xfrm>
              <a:off x="6973888" y="4511676"/>
              <a:ext cx="400050" cy="398463"/>
            </a:xfrm>
            <a:custGeom>
              <a:avLst/>
              <a:gdLst/>
              <a:ahLst/>
              <a:cxnLst/>
              <a:rect l="l" t="t" r="r" b="b"/>
              <a:pathLst>
                <a:path w="323" h="322" extrusionOk="0">
                  <a:moveTo>
                    <a:pt x="161" y="268"/>
                  </a:moveTo>
                  <a:cubicBezTo>
                    <a:pt x="103" y="268"/>
                    <a:pt x="55" y="220"/>
                    <a:pt x="55" y="161"/>
                  </a:cubicBezTo>
                  <a:cubicBezTo>
                    <a:pt x="55" y="102"/>
                    <a:pt x="103" y="55"/>
                    <a:pt x="161" y="55"/>
                  </a:cubicBezTo>
                  <a:cubicBezTo>
                    <a:pt x="220" y="55"/>
                    <a:pt x="268" y="102"/>
                    <a:pt x="268" y="161"/>
                  </a:cubicBezTo>
                  <a:cubicBezTo>
                    <a:pt x="268" y="220"/>
                    <a:pt x="220" y="268"/>
                    <a:pt x="161" y="268"/>
                  </a:cubicBezTo>
                  <a:moveTo>
                    <a:pt x="161" y="0"/>
                  </a:moveTo>
                  <a:cubicBezTo>
                    <a:pt x="73" y="0"/>
                    <a:pt x="0" y="73"/>
                    <a:pt x="0" y="161"/>
                  </a:cubicBezTo>
                  <a:cubicBezTo>
                    <a:pt x="0" y="250"/>
                    <a:pt x="73" y="322"/>
                    <a:pt x="161" y="322"/>
                  </a:cubicBezTo>
                  <a:cubicBezTo>
                    <a:pt x="250" y="322"/>
                    <a:pt x="323" y="250"/>
                    <a:pt x="323" y="161"/>
                  </a:cubicBezTo>
                  <a:cubicBezTo>
                    <a:pt x="323" y="73"/>
                    <a:pt x="250" y="0"/>
                    <a:pt x="161" y="0"/>
                  </a:cubicBezTo>
                </a:path>
              </a:pathLst>
            </a:custGeom>
            <a:solidFill>
              <a:srgbClr val="78283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Open Sans"/>
                <a:ea typeface="Open Sans"/>
                <a:cs typeface="Open Sans"/>
                <a:sym typeface="Open Sans"/>
              </a:endParaRPr>
            </a:p>
          </p:txBody>
        </p:sp>
        <p:sp>
          <p:nvSpPr>
            <p:cNvPr id="1022" name="Google Shape;1022;p71"/>
            <p:cNvSpPr/>
            <p:nvPr/>
          </p:nvSpPr>
          <p:spPr>
            <a:xfrm>
              <a:off x="7042150" y="4579938"/>
              <a:ext cx="263525" cy="261938"/>
            </a:xfrm>
            <a:prstGeom prst="ellipse">
              <a:avLst/>
            </a:prstGeom>
            <a:solidFill>
              <a:srgbClr val="BC949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Open Sans"/>
                <a:ea typeface="Open Sans"/>
                <a:cs typeface="Open Sans"/>
                <a:sym typeface="Open Sans"/>
              </a:endParaRPr>
            </a:p>
          </p:txBody>
        </p:sp>
        <p:sp>
          <p:nvSpPr>
            <p:cNvPr id="1023" name="Google Shape;1023;p71"/>
            <p:cNvSpPr/>
            <p:nvPr/>
          </p:nvSpPr>
          <p:spPr>
            <a:xfrm>
              <a:off x="6954838" y="3157538"/>
              <a:ext cx="1150938" cy="1136650"/>
            </a:xfrm>
            <a:custGeom>
              <a:avLst/>
              <a:gdLst/>
              <a:ahLst/>
              <a:cxnLst/>
              <a:rect l="l" t="t" r="r" b="b"/>
              <a:pathLst>
                <a:path w="930" h="919" extrusionOk="0">
                  <a:moveTo>
                    <a:pt x="474" y="129"/>
                  </a:moveTo>
                  <a:cubicBezTo>
                    <a:pt x="513" y="130"/>
                    <a:pt x="550" y="138"/>
                    <a:pt x="585" y="152"/>
                  </a:cubicBezTo>
                  <a:cubicBezTo>
                    <a:pt x="698" y="57"/>
                    <a:pt x="698" y="57"/>
                    <a:pt x="698" y="57"/>
                  </a:cubicBezTo>
                  <a:cubicBezTo>
                    <a:pt x="834" y="180"/>
                    <a:pt x="834" y="180"/>
                    <a:pt x="834" y="180"/>
                  </a:cubicBezTo>
                  <a:cubicBezTo>
                    <a:pt x="754" y="305"/>
                    <a:pt x="754" y="305"/>
                    <a:pt x="754" y="305"/>
                  </a:cubicBezTo>
                  <a:cubicBezTo>
                    <a:pt x="763" y="322"/>
                    <a:pt x="771" y="340"/>
                    <a:pt x="777" y="359"/>
                  </a:cubicBezTo>
                  <a:cubicBezTo>
                    <a:pt x="782" y="376"/>
                    <a:pt x="786" y="393"/>
                    <a:pt x="789" y="409"/>
                  </a:cubicBezTo>
                  <a:cubicBezTo>
                    <a:pt x="930" y="460"/>
                    <a:pt x="930" y="460"/>
                    <a:pt x="930" y="460"/>
                  </a:cubicBezTo>
                  <a:cubicBezTo>
                    <a:pt x="892" y="640"/>
                    <a:pt x="892" y="640"/>
                    <a:pt x="892" y="640"/>
                  </a:cubicBezTo>
                  <a:cubicBezTo>
                    <a:pt x="746" y="633"/>
                    <a:pt x="746" y="633"/>
                    <a:pt x="746" y="633"/>
                  </a:cubicBezTo>
                  <a:cubicBezTo>
                    <a:pt x="726" y="666"/>
                    <a:pt x="701" y="695"/>
                    <a:pt x="671" y="719"/>
                  </a:cubicBezTo>
                  <a:cubicBezTo>
                    <a:pt x="697" y="863"/>
                    <a:pt x="697" y="863"/>
                    <a:pt x="697" y="863"/>
                  </a:cubicBezTo>
                  <a:cubicBezTo>
                    <a:pt x="523" y="919"/>
                    <a:pt x="523" y="919"/>
                    <a:pt x="523" y="919"/>
                  </a:cubicBezTo>
                  <a:cubicBezTo>
                    <a:pt x="456" y="791"/>
                    <a:pt x="456" y="791"/>
                    <a:pt x="456" y="791"/>
                  </a:cubicBezTo>
                  <a:cubicBezTo>
                    <a:pt x="417" y="790"/>
                    <a:pt x="380" y="781"/>
                    <a:pt x="345" y="767"/>
                  </a:cubicBezTo>
                  <a:cubicBezTo>
                    <a:pt x="232" y="863"/>
                    <a:pt x="232" y="863"/>
                    <a:pt x="232" y="863"/>
                  </a:cubicBezTo>
                  <a:cubicBezTo>
                    <a:pt x="96" y="739"/>
                    <a:pt x="96" y="739"/>
                    <a:pt x="96" y="739"/>
                  </a:cubicBezTo>
                  <a:cubicBezTo>
                    <a:pt x="176" y="614"/>
                    <a:pt x="176" y="614"/>
                    <a:pt x="176" y="614"/>
                  </a:cubicBezTo>
                  <a:cubicBezTo>
                    <a:pt x="167" y="597"/>
                    <a:pt x="159" y="579"/>
                    <a:pt x="153" y="560"/>
                  </a:cubicBezTo>
                  <a:cubicBezTo>
                    <a:pt x="148" y="544"/>
                    <a:pt x="144" y="527"/>
                    <a:pt x="141" y="510"/>
                  </a:cubicBezTo>
                  <a:cubicBezTo>
                    <a:pt x="0" y="459"/>
                    <a:pt x="0" y="459"/>
                    <a:pt x="0" y="459"/>
                  </a:cubicBezTo>
                  <a:cubicBezTo>
                    <a:pt x="38" y="280"/>
                    <a:pt x="38" y="280"/>
                    <a:pt x="38" y="280"/>
                  </a:cubicBezTo>
                  <a:cubicBezTo>
                    <a:pt x="184" y="286"/>
                    <a:pt x="184" y="286"/>
                    <a:pt x="184" y="286"/>
                  </a:cubicBezTo>
                  <a:cubicBezTo>
                    <a:pt x="204" y="254"/>
                    <a:pt x="229" y="225"/>
                    <a:pt x="259" y="201"/>
                  </a:cubicBezTo>
                  <a:cubicBezTo>
                    <a:pt x="233" y="57"/>
                    <a:pt x="233" y="57"/>
                    <a:pt x="233" y="57"/>
                  </a:cubicBezTo>
                  <a:cubicBezTo>
                    <a:pt x="407" y="0"/>
                    <a:pt x="407" y="0"/>
                    <a:pt x="407" y="0"/>
                  </a:cubicBezTo>
                  <a:cubicBezTo>
                    <a:pt x="474" y="129"/>
                    <a:pt x="474" y="129"/>
                    <a:pt x="474" y="129"/>
                  </a:cubicBezTo>
                </a:path>
              </a:pathLst>
            </a:custGeom>
            <a:solidFill>
              <a:srgbClr val="FDB94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Open Sans"/>
                <a:ea typeface="Open Sans"/>
                <a:cs typeface="Open Sans"/>
                <a:sym typeface="Open Sans"/>
              </a:endParaRPr>
            </a:p>
          </p:txBody>
        </p:sp>
        <p:sp>
          <p:nvSpPr>
            <p:cNvPr id="1024" name="Google Shape;1024;p71"/>
            <p:cNvSpPr/>
            <p:nvPr/>
          </p:nvSpPr>
          <p:spPr>
            <a:xfrm>
              <a:off x="7207250" y="3405188"/>
              <a:ext cx="644525" cy="642938"/>
            </a:xfrm>
            <a:custGeom>
              <a:avLst/>
              <a:gdLst/>
              <a:ahLst/>
              <a:cxnLst/>
              <a:rect l="l" t="t" r="r" b="b"/>
              <a:pathLst>
                <a:path w="520" h="519" extrusionOk="0">
                  <a:moveTo>
                    <a:pt x="260" y="418"/>
                  </a:moveTo>
                  <a:cubicBezTo>
                    <a:pt x="193" y="418"/>
                    <a:pt x="131" y="375"/>
                    <a:pt x="109" y="308"/>
                  </a:cubicBezTo>
                  <a:cubicBezTo>
                    <a:pt x="83" y="225"/>
                    <a:pt x="129" y="136"/>
                    <a:pt x="211" y="109"/>
                  </a:cubicBezTo>
                  <a:cubicBezTo>
                    <a:pt x="228" y="104"/>
                    <a:pt x="244" y="102"/>
                    <a:pt x="260" y="102"/>
                  </a:cubicBezTo>
                  <a:cubicBezTo>
                    <a:pt x="327" y="102"/>
                    <a:pt x="389" y="144"/>
                    <a:pt x="411" y="211"/>
                  </a:cubicBezTo>
                  <a:cubicBezTo>
                    <a:pt x="437" y="294"/>
                    <a:pt x="392" y="384"/>
                    <a:pt x="309" y="410"/>
                  </a:cubicBezTo>
                  <a:cubicBezTo>
                    <a:pt x="292" y="415"/>
                    <a:pt x="276" y="418"/>
                    <a:pt x="260" y="418"/>
                  </a:cubicBezTo>
                  <a:moveTo>
                    <a:pt x="260" y="0"/>
                  </a:moveTo>
                  <a:cubicBezTo>
                    <a:pt x="117" y="0"/>
                    <a:pt x="0" y="117"/>
                    <a:pt x="0" y="260"/>
                  </a:cubicBezTo>
                  <a:cubicBezTo>
                    <a:pt x="0" y="403"/>
                    <a:pt x="117" y="519"/>
                    <a:pt x="260" y="519"/>
                  </a:cubicBezTo>
                  <a:cubicBezTo>
                    <a:pt x="403" y="519"/>
                    <a:pt x="520" y="403"/>
                    <a:pt x="520" y="260"/>
                  </a:cubicBezTo>
                  <a:cubicBezTo>
                    <a:pt x="520" y="117"/>
                    <a:pt x="403" y="0"/>
                    <a:pt x="260" y="0"/>
                  </a:cubicBezTo>
                </a:path>
              </a:pathLst>
            </a:custGeom>
            <a:solidFill>
              <a:srgbClr val="7E5C2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Open Sans"/>
                <a:ea typeface="Open Sans"/>
                <a:cs typeface="Open Sans"/>
                <a:sym typeface="Open Sans"/>
              </a:endParaRPr>
            </a:p>
          </p:txBody>
        </p:sp>
        <p:sp>
          <p:nvSpPr>
            <p:cNvPr id="1025" name="Google Shape;1025;p71"/>
            <p:cNvSpPr/>
            <p:nvPr/>
          </p:nvSpPr>
          <p:spPr>
            <a:xfrm>
              <a:off x="7310438" y="3532188"/>
              <a:ext cx="438150" cy="390525"/>
            </a:xfrm>
            <a:custGeom>
              <a:avLst/>
              <a:gdLst/>
              <a:ahLst/>
              <a:cxnLst/>
              <a:rect l="l" t="t" r="r" b="b"/>
              <a:pathLst>
                <a:path w="354" h="316" extrusionOk="0">
                  <a:moveTo>
                    <a:pt x="177" y="0"/>
                  </a:moveTo>
                  <a:cubicBezTo>
                    <a:pt x="161" y="0"/>
                    <a:pt x="145" y="2"/>
                    <a:pt x="128" y="7"/>
                  </a:cubicBezTo>
                  <a:cubicBezTo>
                    <a:pt x="46" y="34"/>
                    <a:pt x="0" y="123"/>
                    <a:pt x="26" y="206"/>
                  </a:cubicBezTo>
                  <a:cubicBezTo>
                    <a:pt x="48" y="273"/>
                    <a:pt x="110" y="316"/>
                    <a:pt x="177" y="316"/>
                  </a:cubicBezTo>
                  <a:cubicBezTo>
                    <a:pt x="193" y="316"/>
                    <a:pt x="209" y="313"/>
                    <a:pt x="226" y="308"/>
                  </a:cubicBezTo>
                  <a:cubicBezTo>
                    <a:pt x="309" y="282"/>
                    <a:pt x="354" y="192"/>
                    <a:pt x="328" y="109"/>
                  </a:cubicBezTo>
                  <a:cubicBezTo>
                    <a:pt x="306" y="42"/>
                    <a:pt x="244" y="0"/>
                    <a:pt x="177" y="0"/>
                  </a:cubicBezTo>
                </a:path>
              </a:pathLst>
            </a:custGeom>
            <a:solidFill>
              <a:srgbClr val="BFAE9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Open Sans"/>
                <a:ea typeface="Open Sans"/>
                <a:cs typeface="Open Sans"/>
                <a:sym typeface="Open Sans"/>
              </a:endParaRPr>
            </a:p>
          </p:txBody>
        </p:sp>
        <p:sp>
          <p:nvSpPr>
            <p:cNvPr id="1026" name="Google Shape;1026;p71"/>
            <p:cNvSpPr/>
            <p:nvPr/>
          </p:nvSpPr>
          <p:spPr>
            <a:xfrm>
              <a:off x="6526213" y="4160838"/>
              <a:ext cx="322263" cy="322263"/>
            </a:xfrm>
            <a:custGeom>
              <a:avLst/>
              <a:gdLst/>
              <a:ahLst/>
              <a:cxnLst/>
              <a:rect l="l" t="t" r="r" b="b"/>
              <a:pathLst>
                <a:path w="260" h="260" extrusionOk="0">
                  <a:moveTo>
                    <a:pt x="93" y="45"/>
                  </a:moveTo>
                  <a:cubicBezTo>
                    <a:pt x="103" y="41"/>
                    <a:pt x="114" y="39"/>
                    <a:pt x="124" y="38"/>
                  </a:cubicBezTo>
                  <a:cubicBezTo>
                    <a:pt x="142" y="0"/>
                    <a:pt x="142" y="0"/>
                    <a:pt x="142" y="0"/>
                  </a:cubicBezTo>
                  <a:cubicBezTo>
                    <a:pt x="191" y="15"/>
                    <a:pt x="191" y="15"/>
                    <a:pt x="191" y="15"/>
                  </a:cubicBezTo>
                  <a:cubicBezTo>
                    <a:pt x="185" y="57"/>
                    <a:pt x="185" y="57"/>
                    <a:pt x="185" y="57"/>
                  </a:cubicBezTo>
                  <a:cubicBezTo>
                    <a:pt x="190" y="60"/>
                    <a:pt x="194" y="64"/>
                    <a:pt x="197" y="68"/>
                  </a:cubicBezTo>
                  <a:cubicBezTo>
                    <a:pt x="201" y="71"/>
                    <a:pt x="204" y="75"/>
                    <a:pt x="206" y="79"/>
                  </a:cubicBezTo>
                  <a:cubicBezTo>
                    <a:pt x="248" y="75"/>
                    <a:pt x="248" y="75"/>
                    <a:pt x="248" y="75"/>
                  </a:cubicBezTo>
                  <a:cubicBezTo>
                    <a:pt x="260" y="125"/>
                    <a:pt x="260" y="125"/>
                    <a:pt x="260" y="125"/>
                  </a:cubicBezTo>
                  <a:cubicBezTo>
                    <a:pt x="222" y="141"/>
                    <a:pt x="222" y="141"/>
                    <a:pt x="222" y="141"/>
                  </a:cubicBezTo>
                  <a:cubicBezTo>
                    <a:pt x="221" y="152"/>
                    <a:pt x="218" y="162"/>
                    <a:pt x="213" y="172"/>
                  </a:cubicBezTo>
                  <a:cubicBezTo>
                    <a:pt x="237" y="205"/>
                    <a:pt x="237" y="205"/>
                    <a:pt x="237" y="205"/>
                  </a:cubicBezTo>
                  <a:cubicBezTo>
                    <a:pt x="199" y="240"/>
                    <a:pt x="199" y="240"/>
                    <a:pt x="199" y="240"/>
                  </a:cubicBezTo>
                  <a:cubicBezTo>
                    <a:pt x="167" y="216"/>
                    <a:pt x="167" y="216"/>
                    <a:pt x="167" y="216"/>
                  </a:cubicBezTo>
                  <a:cubicBezTo>
                    <a:pt x="157" y="220"/>
                    <a:pt x="147" y="222"/>
                    <a:pt x="136" y="223"/>
                  </a:cubicBezTo>
                  <a:cubicBezTo>
                    <a:pt x="119" y="260"/>
                    <a:pt x="119" y="260"/>
                    <a:pt x="119" y="260"/>
                  </a:cubicBezTo>
                  <a:cubicBezTo>
                    <a:pt x="69" y="245"/>
                    <a:pt x="69" y="245"/>
                    <a:pt x="69" y="245"/>
                  </a:cubicBezTo>
                  <a:cubicBezTo>
                    <a:pt x="75" y="204"/>
                    <a:pt x="75" y="204"/>
                    <a:pt x="75" y="204"/>
                  </a:cubicBezTo>
                  <a:cubicBezTo>
                    <a:pt x="70" y="201"/>
                    <a:pt x="66" y="197"/>
                    <a:pt x="63" y="193"/>
                  </a:cubicBezTo>
                  <a:cubicBezTo>
                    <a:pt x="59" y="189"/>
                    <a:pt x="56" y="186"/>
                    <a:pt x="54" y="182"/>
                  </a:cubicBezTo>
                  <a:cubicBezTo>
                    <a:pt x="12" y="186"/>
                    <a:pt x="12" y="186"/>
                    <a:pt x="12" y="186"/>
                  </a:cubicBezTo>
                  <a:cubicBezTo>
                    <a:pt x="0" y="135"/>
                    <a:pt x="0" y="135"/>
                    <a:pt x="0" y="135"/>
                  </a:cubicBezTo>
                  <a:cubicBezTo>
                    <a:pt x="38" y="120"/>
                    <a:pt x="38" y="120"/>
                    <a:pt x="38" y="120"/>
                  </a:cubicBezTo>
                  <a:cubicBezTo>
                    <a:pt x="39" y="109"/>
                    <a:pt x="42" y="99"/>
                    <a:pt x="47" y="89"/>
                  </a:cubicBezTo>
                  <a:cubicBezTo>
                    <a:pt x="23" y="55"/>
                    <a:pt x="23" y="55"/>
                    <a:pt x="23" y="55"/>
                  </a:cubicBezTo>
                  <a:cubicBezTo>
                    <a:pt x="61" y="20"/>
                    <a:pt x="61" y="20"/>
                    <a:pt x="61" y="20"/>
                  </a:cubicBezTo>
                  <a:cubicBezTo>
                    <a:pt x="93" y="45"/>
                    <a:pt x="93" y="45"/>
                    <a:pt x="93" y="45"/>
                  </a:cubicBezTo>
                </a:path>
              </a:pathLst>
            </a:custGeom>
            <a:solidFill>
              <a:srgbClr val="E74C3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Open Sans"/>
                <a:ea typeface="Open Sans"/>
                <a:cs typeface="Open Sans"/>
                <a:sym typeface="Open Sans"/>
              </a:endParaRPr>
            </a:p>
          </p:txBody>
        </p:sp>
        <p:sp>
          <p:nvSpPr>
            <p:cNvPr id="1027" name="Google Shape;1027;p71"/>
            <p:cNvSpPr/>
            <p:nvPr/>
          </p:nvSpPr>
          <p:spPr>
            <a:xfrm>
              <a:off x="6596063" y="4240213"/>
              <a:ext cx="184150" cy="165100"/>
            </a:xfrm>
            <a:custGeom>
              <a:avLst/>
              <a:gdLst/>
              <a:ahLst/>
              <a:cxnLst/>
              <a:rect l="l" t="t" r="r" b="b"/>
              <a:pathLst>
                <a:path w="148" h="133" extrusionOk="0">
                  <a:moveTo>
                    <a:pt x="74" y="111"/>
                  </a:moveTo>
                  <a:cubicBezTo>
                    <a:pt x="62" y="111"/>
                    <a:pt x="50" y="106"/>
                    <a:pt x="42" y="97"/>
                  </a:cubicBezTo>
                  <a:cubicBezTo>
                    <a:pt x="25" y="79"/>
                    <a:pt x="26" y="51"/>
                    <a:pt x="44" y="34"/>
                  </a:cubicBezTo>
                  <a:cubicBezTo>
                    <a:pt x="52" y="26"/>
                    <a:pt x="63" y="22"/>
                    <a:pt x="74" y="22"/>
                  </a:cubicBezTo>
                  <a:cubicBezTo>
                    <a:pt x="86" y="22"/>
                    <a:pt x="98" y="27"/>
                    <a:pt x="107" y="36"/>
                  </a:cubicBezTo>
                  <a:cubicBezTo>
                    <a:pt x="123" y="54"/>
                    <a:pt x="122" y="82"/>
                    <a:pt x="104" y="99"/>
                  </a:cubicBezTo>
                  <a:cubicBezTo>
                    <a:pt x="96" y="107"/>
                    <a:pt x="85" y="111"/>
                    <a:pt x="74" y="111"/>
                  </a:cubicBezTo>
                  <a:moveTo>
                    <a:pt x="74" y="0"/>
                  </a:moveTo>
                  <a:cubicBezTo>
                    <a:pt x="58" y="0"/>
                    <a:pt x="41" y="5"/>
                    <a:pt x="28" y="17"/>
                  </a:cubicBezTo>
                  <a:cubicBezTo>
                    <a:pt x="1" y="42"/>
                    <a:pt x="0" y="85"/>
                    <a:pt x="25" y="112"/>
                  </a:cubicBezTo>
                  <a:cubicBezTo>
                    <a:pt x="38" y="126"/>
                    <a:pt x="56" y="133"/>
                    <a:pt x="74" y="133"/>
                  </a:cubicBezTo>
                  <a:cubicBezTo>
                    <a:pt x="90" y="133"/>
                    <a:pt x="107" y="127"/>
                    <a:pt x="120" y="115"/>
                  </a:cubicBezTo>
                  <a:cubicBezTo>
                    <a:pt x="147" y="90"/>
                    <a:pt x="148" y="48"/>
                    <a:pt x="123" y="21"/>
                  </a:cubicBezTo>
                  <a:cubicBezTo>
                    <a:pt x="110" y="7"/>
                    <a:pt x="92" y="0"/>
                    <a:pt x="74" y="0"/>
                  </a:cubicBezTo>
                </a:path>
              </a:pathLst>
            </a:custGeom>
            <a:solidFill>
              <a:srgbClr val="73261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Open Sans"/>
                <a:ea typeface="Open Sans"/>
                <a:cs typeface="Open Sans"/>
                <a:sym typeface="Open Sans"/>
              </a:endParaRPr>
            </a:p>
          </p:txBody>
        </p:sp>
        <p:sp>
          <p:nvSpPr>
            <p:cNvPr id="1028" name="Google Shape;1028;p71"/>
            <p:cNvSpPr/>
            <p:nvPr/>
          </p:nvSpPr>
          <p:spPr>
            <a:xfrm>
              <a:off x="6627813" y="4267201"/>
              <a:ext cx="120650" cy="111125"/>
            </a:xfrm>
            <a:custGeom>
              <a:avLst/>
              <a:gdLst/>
              <a:ahLst/>
              <a:cxnLst/>
              <a:rect l="l" t="t" r="r" b="b"/>
              <a:pathLst>
                <a:path w="98" h="89" extrusionOk="0">
                  <a:moveTo>
                    <a:pt x="49" y="0"/>
                  </a:moveTo>
                  <a:cubicBezTo>
                    <a:pt x="38" y="0"/>
                    <a:pt x="27" y="4"/>
                    <a:pt x="19" y="12"/>
                  </a:cubicBezTo>
                  <a:cubicBezTo>
                    <a:pt x="1" y="29"/>
                    <a:pt x="0" y="57"/>
                    <a:pt x="17" y="75"/>
                  </a:cubicBezTo>
                  <a:cubicBezTo>
                    <a:pt x="25" y="84"/>
                    <a:pt x="37" y="89"/>
                    <a:pt x="49" y="89"/>
                  </a:cubicBezTo>
                  <a:cubicBezTo>
                    <a:pt x="60" y="89"/>
                    <a:pt x="71" y="85"/>
                    <a:pt x="79" y="77"/>
                  </a:cubicBezTo>
                  <a:cubicBezTo>
                    <a:pt x="97" y="60"/>
                    <a:pt x="98" y="32"/>
                    <a:pt x="82" y="14"/>
                  </a:cubicBezTo>
                  <a:cubicBezTo>
                    <a:pt x="73" y="5"/>
                    <a:pt x="61" y="0"/>
                    <a:pt x="49" y="0"/>
                  </a:cubicBezTo>
                </a:path>
              </a:pathLst>
            </a:custGeom>
            <a:solidFill>
              <a:srgbClr val="B9938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Open Sans"/>
                <a:ea typeface="Open Sans"/>
                <a:cs typeface="Open Sans"/>
                <a:sym typeface="Open Sans"/>
              </a:endParaRPr>
            </a:p>
          </p:txBody>
        </p:sp>
        <p:sp>
          <p:nvSpPr>
            <p:cNvPr id="1029" name="Google Shape;1029;p71"/>
            <p:cNvSpPr/>
            <p:nvPr/>
          </p:nvSpPr>
          <p:spPr>
            <a:xfrm>
              <a:off x="6289675" y="3687763"/>
              <a:ext cx="457200" cy="468313"/>
            </a:xfrm>
            <a:custGeom>
              <a:avLst/>
              <a:gdLst/>
              <a:ahLst/>
              <a:cxnLst/>
              <a:rect l="l" t="t" r="r" b="b"/>
              <a:pathLst>
                <a:path w="369" h="379" extrusionOk="0">
                  <a:moveTo>
                    <a:pt x="94" y="86"/>
                  </a:moveTo>
                  <a:cubicBezTo>
                    <a:pt x="106" y="76"/>
                    <a:pt x="120" y="68"/>
                    <a:pt x="134" y="62"/>
                  </a:cubicBezTo>
                  <a:cubicBezTo>
                    <a:pt x="142" y="1"/>
                    <a:pt x="142" y="1"/>
                    <a:pt x="142" y="1"/>
                  </a:cubicBezTo>
                  <a:cubicBezTo>
                    <a:pt x="218" y="0"/>
                    <a:pt x="218" y="0"/>
                    <a:pt x="218" y="0"/>
                  </a:cubicBezTo>
                  <a:cubicBezTo>
                    <a:pt x="229" y="61"/>
                    <a:pt x="229" y="61"/>
                    <a:pt x="229" y="61"/>
                  </a:cubicBezTo>
                  <a:cubicBezTo>
                    <a:pt x="237" y="63"/>
                    <a:pt x="244" y="67"/>
                    <a:pt x="251" y="71"/>
                  </a:cubicBezTo>
                  <a:cubicBezTo>
                    <a:pt x="258" y="74"/>
                    <a:pt x="264" y="78"/>
                    <a:pt x="269" y="83"/>
                  </a:cubicBezTo>
                  <a:cubicBezTo>
                    <a:pt x="326" y="58"/>
                    <a:pt x="326" y="58"/>
                    <a:pt x="326" y="58"/>
                  </a:cubicBezTo>
                  <a:cubicBezTo>
                    <a:pt x="366" y="124"/>
                    <a:pt x="366" y="124"/>
                    <a:pt x="366" y="124"/>
                  </a:cubicBezTo>
                  <a:cubicBezTo>
                    <a:pt x="319" y="163"/>
                    <a:pt x="319" y="163"/>
                    <a:pt x="319" y="163"/>
                  </a:cubicBezTo>
                  <a:cubicBezTo>
                    <a:pt x="322" y="178"/>
                    <a:pt x="323" y="194"/>
                    <a:pt x="321" y="210"/>
                  </a:cubicBezTo>
                  <a:cubicBezTo>
                    <a:pt x="369" y="247"/>
                    <a:pt x="369" y="247"/>
                    <a:pt x="369" y="247"/>
                  </a:cubicBezTo>
                  <a:cubicBezTo>
                    <a:pt x="332" y="313"/>
                    <a:pt x="332" y="313"/>
                    <a:pt x="332" y="313"/>
                  </a:cubicBezTo>
                  <a:cubicBezTo>
                    <a:pt x="275" y="293"/>
                    <a:pt x="275" y="293"/>
                    <a:pt x="275" y="293"/>
                  </a:cubicBezTo>
                  <a:cubicBezTo>
                    <a:pt x="263" y="304"/>
                    <a:pt x="250" y="312"/>
                    <a:pt x="235" y="317"/>
                  </a:cubicBezTo>
                  <a:cubicBezTo>
                    <a:pt x="228" y="378"/>
                    <a:pt x="228" y="378"/>
                    <a:pt x="228" y="378"/>
                  </a:cubicBezTo>
                  <a:cubicBezTo>
                    <a:pt x="151" y="379"/>
                    <a:pt x="151" y="379"/>
                    <a:pt x="151" y="379"/>
                  </a:cubicBezTo>
                  <a:cubicBezTo>
                    <a:pt x="140" y="319"/>
                    <a:pt x="140" y="319"/>
                    <a:pt x="140" y="319"/>
                  </a:cubicBezTo>
                  <a:cubicBezTo>
                    <a:pt x="133" y="316"/>
                    <a:pt x="125" y="313"/>
                    <a:pt x="118" y="309"/>
                  </a:cubicBezTo>
                  <a:cubicBezTo>
                    <a:pt x="112" y="305"/>
                    <a:pt x="106" y="301"/>
                    <a:pt x="100" y="297"/>
                  </a:cubicBezTo>
                  <a:cubicBezTo>
                    <a:pt x="43" y="321"/>
                    <a:pt x="43" y="321"/>
                    <a:pt x="43" y="321"/>
                  </a:cubicBezTo>
                  <a:cubicBezTo>
                    <a:pt x="4" y="256"/>
                    <a:pt x="4" y="256"/>
                    <a:pt x="4" y="256"/>
                  </a:cubicBezTo>
                  <a:cubicBezTo>
                    <a:pt x="50" y="216"/>
                    <a:pt x="50" y="216"/>
                    <a:pt x="50" y="216"/>
                  </a:cubicBezTo>
                  <a:cubicBezTo>
                    <a:pt x="47" y="201"/>
                    <a:pt x="46" y="185"/>
                    <a:pt x="48" y="169"/>
                  </a:cubicBezTo>
                  <a:cubicBezTo>
                    <a:pt x="0" y="133"/>
                    <a:pt x="0" y="133"/>
                    <a:pt x="0" y="133"/>
                  </a:cubicBezTo>
                  <a:cubicBezTo>
                    <a:pt x="37" y="66"/>
                    <a:pt x="37" y="66"/>
                    <a:pt x="37" y="66"/>
                  </a:cubicBezTo>
                  <a:cubicBezTo>
                    <a:pt x="94" y="86"/>
                    <a:pt x="94" y="86"/>
                    <a:pt x="94" y="86"/>
                  </a:cubicBezTo>
                </a:path>
              </a:pathLst>
            </a:custGeom>
            <a:solidFill>
              <a:srgbClr val="42536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Open Sans"/>
                <a:ea typeface="Open Sans"/>
                <a:cs typeface="Open Sans"/>
                <a:sym typeface="Open Sans"/>
              </a:endParaRPr>
            </a:p>
          </p:txBody>
        </p:sp>
        <p:sp>
          <p:nvSpPr>
            <p:cNvPr id="1030" name="Google Shape;1030;p71"/>
            <p:cNvSpPr/>
            <p:nvPr/>
          </p:nvSpPr>
          <p:spPr>
            <a:xfrm>
              <a:off x="6369050" y="3789363"/>
              <a:ext cx="296863" cy="266700"/>
            </a:xfrm>
            <a:custGeom>
              <a:avLst/>
              <a:gdLst/>
              <a:ahLst/>
              <a:cxnLst/>
              <a:rect l="l" t="t" r="r" b="b"/>
              <a:pathLst>
                <a:path w="239" h="216" extrusionOk="0">
                  <a:moveTo>
                    <a:pt x="119" y="173"/>
                  </a:moveTo>
                  <a:cubicBezTo>
                    <a:pt x="109" y="173"/>
                    <a:pt x="98" y="171"/>
                    <a:pt x="87" y="165"/>
                  </a:cubicBezTo>
                  <a:cubicBezTo>
                    <a:pt x="56" y="147"/>
                    <a:pt x="44" y="107"/>
                    <a:pt x="62" y="76"/>
                  </a:cubicBezTo>
                  <a:cubicBezTo>
                    <a:pt x="74" y="54"/>
                    <a:pt x="97" y="42"/>
                    <a:pt x="120" y="42"/>
                  </a:cubicBezTo>
                  <a:cubicBezTo>
                    <a:pt x="131" y="42"/>
                    <a:pt x="142" y="45"/>
                    <a:pt x="152" y="50"/>
                  </a:cubicBezTo>
                  <a:cubicBezTo>
                    <a:pt x="183" y="68"/>
                    <a:pt x="195" y="108"/>
                    <a:pt x="177" y="140"/>
                  </a:cubicBezTo>
                  <a:cubicBezTo>
                    <a:pt x="165" y="161"/>
                    <a:pt x="142" y="173"/>
                    <a:pt x="119" y="173"/>
                  </a:cubicBezTo>
                  <a:moveTo>
                    <a:pt x="120" y="0"/>
                  </a:moveTo>
                  <a:cubicBezTo>
                    <a:pt x="93" y="0"/>
                    <a:pt x="67" y="9"/>
                    <a:pt x="46" y="29"/>
                  </a:cubicBezTo>
                  <a:cubicBezTo>
                    <a:pt x="3" y="69"/>
                    <a:pt x="0" y="138"/>
                    <a:pt x="40" y="181"/>
                  </a:cubicBezTo>
                  <a:cubicBezTo>
                    <a:pt x="62" y="204"/>
                    <a:pt x="91" y="216"/>
                    <a:pt x="120" y="216"/>
                  </a:cubicBezTo>
                  <a:cubicBezTo>
                    <a:pt x="146" y="216"/>
                    <a:pt x="172" y="206"/>
                    <a:pt x="193" y="187"/>
                  </a:cubicBezTo>
                  <a:cubicBezTo>
                    <a:pt x="237" y="146"/>
                    <a:pt x="239" y="78"/>
                    <a:pt x="199" y="34"/>
                  </a:cubicBezTo>
                  <a:cubicBezTo>
                    <a:pt x="177" y="11"/>
                    <a:pt x="149" y="0"/>
                    <a:pt x="120" y="0"/>
                  </a:cubicBezTo>
                </a:path>
              </a:pathLst>
            </a:custGeom>
            <a:solidFill>
              <a:srgbClr val="21293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Open Sans"/>
                <a:ea typeface="Open Sans"/>
                <a:cs typeface="Open Sans"/>
                <a:sym typeface="Open Sans"/>
              </a:endParaRPr>
            </a:p>
          </p:txBody>
        </p:sp>
        <p:sp>
          <p:nvSpPr>
            <p:cNvPr id="1031" name="Google Shape;1031;p71"/>
            <p:cNvSpPr/>
            <p:nvPr/>
          </p:nvSpPr>
          <p:spPr>
            <a:xfrm>
              <a:off x="6424613" y="3840163"/>
              <a:ext cx="187325" cy="161925"/>
            </a:xfrm>
            <a:custGeom>
              <a:avLst/>
              <a:gdLst/>
              <a:ahLst/>
              <a:cxnLst/>
              <a:rect l="l" t="t" r="r" b="b"/>
              <a:pathLst>
                <a:path w="151" h="131" extrusionOk="0">
                  <a:moveTo>
                    <a:pt x="76" y="0"/>
                  </a:moveTo>
                  <a:cubicBezTo>
                    <a:pt x="53" y="0"/>
                    <a:pt x="30" y="12"/>
                    <a:pt x="18" y="34"/>
                  </a:cubicBezTo>
                  <a:cubicBezTo>
                    <a:pt x="0" y="65"/>
                    <a:pt x="12" y="105"/>
                    <a:pt x="43" y="123"/>
                  </a:cubicBezTo>
                  <a:cubicBezTo>
                    <a:pt x="54" y="129"/>
                    <a:pt x="65" y="131"/>
                    <a:pt x="75" y="131"/>
                  </a:cubicBezTo>
                  <a:cubicBezTo>
                    <a:pt x="98" y="131"/>
                    <a:pt x="121" y="119"/>
                    <a:pt x="133" y="98"/>
                  </a:cubicBezTo>
                  <a:cubicBezTo>
                    <a:pt x="151" y="66"/>
                    <a:pt x="139" y="26"/>
                    <a:pt x="108" y="8"/>
                  </a:cubicBezTo>
                  <a:cubicBezTo>
                    <a:pt x="98" y="3"/>
                    <a:pt x="87" y="0"/>
                    <a:pt x="76" y="0"/>
                  </a:cubicBezTo>
                </a:path>
              </a:pathLst>
            </a:custGeom>
            <a:solidFill>
              <a:srgbClr val="90949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Open Sans"/>
                <a:ea typeface="Open Sans"/>
                <a:cs typeface="Open Sans"/>
                <a:sym typeface="Open Sans"/>
              </a:endParaRPr>
            </a:p>
          </p:txBody>
        </p:sp>
      </p:grpSp>
      <p:grpSp>
        <p:nvGrpSpPr>
          <p:cNvPr id="1032" name="Google Shape;1032;p71"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p:nvPr/>
        </p:nvGrpSpPr>
        <p:grpSpPr>
          <a:xfrm>
            <a:off x="13122878" y="3327608"/>
            <a:ext cx="2041698" cy="1739981"/>
            <a:chOff x="3399631" y="1301751"/>
            <a:chExt cx="5392738" cy="4595813"/>
          </a:xfrm>
        </p:grpSpPr>
        <p:sp>
          <p:nvSpPr>
            <p:cNvPr id="1033" name="Google Shape;1033;p71"/>
            <p:cNvSpPr/>
            <p:nvPr/>
          </p:nvSpPr>
          <p:spPr>
            <a:xfrm>
              <a:off x="5439569" y="1728789"/>
              <a:ext cx="3001963" cy="3009900"/>
            </a:xfrm>
            <a:prstGeom prst="ellipse">
              <a:avLst/>
            </a:prstGeom>
            <a:solidFill>
              <a:srgbClr val="3695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Open Sans"/>
                <a:ea typeface="Open Sans"/>
                <a:cs typeface="Open Sans"/>
                <a:sym typeface="Open Sans"/>
              </a:endParaRPr>
            </a:p>
          </p:txBody>
        </p:sp>
        <p:sp>
          <p:nvSpPr>
            <p:cNvPr id="1034" name="Google Shape;1034;p71"/>
            <p:cNvSpPr/>
            <p:nvPr/>
          </p:nvSpPr>
          <p:spPr>
            <a:xfrm>
              <a:off x="6942931" y="1728789"/>
              <a:ext cx="1498600" cy="3009900"/>
            </a:xfrm>
            <a:custGeom>
              <a:avLst/>
              <a:gdLst/>
              <a:ahLst/>
              <a:cxnLst/>
              <a:rect l="l" t="t" r="r" b="b"/>
              <a:pathLst>
                <a:path w="277" h="556" extrusionOk="0">
                  <a:moveTo>
                    <a:pt x="0" y="0"/>
                  </a:moveTo>
                  <a:cubicBezTo>
                    <a:pt x="153" y="0"/>
                    <a:pt x="277" y="125"/>
                    <a:pt x="277" y="278"/>
                  </a:cubicBezTo>
                  <a:cubicBezTo>
                    <a:pt x="277" y="431"/>
                    <a:pt x="153" y="556"/>
                    <a:pt x="0" y="556"/>
                  </a:cubicBezTo>
                  <a:lnTo>
                    <a:pt x="0" y="0"/>
                  </a:lnTo>
                  <a:close/>
                </a:path>
              </a:pathLst>
            </a:custGeom>
            <a:solidFill>
              <a:srgbClr val="5CAAB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Open Sans"/>
                <a:ea typeface="Open Sans"/>
                <a:cs typeface="Open Sans"/>
                <a:sym typeface="Open Sans"/>
              </a:endParaRPr>
            </a:p>
          </p:txBody>
        </p:sp>
        <p:sp>
          <p:nvSpPr>
            <p:cNvPr id="1035" name="Google Shape;1035;p71"/>
            <p:cNvSpPr/>
            <p:nvPr/>
          </p:nvSpPr>
          <p:spPr>
            <a:xfrm>
              <a:off x="5720556" y="2492376"/>
              <a:ext cx="1536700" cy="995363"/>
            </a:xfrm>
            <a:custGeom>
              <a:avLst/>
              <a:gdLst/>
              <a:ahLst/>
              <a:cxnLst/>
              <a:rect l="l" t="t" r="r" b="b"/>
              <a:pathLst>
                <a:path w="284" h="184" extrusionOk="0">
                  <a:moveTo>
                    <a:pt x="40" y="0"/>
                  </a:moveTo>
                  <a:cubicBezTo>
                    <a:pt x="229" y="0"/>
                    <a:pt x="229" y="0"/>
                    <a:pt x="229" y="0"/>
                  </a:cubicBezTo>
                  <a:cubicBezTo>
                    <a:pt x="251" y="0"/>
                    <a:pt x="269" y="18"/>
                    <a:pt x="269" y="40"/>
                  </a:cubicBezTo>
                  <a:cubicBezTo>
                    <a:pt x="269" y="40"/>
                    <a:pt x="269" y="40"/>
                    <a:pt x="269" y="40"/>
                  </a:cubicBezTo>
                  <a:cubicBezTo>
                    <a:pt x="269" y="47"/>
                    <a:pt x="268" y="54"/>
                    <a:pt x="265" y="59"/>
                  </a:cubicBezTo>
                  <a:cubicBezTo>
                    <a:pt x="276" y="66"/>
                    <a:pt x="284" y="79"/>
                    <a:pt x="284" y="94"/>
                  </a:cubicBezTo>
                  <a:cubicBezTo>
                    <a:pt x="284" y="94"/>
                    <a:pt x="284" y="94"/>
                    <a:pt x="284" y="94"/>
                  </a:cubicBezTo>
                  <a:cubicBezTo>
                    <a:pt x="284" y="116"/>
                    <a:pt x="266" y="134"/>
                    <a:pt x="244" y="134"/>
                  </a:cubicBezTo>
                  <a:cubicBezTo>
                    <a:pt x="212" y="134"/>
                    <a:pt x="212" y="134"/>
                    <a:pt x="212" y="134"/>
                  </a:cubicBezTo>
                  <a:cubicBezTo>
                    <a:pt x="213" y="137"/>
                    <a:pt x="213" y="140"/>
                    <a:pt x="213" y="143"/>
                  </a:cubicBezTo>
                  <a:cubicBezTo>
                    <a:pt x="213" y="143"/>
                    <a:pt x="213" y="143"/>
                    <a:pt x="213" y="143"/>
                  </a:cubicBezTo>
                  <a:cubicBezTo>
                    <a:pt x="213" y="166"/>
                    <a:pt x="195" y="184"/>
                    <a:pt x="173" y="184"/>
                  </a:cubicBezTo>
                  <a:cubicBezTo>
                    <a:pt x="119" y="184"/>
                    <a:pt x="119" y="184"/>
                    <a:pt x="119" y="184"/>
                  </a:cubicBezTo>
                  <a:cubicBezTo>
                    <a:pt x="97" y="184"/>
                    <a:pt x="79" y="166"/>
                    <a:pt x="79" y="143"/>
                  </a:cubicBezTo>
                  <a:cubicBezTo>
                    <a:pt x="79" y="143"/>
                    <a:pt x="79" y="143"/>
                    <a:pt x="79" y="143"/>
                  </a:cubicBezTo>
                  <a:cubicBezTo>
                    <a:pt x="79" y="121"/>
                    <a:pt x="97" y="103"/>
                    <a:pt x="119" y="103"/>
                  </a:cubicBezTo>
                  <a:cubicBezTo>
                    <a:pt x="151" y="103"/>
                    <a:pt x="151" y="103"/>
                    <a:pt x="151" y="103"/>
                  </a:cubicBezTo>
                  <a:cubicBezTo>
                    <a:pt x="150" y="100"/>
                    <a:pt x="150" y="97"/>
                    <a:pt x="150" y="94"/>
                  </a:cubicBezTo>
                  <a:cubicBezTo>
                    <a:pt x="150" y="94"/>
                    <a:pt x="150" y="94"/>
                    <a:pt x="150" y="94"/>
                  </a:cubicBezTo>
                  <a:cubicBezTo>
                    <a:pt x="150" y="89"/>
                    <a:pt x="150" y="85"/>
                    <a:pt x="152" y="81"/>
                  </a:cubicBezTo>
                  <a:cubicBezTo>
                    <a:pt x="40" y="81"/>
                    <a:pt x="40" y="81"/>
                    <a:pt x="40" y="81"/>
                  </a:cubicBezTo>
                  <a:cubicBezTo>
                    <a:pt x="18" y="81"/>
                    <a:pt x="0" y="62"/>
                    <a:pt x="0" y="40"/>
                  </a:cubicBezTo>
                  <a:cubicBezTo>
                    <a:pt x="0" y="40"/>
                    <a:pt x="0" y="40"/>
                    <a:pt x="0" y="40"/>
                  </a:cubicBezTo>
                  <a:cubicBezTo>
                    <a:pt x="0" y="18"/>
                    <a:pt x="18" y="0"/>
                    <a:pt x="40" y="0"/>
                  </a:cubicBezTo>
                  <a:close/>
                </a:path>
              </a:pathLst>
            </a:custGeom>
            <a:solidFill>
              <a:srgbClr val="63D83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Open Sans"/>
                <a:ea typeface="Open Sans"/>
                <a:cs typeface="Open Sans"/>
                <a:sym typeface="Open Sans"/>
              </a:endParaRPr>
            </a:p>
          </p:txBody>
        </p:sp>
        <p:sp>
          <p:nvSpPr>
            <p:cNvPr id="1036" name="Google Shape;1036;p71"/>
            <p:cNvSpPr/>
            <p:nvPr/>
          </p:nvSpPr>
          <p:spPr>
            <a:xfrm>
              <a:off x="6401594" y="3656014"/>
              <a:ext cx="1541463" cy="606425"/>
            </a:xfrm>
            <a:custGeom>
              <a:avLst/>
              <a:gdLst/>
              <a:ahLst/>
              <a:cxnLst/>
              <a:rect l="l" t="t" r="r" b="b"/>
              <a:pathLst>
                <a:path w="285" h="112" extrusionOk="0">
                  <a:moveTo>
                    <a:pt x="257" y="83"/>
                  </a:moveTo>
                  <a:cubicBezTo>
                    <a:pt x="191" y="83"/>
                    <a:pt x="191" y="83"/>
                    <a:pt x="191" y="83"/>
                  </a:cubicBezTo>
                  <a:cubicBezTo>
                    <a:pt x="190" y="99"/>
                    <a:pt x="177" y="112"/>
                    <a:pt x="162" y="112"/>
                  </a:cubicBezTo>
                  <a:cubicBezTo>
                    <a:pt x="28" y="112"/>
                    <a:pt x="28" y="112"/>
                    <a:pt x="28" y="112"/>
                  </a:cubicBezTo>
                  <a:cubicBezTo>
                    <a:pt x="13" y="112"/>
                    <a:pt x="0" y="98"/>
                    <a:pt x="0" y="81"/>
                  </a:cubicBezTo>
                  <a:cubicBezTo>
                    <a:pt x="0" y="81"/>
                    <a:pt x="0" y="81"/>
                    <a:pt x="0" y="81"/>
                  </a:cubicBezTo>
                  <a:cubicBezTo>
                    <a:pt x="0" y="65"/>
                    <a:pt x="13" y="51"/>
                    <a:pt x="28" y="51"/>
                  </a:cubicBezTo>
                  <a:cubicBezTo>
                    <a:pt x="35" y="51"/>
                    <a:pt x="35" y="51"/>
                    <a:pt x="35" y="51"/>
                  </a:cubicBezTo>
                  <a:cubicBezTo>
                    <a:pt x="31" y="46"/>
                    <a:pt x="28" y="38"/>
                    <a:pt x="28" y="30"/>
                  </a:cubicBezTo>
                  <a:cubicBezTo>
                    <a:pt x="28" y="30"/>
                    <a:pt x="28" y="30"/>
                    <a:pt x="28" y="30"/>
                  </a:cubicBezTo>
                  <a:cubicBezTo>
                    <a:pt x="28" y="14"/>
                    <a:pt x="41" y="0"/>
                    <a:pt x="56" y="0"/>
                  </a:cubicBezTo>
                  <a:cubicBezTo>
                    <a:pt x="190" y="0"/>
                    <a:pt x="190" y="0"/>
                    <a:pt x="190" y="0"/>
                  </a:cubicBezTo>
                  <a:cubicBezTo>
                    <a:pt x="203" y="0"/>
                    <a:pt x="214" y="9"/>
                    <a:pt x="218" y="22"/>
                  </a:cubicBezTo>
                  <a:cubicBezTo>
                    <a:pt x="257" y="22"/>
                    <a:pt x="257" y="22"/>
                    <a:pt x="257" y="22"/>
                  </a:cubicBezTo>
                  <a:cubicBezTo>
                    <a:pt x="272" y="22"/>
                    <a:pt x="285" y="36"/>
                    <a:pt x="285" y="52"/>
                  </a:cubicBezTo>
                  <a:cubicBezTo>
                    <a:pt x="285" y="52"/>
                    <a:pt x="285" y="52"/>
                    <a:pt x="285" y="52"/>
                  </a:cubicBezTo>
                  <a:cubicBezTo>
                    <a:pt x="285" y="69"/>
                    <a:pt x="272" y="83"/>
                    <a:pt x="257" y="83"/>
                  </a:cubicBezTo>
                  <a:close/>
                </a:path>
              </a:pathLst>
            </a:custGeom>
            <a:solidFill>
              <a:srgbClr val="63D83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Open Sans"/>
                <a:ea typeface="Open Sans"/>
                <a:cs typeface="Open Sans"/>
                <a:sym typeface="Open Sans"/>
              </a:endParaRPr>
            </a:p>
          </p:txBody>
        </p:sp>
        <p:sp>
          <p:nvSpPr>
            <p:cNvPr id="1037" name="Google Shape;1037;p71"/>
            <p:cNvSpPr/>
            <p:nvPr/>
          </p:nvSpPr>
          <p:spPr>
            <a:xfrm>
              <a:off x="7376319" y="2708276"/>
              <a:ext cx="865188" cy="417513"/>
            </a:xfrm>
            <a:custGeom>
              <a:avLst/>
              <a:gdLst/>
              <a:ahLst/>
              <a:cxnLst/>
              <a:rect l="l" t="t" r="r" b="b"/>
              <a:pathLst>
                <a:path w="160" h="77" extrusionOk="0">
                  <a:moveTo>
                    <a:pt x="18" y="0"/>
                  </a:moveTo>
                  <a:cubicBezTo>
                    <a:pt x="104" y="0"/>
                    <a:pt x="104" y="0"/>
                    <a:pt x="104" y="0"/>
                  </a:cubicBezTo>
                  <a:cubicBezTo>
                    <a:pt x="114" y="0"/>
                    <a:pt x="122" y="8"/>
                    <a:pt x="122" y="18"/>
                  </a:cubicBezTo>
                  <a:cubicBezTo>
                    <a:pt x="122" y="18"/>
                    <a:pt x="122" y="18"/>
                    <a:pt x="122" y="18"/>
                  </a:cubicBezTo>
                  <a:cubicBezTo>
                    <a:pt x="122" y="19"/>
                    <a:pt x="122" y="20"/>
                    <a:pt x="122" y="21"/>
                  </a:cubicBezTo>
                  <a:cubicBezTo>
                    <a:pt x="142" y="21"/>
                    <a:pt x="142" y="21"/>
                    <a:pt x="142" y="21"/>
                  </a:cubicBezTo>
                  <a:cubicBezTo>
                    <a:pt x="152" y="21"/>
                    <a:pt x="160" y="29"/>
                    <a:pt x="160" y="39"/>
                  </a:cubicBezTo>
                  <a:cubicBezTo>
                    <a:pt x="160" y="39"/>
                    <a:pt x="160" y="39"/>
                    <a:pt x="160" y="39"/>
                  </a:cubicBezTo>
                  <a:cubicBezTo>
                    <a:pt x="160" y="49"/>
                    <a:pt x="152" y="58"/>
                    <a:pt x="142" y="58"/>
                  </a:cubicBezTo>
                  <a:cubicBezTo>
                    <a:pt x="141" y="58"/>
                    <a:pt x="141" y="58"/>
                    <a:pt x="141" y="58"/>
                  </a:cubicBezTo>
                  <a:cubicBezTo>
                    <a:pt x="141" y="58"/>
                    <a:pt x="141" y="59"/>
                    <a:pt x="141" y="59"/>
                  </a:cubicBezTo>
                  <a:cubicBezTo>
                    <a:pt x="141" y="59"/>
                    <a:pt x="141" y="59"/>
                    <a:pt x="141" y="59"/>
                  </a:cubicBezTo>
                  <a:cubicBezTo>
                    <a:pt x="141" y="69"/>
                    <a:pt x="133" y="77"/>
                    <a:pt x="123" y="77"/>
                  </a:cubicBezTo>
                  <a:cubicBezTo>
                    <a:pt x="38" y="77"/>
                    <a:pt x="38" y="77"/>
                    <a:pt x="38" y="77"/>
                  </a:cubicBezTo>
                  <a:cubicBezTo>
                    <a:pt x="28" y="77"/>
                    <a:pt x="20" y="69"/>
                    <a:pt x="20" y="59"/>
                  </a:cubicBezTo>
                  <a:cubicBezTo>
                    <a:pt x="20" y="59"/>
                    <a:pt x="20" y="59"/>
                    <a:pt x="20" y="59"/>
                  </a:cubicBezTo>
                  <a:cubicBezTo>
                    <a:pt x="20" y="49"/>
                    <a:pt x="28" y="41"/>
                    <a:pt x="38" y="41"/>
                  </a:cubicBezTo>
                  <a:cubicBezTo>
                    <a:pt x="39" y="41"/>
                    <a:pt x="39" y="41"/>
                    <a:pt x="39" y="41"/>
                  </a:cubicBezTo>
                  <a:cubicBezTo>
                    <a:pt x="39" y="40"/>
                    <a:pt x="39" y="40"/>
                    <a:pt x="39" y="39"/>
                  </a:cubicBezTo>
                  <a:cubicBezTo>
                    <a:pt x="39" y="39"/>
                    <a:pt x="39" y="39"/>
                    <a:pt x="39" y="39"/>
                  </a:cubicBezTo>
                  <a:cubicBezTo>
                    <a:pt x="39" y="38"/>
                    <a:pt x="39" y="37"/>
                    <a:pt x="39" y="36"/>
                  </a:cubicBezTo>
                  <a:cubicBezTo>
                    <a:pt x="18" y="36"/>
                    <a:pt x="18" y="36"/>
                    <a:pt x="18" y="36"/>
                  </a:cubicBezTo>
                  <a:cubicBezTo>
                    <a:pt x="8" y="36"/>
                    <a:pt x="0" y="28"/>
                    <a:pt x="0" y="18"/>
                  </a:cubicBezTo>
                  <a:cubicBezTo>
                    <a:pt x="0" y="18"/>
                    <a:pt x="0" y="18"/>
                    <a:pt x="0" y="18"/>
                  </a:cubicBezTo>
                  <a:cubicBezTo>
                    <a:pt x="0" y="8"/>
                    <a:pt x="8" y="0"/>
                    <a:pt x="18" y="0"/>
                  </a:cubicBezTo>
                  <a:close/>
                </a:path>
              </a:pathLst>
            </a:custGeom>
            <a:solidFill>
              <a:srgbClr val="63D83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Open Sans"/>
                <a:ea typeface="Open Sans"/>
                <a:cs typeface="Open Sans"/>
                <a:sym typeface="Open Sans"/>
              </a:endParaRPr>
            </a:p>
          </p:txBody>
        </p:sp>
        <p:sp>
          <p:nvSpPr>
            <p:cNvPr id="1038" name="Google Shape;1038;p71"/>
            <p:cNvSpPr/>
            <p:nvPr/>
          </p:nvSpPr>
          <p:spPr>
            <a:xfrm>
              <a:off x="7311231" y="3054351"/>
              <a:ext cx="968375" cy="477838"/>
            </a:xfrm>
            <a:custGeom>
              <a:avLst/>
              <a:gdLst/>
              <a:ahLst/>
              <a:cxnLst/>
              <a:rect l="l" t="t" r="r" b="b"/>
              <a:pathLst>
                <a:path w="179" h="88" extrusionOk="0">
                  <a:moveTo>
                    <a:pt x="62" y="0"/>
                  </a:moveTo>
                  <a:cubicBezTo>
                    <a:pt x="157" y="0"/>
                    <a:pt x="157" y="0"/>
                    <a:pt x="157" y="0"/>
                  </a:cubicBezTo>
                  <a:cubicBezTo>
                    <a:pt x="169" y="0"/>
                    <a:pt x="179" y="10"/>
                    <a:pt x="179" y="22"/>
                  </a:cubicBezTo>
                  <a:cubicBezTo>
                    <a:pt x="179" y="22"/>
                    <a:pt x="179" y="22"/>
                    <a:pt x="179" y="22"/>
                  </a:cubicBezTo>
                  <a:cubicBezTo>
                    <a:pt x="179" y="34"/>
                    <a:pt x="169" y="44"/>
                    <a:pt x="157" y="44"/>
                  </a:cubicBezTo>
                  <a:cubicBezTo>
                    <a:pt x="139" y="44"/>
                    <a:pt x="139" y="44"/>
                    <a:pt x="139" y="44"/>
                  </a:cubicBezTo>
                  <a:cubicBezTo>
                    <a:pt x="139" y="46"/>
                    <a:pt x="140" y="48"/>
                    <a:pt x="140" y="51"/>
                  </a:cubicBezTo>
                  <a:cubicBezTo>
                    <a:pt x="140" y="51"/>
                    <a:pt x="140" y="51"/>
                    <a:pt x="140" y="51"/>
                  </a:cubicBezTo>
                  <a:cubicBezTo>
                    <a:pt x="140" y="53"/>
                    <a:pt x="139" y="56"/>
                    <a:pt x="139" y="58"/>
                  </a:cubicBezTo>
                  <a:cubicBezTo>
                    <a:pt x="150" y="58"/>
                    <a:pt x="150" y="58"/>
                    <a:pt x="150" y="58"/>
                  </a:cubicBezTo>
                  <a:cubicBezTo>
                    <a:pt x="158" y="58"/>
                    <a:pt x="165" y="65"/>
                    <a:pt x="165" y="73"/>
                  </a:cubicBezTo>
                  <a:cubicBezTo>
                    <a:pt x="165" y="73"/>
                    <a:pt x="165" y="73"/>
                    <a:pt x="165" y="73"/>
                  </a:cubicBezTo>
                  <a:cubicBezTo>
                    <a:pt x="165" y="81"/>
                    <a:pt x="158" y="88"/>
                    <a:pt x="150" y="88"/>
                  </a:cubicBezTo>
                  <a:cubicBezTo>
                    <a:pt x="86" y="88"/>
                    <a:pt x="86" y="88"/>
                    <a:pt x="86" y="88"/>
                  </a:cubicBezTo>
                  <a:cubicBezTo>
                    <a:pt x="77" y="88"/>
                    <a:pt x="71" y="81"/>
                    <a:pt x="71" y="73"/>
                  </a:cubicBezTo>
                  <a:cubicBezTo>
                    <a:pt x="22" y="73"/>
                    <a:pt x="22" y="73"/>
                    <a:pt x="22" y="73"/>
                  </a:cubicBezTo>
                  <a:cubicBezTo>
                    <a:pt x="10" y="73"/>
                    <a:pt x="0" y="63"/>
                    <a:pt x="0" y="51"/>
                  </a:cubicBezTo>
                  <a:cubicBezTo>
                    <a:pt x="0" y="51"/>
                    <a:pt x="0" y="51"/>
                    <a:pt x="0" y="51"/>
                  </a:cubicBezTo>
                  <a:cubicBezTo>
                    <a:pt x="0" y="39"/>
                    <a:pt x="10" y="29"/>
                    <a:pt x="22" y="29"/>
                  </a:cubicBezTo>
                  <a:cubicBezTo>
                    <a:pt x="41" y="29"/>
                    <a:pt x="41" y="29"/>
                    <a:pt x="41" y="29"/>
                  </a:cubicBezTo>
                  <a:cubicBezTo>
                    <a:pt x="40" y="26"/>
                    <a:pt x="40" y="24"/>
                    <a:pt x="40" y="22"/>
                  </a:cubicBezTo>
                  <a:cubicBezTo>
                    <a:pt x="40" y="22"/>
                    <a:pt x="40" y="22"/>
                    <a:pt x="40" y="22"/>
                  </a:cubicBezTo>
                  <a:cubicBezTo>
                    <a:pt x="40" y="10"/>
                    <a:pt x="50" y="0"/>
                    <a:pt x="62" y="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Open Sans"/>
                <a:ea typeface="Open Sans"/>
                <a:cs typeface="Open Sans"/>
                <a:sym typeface="Open Sans"/>
              </a:endParaRPr>
            </a:p>
          </p:txBody>
        </p:sp>
        <p:sp>
          <p:nvSpPr>
            <p:cNvPr id="1039" name="Google Shape;1039;p71"/>
            <p:cNvSpPr/>
            <p:nvPr/>
          </p:nvSpPr>
          <p:spPr>
            <a:xfrm>
              <a:off x="5866606" y="3532189"/>
              <a:ext cx="1049338" cy="658813"/>
            </a:xfrm>
            <a:custGeom>
              <a:avLst/>
              <a:gdLst/>
              <a:ahLst/>
              <a:cxnLst/>
              <a:rect l="l" t="t" r="r" b="b"/>
              <a:pathLst>
                <a:path w="194" h="122" extrusionOk="0">
                  <a:moveTo>
                    <a:pt x="137" y="28"/>
                  </a:moveTo>
                  <a:cubicBezTo>
                    <a:pt x="179" y="28"/>
                    <a:pt x="179" y="28"/>
                    <a:pt x="179" y="28"/>
                  </a:cubicBezTo>
                  <a:cubicBezTo>
                    <a:pt x="187" y="28"/>
                    <a:pt x="194" y="35"/>
                    <a:pt x="194" y="43"/>
                  </a:cubicBezTo>
                  <a:cubicBezTo>
                    <a:pt x="194" y="43"/>
                    <a:pt x="194" y="43"/>
                    <a:pt x="194" y="43"/>
                  </a:cubicBezTo>
                  <a:cubicBezTo>
                    <a:pt x="194" y="51"/>
                    <a:pt x="187" y="58"/>
                    <a:pt x="179" y="58"/>
                  </a:cubicBezTo>
                  <a:cubicBezTo>
                    <a:pt x="166" y="58"/>
                    <a:pt x="166" y="58"/>
                    <a:pt x="166" y="58"/>
                  </a:cubicBezTo>
                  <a:cubicBezTo>
                    <a:pt x="167" y="59"/>
                    <a:pt x="167" y="61"/>
                    <a:pt x="167" y="62"/>
                  </a:cubicBezTo>
                  <a:cubicBezTo>
                    <a:pt x="167" y="62"/>
                    <a:pt x="167" y="62"/>
                    <a:pt x="167" y="62"/>
                  </a:cubicBezTo>
                  <a:cubicBezTo>
                    <a:pt x="167" y="64"/>
                    <a:pt x="167" y="66"/>
                    <a:pt x="166" y="67"/>
                  </a:cubicBezTo>
                  <a:cubicBezTo>
                    <a:pt x="174" y="67"/>
                    <a:pt x="174" y="67"/>
                    <a:pt x="174" y="67"/>
                  </a:cubicBezTo>
                  <a:cubicBezTo>
                    <a:pt x="179" y="67"/>
                    <a:pt x="184" y="72"/>
                    <a:pt x="184" y="77"/>
                  </a:cubicBezTo>
                  <a:cubicBezTo>
                    <a:pt x="184" y="77"/>
                    <a:pt x="184" y="77"/>
                    <a:pt x="184" y="77"/>
                  </a:cubicBezTo>
                  <a:cubicBezTo>
                    <a:pt x="184" y="83"/>
                    <a:pt x="179" y="87"/>
                    <a:pt x="174" y="87"/>
                  </a:cubicBezTo>
                  <a:cubicBezTo>
                    <a:pt x="131" y="87"/>
                    <a:pt x="131" y="87"/>
                    <a:pt x="131" y="87"/>
                  </a:cubicBezTo>
                  <a:cubicBezTo>
                    <a:pt x="125" y="87"/>
                    <a:pt x="121" y="83"/>
                    <a:pt x="121" y="77"/>
                  </a:cubicBezTo>
                  <a:cubicBezTo>
                    <a:pt x="120" y="77"/>
                    <a:pt x="120" y="77"/>
                    <a:pt x="120" y="77"/>
                  </a:cubicBezTo>
                  <a:cubicBezTo>
                    <a:pt x="120" y="77"/>
                    <a:pt x="120" y="77"/>
                    <a:pt x="120" y="77"/>
                  </a:cubicBezTo>
                  <a:cubicBezTo>
                    <a:pt x="120" y="85"/>
                    <a:pt x="113" y="92"/>
                    <a:pt x="105" y="92"/>
                  </a:cubicBezTo>
                  <a:cubicBezTo>
                    <a:pt x="93" y="92"/>
                    <a:pt x="93" y="92"/>
                    <a:pt x="93" y="92"/>
                  </a:cubicBezTo>
                  <a:cubicBezTo>
                    <a:pt x="93" y="93"/>
                    <a:pt x="94" y="95"/>
                    <a:pt x="94" y="97"/>
                  </a:cubicBezTo>
                  <a:cubicBezTo>
                    <a:pt x="94" y="97"/>
                    <a:pt x="94" y="97"/>
                    <a:pt x="94" y="97"/>
                  </a:cubicBezTo>
                  <a:cubicBezTo>
                    <a:pt x="94" y="98"/>
                    <a:pt x="93" y="100"/>
                    <a:pt x="93" y="102"/>
                  </a:cubicBezTo>
                  <a:cubicBezTo>
                    <a:pt x="100" y="102"/>
                    <a:pt x="100" y="102"/>
                    <a:pt x="100" y="102"/>
                  </a:cubicBezTo>
                  <a:cubicBezTo>
                    <a:pt x="106" y="102"/>
                    <a:pt x="110" y="106"/>
                    <a:pt x="110" y="112"/>
                  </a:cubicBezTo>
                  <a:cubicBezTo>
                    <a:pt x="110" y="112"/>
                    <a:pt x="110" y="112"/>
                    <a:pt x="110" y="112"/>
                  </a:cubicBezTo>
                  <a:cubicBezTo>
                    <a:pt x="110" y="117"/>
                    <a:pt x="106" y="122"/>
                    <a:pt x="100" y="122"/>
                  </a:cubicBezTo>
                  <a:cubicBezTo>
                    <a:pt x="57" y="122"/>
                    <a:pt x="57" y="122"/>
                    <a:pt x="57" y="122"/>
                  </a:cubicBezTo>
                  <a:cubicBezTo>
                    <a:pt x="52" y="122"/>
                    <a:pt x="47" y="117"/>
                    <a:pt x="47" y="112"/>
                  </a:cubicBezTo>
                  <a:cubicBezTo>
                    <a:pt x="15" y="112"/>
                    <a:pt x="15" y="112"/>
                    <a:pt x="15" y="112"/>
                  </a:cubicBezTo>
                  <a:cubicBezTo>
                    <a:pt x="6" y="112"/>
                    <a:pt x="0" y="105"/>
                    <a:pt x="0" y="97"/>
                  </a:cubicBezTo>
                  <a:cubicBezTo>
                    <a:pt x="0" y="97"/>
                    <a:pt x="0" y="97"/>
                    <a:pt x="0" y="97"/>
                  </a:cubicBezTo>
                  <a:cubicBezTo>
                    <a:pt x="0" y="89"/>
                    <a:pt x="6" y="82"/>
                    <a:pt x="15" y="82"/>
                  </a:cubicBezTo>
                  <a:cubicBezTo>
                    <a:pt x="27" y="82"/>
                    <a:pt x="27" y="82"/>
                    <a:pt x="27" y="82"/>
                  </a:cubicBezTo>
                  <a:cubicBezTo>
                    <a:pt x="27" y="80"/>
                    <a:pt x="26" y="79"/>
                    <a:pt x="26" y="77"/>
                  </a:cubicBezTo>
                  <a:cubicBezTo>
                    <a:pt x="26" y="77"/>
                    <a:pt x="26" y="77"/>
                    <a:pt x="26" y="77"/>
                  </a:cubicBezTo>
                  <a:cubicBezTo>
                    <a:pt x="26" y="69"/>
                    <a:pt x="33" y="62"/>
                    <a:pt x="41" y="62"/>
                  </a:cubicBezTo>
                  <a:cubicBezTo>
                    <a:pt x="73" y="62"/>
                    <a:pt x="73" y="62"/>
                    <a:pt x="73" y="62"/>
                  </a:cubicBezTo>
                  <a:cubicBezTo>
                    <a:pt x="73" y="60"/>
                    <a:pt x="74" y="58"/>
                    <a:pt x="75" y="56"/>
                  </a:cubicBezTo>
                  <a:cubicBezTo>
                    <a:pt x="73" y="54"/>
                    <a:pt x="72" y="52"/>
                    <a:pt x="72" y="49"/>
                  </a:cubicBezTo>
                  <a:cubicBezTo>
                    <a:pt x="39" y="49"/>
                    <a:pt x="39" y="49"/>
                    <a:pt x="39" y="49"/>
                  </a:cubicBezTo>
                  <a:cubicBezTo>
                    <a:pt x="31" y="49"/>
                    <a:pt x="25" y="42"/>
                    <a:pt x="25" y="34"/>
                  </a:cubicBezTo>
                  <a:cubicBezTo>
                    <a:pt x="25" y="34"/>
                    <a:pt x="25" y="34"/>
                    <a:pt x="25" y="34"/>
                  </a:cubicBezTo>
                  <a:cubicBezTo>
                    <a:pt x="25" y="26"/>
                    <a:pt x="31" y="19"/>
                    <a:pt x="39" y="19"/>
                  </a:cubicBezTo>
                  <a:cubicBezTo>
                    <a:pt x="52" y="19"/>
                    <a:pt x="52" y="19"/>
                    <a:pt x="52" y="19"/>
                  </a:cubicBezTo>
                  <a:cubicBezTo>
                    <a:pt x="51" y="18"/>
                    <a:pt x="51" y="16"/>
                    <a:pt x="51" y="14"/>
                  </a:cubicBezTo>
                  <a:cubicBezTo>
                    <a:pt x="51" y="14"/>
                    <a:pt x="51" y="14"/>
                    <a:pt x="51" y="14"/>
                  </a:cubicBezTo>
                  <a:cubicBezTo>
                    <a:pt x="51" y="6"/>
                    <a:pt x="58" y="0"/>
                    <a:pt x="66" y="0"/>
                  </a:cubicBezTo>
                  <a:cubicBezTo>
                    <a:pt x="130" y="0"/>
                    <a:pt x="130" y="0"/>
                    <a:pt x="130" y="0"/>
                  </a:cubicBezTo>
                  <a:cubicBezTo>
                    <a:pt x="138" y="0"/>
                    <a:pt x="145" y="6"/>
                    <a:pt x="145" y="14"/>
                  </a:cubicBezTo>
                  <a:cubicBezTo>
                    <a:pt x="145" y="14"/>
                    <a:pt x="145" y="14"/>
                    <a:pt x="145" y="14"/>
                  </a:cubicBezTo>
                  <a:cubicBezTo>
                    <a:pt x="145" y="20"/>
                    <a:pt x="142" y="25"/>
                    <a:pt x="137" y="28"/>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Open Sans"/>
                <a:ea typeface="Open Sans"/>
                <a:cs typeface="Open Sans"/>
                <a:sym typeface="Open Sans"/>
              </a:endParaRPr>
            </a:p>
          </p:txBody>
        </p:sp>
        <p:sp>
          <p:nvSpPr>
            <p:cNvPr id="1040" name="Google Shape;1040;p71"/>
            <p:cNvSpPr/>
            <p:nvPr/>
          </p:nvSpPr>
          <p:spPr>
            <a:xfrm>
              <a:off x="6179344" y="2032001"/>
              <a:ext cx="1185863" cy="638175"/>
            </a:xfrm>
            <a:custGeom>
              <a:avLst/>
              <a:gdLst/>
              <a:ahLst/>
              <a:cxnLst/>
              <a:rect l="l" t="t" r="r" b="b"/>
              <a:pathLst>
                <a:path w="219" h="118" extrusionOk="0">
                  <a:moveTo>
                    <a:pt x="63" y="0"/>
                  </a:moveTo>
                  <a:cubicBezTo>
                    <a:pt x="161" y="0"/>
                    <a:pt x="161" y="0"/>
                    <a:pt x="161" y="0"/>
                  </a:cubicBezTo>
                  <a:cubicBezTo>
                    <a:pt x="170" y="0"/>
                    <a:pt x="178" y="7"/>
                    <a:pt x="178" y="16"/>
                  </a:cubicBezTo>
                  <a:cubicBezTo>
                    <a:pt x="178" y="16"/>
                    <a:pt x="178" y="16"/>
                    <a:pt x="178" y="16"/>
                  </a:cubicBezTo>
                  <a:cubicBezTo>
                    <a:pt x="178" y="25"/>
                    <a:pt x="170" y="33"/>
                    <a:pt x="161" y="33"/>
                  </a:cubicBezTo>
                  <a:cubicBezTo>
                    <a:pt x="158" y="33"/>
                    <a:pt x="158" y="33"/>
                    <a:pt x="158" y="33"/>
                  </a:cubicBezTo>
                  <a:cubicBezTo>
                    <a:pt x="160" y="36"/>
                    <a:pt x="161" y="39"/>
                    <a:pt x="161" y="43"/>
                  </a:cubicBezTo>
                  <a:cubicBezTo>
                    <a:pt x="161" y="43"/>
                    <a:pt x="161" y="43"/>
                    <a:pt x="161" y="43"/>
                  </a:cubicBezTo>
                  <a:cubicBezTo>
                    <a:pt x="161" y="45"/>
                    <a:pt x="161" y="46"/>
                    <a:pt x="161" y="47"/>
                  </a:cubicBezTo>
                  <a:cubicBezTo>
                    <a:pt x="198" y="47"/>
                    <a:pt x="198" y="47"/>
                    <a:pt x="198" y="47"/>
                  </a:cubicBezTo>
                  <a:cubicBezTo>
                    <a:pt x="210" y="47"/>
                    <a:pt x="219" y="57"/>
                    <a:pt x="219" y="68"/>
                  </a:cubicBezTo>
                  <a:cubicBezTo>
                    <a:pt x="219" y="68"/>
                    <a:pt x="219" y="68"/>
                    <a:pt x="219" y="68"/>
                  </a:cubicBezTo>
                  <a:cubicBezTo>
                    <a:pt x="219" y="80"/>
                    <a:pt x="210" y="89"/>
                    <a:pt x="198" y="89"/>
                  </a:cubicBezTo>
                  <a:cubicBezTo>
                    <a:pt x="153" y="89"/>
                    <a:pt x="153" y="89"/>
                    <a:pt x="153" y="89"/>
                  </a:cubicBezTo>
                  <a:cubicBezTo>
                    <a:pt x="154" y="92"/>
                    <a:pt x="155" y="95"/>
                    <a:pt x="155" y="98"/>
                  </a:cubicBezTo>
                  <a:cubicBezTo>
                    <a:pt x="155" y="98"/>
                    <a:pt x="155" y="98"/>
                    <a:pt x="155" y="98"/>
                  </a:cubicBezTo>
                  <a:cubicBezTo>
                    <a:pt x="155" y="109"/>
                    <a:pt x="146" y="118"/>
                    <a:pt x="136" y="118"/>
                  </a:cubicBezTo>
                  <a:cubicBezTo>
                    <a:pt x="26" y="118"/>
                    <a:pt x="26" y="118"/>
                    <a:pt x="26" y="118"/>
                  </a:cubicBezTo>
                  <a:cubicBezTo>
                    <a:pt x="15" y="118"/>
                    <a:pt x="7" y="109"/>
                    <a:pt x="7" y="98"/>
                  </a:cubicBezTo>
                  <a:cubicBezTo>
                    <a:pt x="7" y="98"/>
                    <a:pt x="7" y="98"/>
                    <a:pt x="7" y="98"/>
                  </a:cubicBezTo>
                  <a:cubicBezTo>
                    <a:pt x="7" y="88"/>
                    <a:pt x="15" y="79"/>
                    <a:pt x="26" y="79"/>
                  </a:cubicBezTo>
                  <a:cubicBezTo>
                    <a:pt x="42" y="79"/>
                    <a:pt x="42" y="79"/>
                    <a:pt x="42" y="79"/>
                  </a:cubicBezTo>
                  <a:cubicBezTo>
                    <a:pt x="41" y="76"/>
                    <a:pt x="40" y="72"/>
                    <a:pt x="40" y="68"/>
                  </a:cubicBezTo>
                  <a:cubicBezTo>
                    <a:pt x="40" y="68"/>
                    <a:pt x="40" y="68"/>
                    <a:pt x="40" y="68"/>
                  </a:cubicBezTo>
                  <a:cubicBezTo>
                    <a:pt x="40" y="66"/>
                    <a:pt x="40" y="64"/>
                    <a:pt x="40" y="62"/>
                  </a:cubicBezTo>
                  <a:cubicBezTo>
                    <a:pt x="19" y="62"/>
                    <a:pt x="19" y="62"/>
                    <a:pt x="19" y="62"/>
                  </a:cubicBezTo>
                  <a:cubicBezTo>
                    <a:pt x="9" y="62"/>
                    <a:pt x="0" y="54"/>
                    <a:pt x="0" y="43"/>
                  </a:cubicBezTo>
                  <a:cubicBezTo>
                    <a:pt x="0" y="43"/>
                    <a:pt x="0" y="43"/>
                    <a:pt x="0" y="43"/>
                  </a:cubicBezTo>
                  <a:cubicBezTo>
                    <a:pt x="0" y="32"/>
                    <a:pt x="9" y="24"/>
                    <a:pt x="19" y="24"/>
                  </a:cubicBezTo>
                  <a:cubicBezTo>
                    <a:pt x="48" y="24"/>
                    <a:pt x="48" y="24"/>
                    <a:pt x="48" y="24"/>
                  </a:cubicBezTo>
                  <a:cubicBezTo>
                    <a:pt x="47" y="21"/>
                    <a:pt x="46" y="19"/>
                    <a:pt x="46" y="16"/>
                  </a:cubicBezTo>
                  <a:cubicBezTo>
                    <a:pt x="46" y="16"/>
                    <a:pt x="46" y="16"/>
                    <a:pt x="46" y="16"/>
                  </a:cubicBezTo>
                  <a:cubicBezTo>
                    <a:pt x="46" y="7"/>
                    <a:pt x="54" y="0"/>
                    <a:pt x="63" y="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Open Sans"/>
                <a:ea typeface="Open Sans"/>
                <a:cs typeface="Open Sans"/>
                <a:sym typeface="Open Sans"/>
              </a:endParaRPr>
            </a:p>
          </p:txBody>
        </p:sp>
        <p:sp>
          <p:nvSpPr>
            <p:cNvPr id="1041" name="Google Shape;1041;p71"/>
            <p:cNvSpPr/>
            <p:nvPr/>
          </p:nvSpPr>
          <p:spPr>
            <a:xfrm>
              <a:off x="3464719" y="2935289"/>
              <a:ext cx="5053013" cy="2057400"/>
            </a:xfrm>
            <a:custGeom>
              <a:avLst/>
              <a:gdLst/>
              <a:ahLst/>
              <a:cxnLst/>
              <a:rect l="l" t="t" r="r" b="b"/>
              <a:pathLst>
                <a:path w="934" h="380" extrusionOk="0">
                  <a:moveTo>
                    <a:pt x="10" y="290"/>
                  </a:moveTo>
                  <a:cubicBezTo>
                    <a:pt x="5" y="290"/>
                    <a:pt x="0" y="286"/>
                    <a:pt x="0" y="280"/>
                  </a:cubicBezTo>
                  <a:cubicBezTo>
                    <a:pt x="0" y="274"/>
                    <a:pt x="5" y="270"/>
                    <a:pt x="10" y="270"/>
                  </a:cubicBezTo>
                  <a:cubicBezTo>
                    <a:pt x="119" y="269"/>
                    <a:pt x="119" y="269"/>
                    <a:pt x="119" y="269"/>
                  </a:cubicBezTo>
                  <a:cubicBezTo>
                    <a:pt x="138" y="193"/>
                    <a:pt x="138" y="193"/>
                    <a:pt x="138" y="193"/>
                  </a:cubicBezTo>
                  <a:cubicBezTo>
                    <a:pt x="139" y="188"/>
                    <a:pt x="145" y="184"/>
                    <a:pt x="150" y="186"/>
                  </a:cubicBezTo>
                  <a:cubicBezTo>
                    <a:pt x="154" y="187"/>
                    <a:pt x="157" y="190"/>
                    <a:pt x="158" y="193"/>
                  </a:cubicBezTo>
                  <a:cubicBezTo>
                    <a:pt x="158" y="193"/>
                    <a:pt x="158" y="193"/>
                    <a:pt x="158" y="193"/>
                  </a:cubicBezTo>
                  <a:cubicBezTo>
                    <a:pt x="190" y="313"/>
                    <a:pt x="190" y="313"/>
                    <a:pt x="190" y="313"/>
                  </a:cubicBezTo>
                  <a:cubicBezTo>
                    <a:pt x="212" y="111"/>
                    <a:pt x="212" y="111"/>
                    <a:pt x="212" y="111"/>
                  </a:cubicBezTo>
                  <a:cubicBezTo>
                    <a:pt x="213" y="105"/>
                    <a:pt x="218" y="101"/>
                    <a:pt x="223" y="102"/>
                  </a:cubicBezTo>
                  <a:cubicBezTo>
                    <a:pt x="228" y="102"/>
                    <a:pt x="232" y="106"/>
                    <a:pt x="232" y="111"/>
                  </a:cubicBezTo>
                  <a:cubicBezTo>
                    <a:pt x="254" y="230"/>
                    <a:pt x="254" y="230"/>
                    <a:pt x="254" y="230"/>
                  </a:cubicBezTo>
                  <a:cubicBezTo>
                    <a:pt x="448" y="230"/>
                    <a:pt x="448" y="230"/>
                    <a:pt x="448" y="230"/>
                  </a:cubicBezTo>
                  <a:cubicBezTo>
                    <a:pt x="578" y="6"/>
                    <a:pt x="578" y="6"/>
                    <a:pt x="578" y="6"/>
                  </a:cubicBezTo>
                  <a:cubicBezTo>
                    <a:pt x="580" y="2"/>
                    <a:pt x="583" y="0"/>
                    <a:pt x="587" y="0"/>
                  </a:cubicBezTo>
                  <a:cubicBezTo>
                    <a:pt x="587" y="0"/>
                    <a:pt x="587" y="0"/>
                    <a:pt x="587" y="0"/>
                  </a:cubicBezTo>
                  <a:cubicBezTo>
                    <a:pt x="923" y="0"/>
                    <a:pt x="923" y="0"/>
                    <a:pt x="923" y="0"/>
                  </a:cubicBezTo>
                  <a:cubicBezTo>
                    <a:pt x="929" y="0"/>
                    <a:pt x="934" y="5"/>
                    <a:pt x="934" y="11"/>
                  </a:cubicBezTo>
                  <a:cubicBezTo>
                    <a:pt x="934" y="16"/>
                    <a:pt x="929" y="21"/>
                    <a:pt x="923" y="21"/>
                  </a:cubicBezTo>
                  <a:cubicBezTo>
                    <a:pt x="593" y="21"/>
                    <a:pt x="593" y="21"/>
                    <a:pt x="593" y="21"/>
                  </a:cubicBezTo>
                  <a:cubicBezTo>
                    <a:pt x="463" y="245"/>
                    <a:pt x="463" y="245"/>
                    <a:pt x="463" y="245"/>
                  </a:cubicBezTo>
                  <a:cubicBezTo>
                    <a:pt x="462" y="249"/>
                    <a:pt x="458" y="251"/>
                    <a:pt x="454" y="251"/>
                  </a:cubicBezTo>
                  <a:cubicBezTo>
                    <a:pt x="246" y="251"/>
                    <a:pt x="246" y="251"/>
                    <a:pt x="246" y="251"/>
                  </a:cubicBezTo>
                  <a:cubicBezTo>
                    <a:pt x="246" y="251"/>
                    <a:pt x="246" y="251"/>
                    <a:pt x="246" y="251"/>
                  </a:cubicBezTo>
                  <a:cubicBezTo>
                    <a:pt x="241" y="251"/>
                    <a:pt x="237" y="247"/>
                    <a:pt x="236" y="242"/>
                  </a:cubicBezTo>
                  <a:cubicBezTo>
                    <a:pt x="225" y="183"/>
                    <a:pt x="225" y="183"/>
                    <a:pt x="225" y="183"/>
                  </a:cubicBezTo>
                  <a:cubicBezTo>
                    <a:pt x="204" y="370"/>
                    <a:pt x="204" y="370"/>
                    <a:pt x="204" y="370"/>
                  </a:cubicBezTo>
                  <a:cubicBezTo>
                    <a:pt x="204" y="370"/>
                    <a:pt x="204" y="370"/>
                    <a:pt x="204" y="370"/>
                  </a:cubicBezTo>
                  <a:cubicBezTo>
                    <a:pt x="204" y="374"/>
                    <a:pt x="201" y="378"/>
                    <a:pt x="196" y="379"/>
                  </a:cubicBezTo>
                  <a:cubicBezTo>
                    <a:pt x="191" y="380"/>
                    <a:pt x="185" y="377"/>
                    <a:pt x="184" y="372"/>
                  </a:cubicBezTo>
                  <a:cubicBezTo>
                    <a:pt x="148" y="238"/>
                    <a:pt x="148" y="238"/>
                    <a:pt x="148" y="238"/>
                  </a:cubicBezTo>
                  <a:cubicBezTo>
                    <a:pt x="138" y="281"/>
                    <a:pt x="138" y="281"/>
                    <a:pt x="138" y="281"/>
                  </a:cubicBezTo>
                  <a:cubicBezTo>
                    <a:pt x="138" y="281"/>
                    <a:pt x="138" y="281"/>
                    <a:pt x="138" y="281"/>
                  </a:cubicBezTo>
                  <a:cubicBezTo>
                    <a:pt x="136" y="286"/>
                    <a:pt x="132" y="289"/>
                    <a:pt x="128" y="289"/>
                  </a:cubicBezTo>
                  <a:lnTo>
                    <a:pt x="10" y="290"/>
                  </a:lnTo>
                  <a:close/>
                </a:path>
              </a:pathLst>
            </a:custGeom>
            <a:solidFill>
              <a:srgbClr val="C040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Open Sans"/>
                <a:ea typeface="Open Sans"/>
                <a:cs typeface="Open Sans"/>
                <a:sym typeface="Open Sans"/>
              </a:endParaRPr>
            </a:p>
          </p:txBody>
        </p:sp>
        <p:sp>
          <p:nvSpPr>
            <p:cNvPr id="1042" name="Google Shape;1042;p71"/>
            <p:cNvSpPr/>
            <p:nvPr/>
          </p:nvSpPr>
          <p:spPr>
            <a:xfrm>
              <a:off x="5768181" y="1360489"/>
              <a:ext cx="1617663" cy="2740025"/>
            </a:xfrm>
            <a:custGeom>
              <a:avLst/>
              <a:gdLst/>
              <a:ahLst/>
              <a:cxnLst/>
              <a:rect l="l" t="t" r="r" b="b"/>
              <a:pathLst>
                <a:path w="299" h="506" extrusionOk="0">
                  <a:moveTo>
                    <a:pt x="15" y="501"/>
                  </a:moveTo>
                  <a:cubicBezTo>
                    <a:pt x="13" y="505"/>
                    <a:pt x="8" y="506"/>
                    <a:pt x="5" y="504"/>
                  </a:cubicBezTo>
                  <a:cubicBezTo>
                    <a:pt x="1" y="502"/>
                    <a:pt x="0" y="497"/>
                    <a:pt x="2" y="493"/>
                  </a:cubicBezTo>
                  <a:cubicBezTo>
                    <a:pt x="10" y="480"/>
                    <a:pt x="10" y="480"/>
                    <a:pt x="10" y="480"/>
                  </a:cubicBezTo>
                  <a:cubicBezTo>
                    <a:pt x="12" y="476"/>
                    <a:pt x="17" y="475"/>
                    <a:pt x="20" y="477"/>
                  </a:cubicBezTo>
                  <a:cubicBezTo>
                    <a:pt x="24" y="479"/>
                    <a:pt x="25" y="484"/>
                    <a:pt x="23" y="488"/>
                  </a:cubicBezTo>
                  <a:lnTo>
                    <a:pt x="15" y="501"/>
                  </a:lnTo>
                  <a:close/>
                  <a:moveTo>
                    <a:pt x="284" y="5"/>
                  </a:moveTo>
                  <a:cubicBezTo>
                    <a:pt x="286" y="2"/>
                    <a:pt x="291" y="0"/>
                    <a:pt x="294" y="2"/>
                  </a:cubicBezTo>
                  <a:cubicBezTo>
                    <a:pt x="298" y="5"/>
                    <a:pt x="299" y="9"/>
                    <a:pt x="297" y="13"/>
                  </a:cubicBezTo>
                  <a:cubicBezTo>
                    <a:pt x="294" y="18"/>
                    <a:pt x="294" y="18"/>
                    <a:pt x="294" y="18"/>
                  </a:cubicBezTo>
                  <a:cubicBezTo>
                    <a:pt x="292" y="22"/>
                    <a:pt x="287" y="23"/>
                    <a:pt x="284" y="21"/>
                  </a:cubicBezTo>
                  <a:cubicBezTo>
                    <a:pt x="280" y="19"/>
                    <a:pt x="279" y="14"/>
                    <a:pt x="281" y="11"/>
                  </a:cubicBezTo>
                  <a:lnTo>
                    <a:pt x="284" y="5"/>
                  </a:lnTo>
                  <a:close/>
                  <a:moveTo>
                    <a:pt x="257" y="51"/>
                  </a:moveTo>
                  <a:cubicBezTo>
                    <a:pt x="260" y="47"/>
                    <a:pt x="264" y="46"/>
                    <a:pt x="268" y="48"/>
                  </a:cubicBezTo>
                  <a:cubicBezTo>
                    <a:pt x="272" y="50"/>
                    <a:pt x="273" y="55"/>
                    <a:pt x="271" y="59"/>
                  </a:cubicBezTo>
                  <a:cubicBezTo>
                    <a:pt x="263" y="72"/>
                    <a:pt x="263" y="72"/>
                    <a:pt x="263" y="72"/>
                  </a:cubicBezTo>
                  <a:cubicBezTo>
                    <a:pt x="261" y="76"/>
                    <a:pt x="256" y="77"/>
                    <a:pt x="252" y="75"/>
                  </a:cubicBezTo>
                  <a:cubicBezTo>
                    <a:pt x="249" y="73"/>
                    <a:pt x="248" y="68"/>
                    <a:pt x="250" y="64"/>
                  </a:cubicBezTo>
                  <a:lnTo>
                    <a:pt x="257" y="51"/>
                  </a:lnTo>
                  <a:close/>
                  <a:moveTo>
                    <a:pt x="226" y="104"/>
                  </a:moveTo>
                  <a:cubicBezTo>
                    <a:pt x="229" y="101"/>
                    <a:pt x="233" y="99"/>
                    <a:pt x="237" y="102"/>
                  </a:cubicBezTo>
                  <a:cubicBezTo>
                    <a:pt x="241" y="104"/>
                    <a:pt x="242" y="109"/>
                    <a:pt x="240" y="112"/>
                  </a:cubicBezTo>
                  <a:cubicBezTo>
                    <a:pt x="232" y="126"/>
                    <a:pt x="232" y="126"/>
                    <a:pt x="232" y="126"/>
                  </a:cubicBezTo>
                  <a:cubicBezTo>
                    <a:pt x="230" y="129"/>
                    <a:pt x="225" y="131"/>
                    <a:pt x="222" y="128"/>
                  </a:cubicBezTo>
                  <a:cubicBezTo>
                    <a:pt x="218" y="126"/>
                    <a:pt x="217" y="122"/>
                    <a:pt x="219" y="118"/>
                  </a:cubicBezTo>
                  <a:lnTo>
                    <a:pt x="226" y="104"/>
                  </a:lnTo>
                  <a:close/>
                  <a:moveTo>
                    <a:pt x="195" y="158"/>
                  </a:moveTo>
                  <a:cubicBezTo>
                    <a:pt x="198" y="154"/>
                    <a:pt x="202" y="153"/>
                    <a:pt x="206" y="155"/>
                  </a:cubicBezTo>
                  <a:cubicBezTo>
                    <a:pt x="210" y="157"/>
                    <a:pt x="211" y="162"/>
                    <a:pt x="209" y="166"/>
                  </a:cubicBezTo>
                  <a:cubicBezTo>
                    <a:pt x="201" y="179"/>
                    <a:pt x="201" y="179"/>
                    <a:pt x="201" y="179"/>
                  </a:cubicBezTo>
                  <a:cubicBezTo>
                    <a:pt x="199" y="183"/>
                    <a:pt x="194" y="184"/>
                    <a:pt x="191" y="182"/>
                  </a:cubicBezTo>
                  <a:cubicBezTo>
                    <a:pt x="187" y="180"/>
                    <a:pt x="186" y="175"/>
                    <a:pt x="188" y="172"/>
                  </a:cubicBezTo>
                  <a:lnTo>
                    <a:pt x="195" y="158"/>
                  </a:lnTo>
                  <a:close/>
                  <a:moveTo>
                    <a:pt x="164" y="212"/>
                  </a:moveTo>
                  <a:cubicBezTo>
                    <a:pt x="167" y="208"/>
                    <a:pt x="171" y="207"/>
                    <a:pt x="175" y="209"/>
                  </a:cubicBezTo>
                  <a:cubicBezTo>
                    <a:pt x="179" y="211"/>
                    <a:pt x="180" y="216"/>
                    <a:pt x="178" y="220"/>
                  </a:cubicBezTo>
                  <a:cubicBezTo>
                    <a:pt x="170" y="233"/>
                    <a:pt x="170" y="233"/>
                    <a:pt x="170" y="233"/>
                  </a:cubicBezTo>
                  <a:cubicBezTo>
                    <a:pt x="168" y="237"/>
                    <a:pt x="163" y="238"/>
                    <a:pt x="160" y="236"/>
                  </a:cubicBezTo>
                  <a:cubicBezTo>
                    <a:pt x="156" y="234"/>
                    <a:pt x="155" y="229"/>
                    <a:pt x="157" y="225"/>
                  </a:cubicBezTo>
                  <a:lnTo>
                    <a:pt x="164" y="212"/>
                  </a:lnTo>
                  <a:close/>
                  <a:moveTo>
                    <a:pt x="134" y="265"/>
                  </a:moveTo>
                  <a:cubicBezTo>
                    <a:pt x="136" y="262"/>
                    <a:pt x="140" y="260"/>
                    <a:pt x="144" y="263"/>
                  </a:cubicBezTo>
                  <a:cubicBezTo>
                    <a:pt x="148" y="265"/>
                    <a:pt x="149" y="269"/>
                    <a:pt x="147" y="273"/>
                  </a:cubicBezTo>
                  <a:cubicBezTo>
                    <a:pt x="139" y="287"/>
                    <a:pt x="139" y="287"/>
                    <a:pt x="139" y="287"/>
                  </a:cubicBezTo>
                  <a:cubicBezTo>
                    <a:pt x="137" y="290"/>
                    <a:pt x="132" y="292"/>
                    <a:pt x="129" y="289"/>
                  </a:cubicBezTo>
                  <a:cubicBezTo>
                    <a:pt x="125" y="287"/>
                    <a:pt x="124" y="283"/>
                    <a:pt x="126" y="279"/>
                  </a:cubicBezTo>
                  <a:lnTo>
                    <a:pt x="134" y="265"/>
                  </a:lnTo>
                  <a:close/>
                  <a:moveTo>
                    <a:pt x="103" y="319"/>
                  </a:moveTo>
                  <a:cubicBezTo>
                    <a:pt x="105" y="315"/>
                    <a:pt x="109" y="314"/>
                    <a:pt x="113" y="316"/>
                  </a:cubicBezTo>
                  <a:cubicBezTo>
                    <a:pt x="117" y="318"/>
                    <a:pt x="118" y="323"/>
                    <a:pt x="116" y="327"/>
                  </a:cubicBezTo>
                  <a:cubicBezTo>
                    <a:pt x="108" y="340"/>
                    <a:pt x="108" y="340"/>
                    <a:pt x="108" y="340"/>
                  </a:cubicBezTo>
                  <a:cubicBezTo>
                    <a:pt x="106" y="344"/>
                    <a:pt x="101" y="345"/>
                    <a:pt x="98" y="343"/>
                  </a:cubicBezTo>
                  <a:cubicBezTo>
                    <a:pt x="94" y="341"/>
                    <a:pt x="93" y="336"/>
                    <a:pt x="95" y="333"/>
                  </a:cubicBezTo>
                  <a:lnTo>
                    <a:pt x="103" y="319"/>
                  </a:lnTo>
                  <a:close/>
                  <a:moveTo>
                    <a:pt x="72" y="373"/>
                  </a:moveTo>
                  <a:cubicBezTo>
                    <a:pt x="74" y="369"/>
                    <a:pt x="78" y="368"/>
                    <a:pt x="82" y="370"/>
                  </a:cubicBezTo>
                  <a:cubicBezTo>
                    <a:pt x="86" y="372"/>
                    <a:pt x="87" y="377"/>
                    <a:pt x="85" y="380"/>
                  </a:cubicBezTo>
                  <a:cubicBezTo>
                    <a:pt x="77" y="394"/>
                    <a:pt x="77" y="394"/>
                    <a:pt x="77" y="394"/>
                  </a:cubicBezTo>
                  <a:cubicBezTo>
                    <a:pt x="75" y="398"/>
                    <a:pt x="70" y="399"/>
                    <a:pt x="67" y="397"/>
                  </a:cubicBezTo>
                  <a:cubicBezTo>
                    <a:pt x="63" y="395"/>
                    <a:pt x="62" y="390"/>
                    <a:pt x="64" y="386"/>
                  </a:cubicBezTo>
                  <a:lnTo>
                    <a:pt x="72" y="373"/>
                  </a:lnTo>
                  <a:close/>
                  <a:moveTo>
                    <a:pt x="41" y="426"/>
                  </a:moveTo>
                  <a:cubicBezTo>
                    <a:pt x="43" y="423"/>
                    <a:pt x="47" y="421"/>
                    <a:pt x="51" y="424"/>
                  </a:cubicBezTo>
                  <a:cubicBezTo>
                    <a:pt x="55" y="426"/>
                    <a:pt x="56" y="430"/>
                    <a:pt x="54" y="434"/>
                  </a:cubicBezTo>
                  <a:cubicBezTo>
                    <a:pt x="46" y="448"/>
                    <a:pt x="46" y="448"/>
                    <a:pt x="46" y="448"/>
                  </a:cubicBezTo>
                  <a:cubicBezTo>
                    <a:pt x="44" y="451"/>
                    <a:pt x="39" y="453"/>
                    <a:pt x="36" y="450"/>
                  </a:cubicBezTo>
                  <a:cubicBezTo>
                    <a:pt x="32" y="448"/>
                    <a:pt x="31" y="444"/>
                    <a:pt x="33" y="440"/>
                  </a:cubicBezTo>
                  <a:lnTo>
                    <a:pt x="41" y="426"/>
                  </a:lnTo>
                  <a:close/>
                </a:path>
              </a:pathLst>
            </a:custGeom>
            <a:solidFill>
              <a:srgbClr val="F7872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Open Sans"/>
                <a:ea typeface="Open Sans"/>
                <a:cs typeface="Open Sans"/>
                <a:sym typeface="Open Sans"/>
              </a:endParaRPr>
            </a:p>
          </p:txBody>
        </p:sp>
        <p:sp>
          <p:nvSpPr>
            <p:cNvPr id="1043" name="Google Shape;1043;p71"/>
            <p:cNvSpPr/>
            <p:nvPr/>
          </p:nvSpPr>
          <p:spPr>
            <a:xfrm>
              <a:off x="3399631" y="1301751"/>
              <a:ext cx="2844800" cy="2846388"/>
            </a:xfrm>
            <a:custGeom>
              <a:avLst/>
              <a:gdLst/>
              <a:ahLst/>
              <a:cxnLst/>
              <a:rect l="l" t="t" r="r" b="b"/>
              <a:pathLst>
                <a:path w="526" h="526" extrusionOk="0">
                  <a:moveTo>
                    <a:pt x="454" y="72"/>
                  </a:moveTo>
                  <a:cubicBezTo>
                    <a:pt x="526" y="144"/>
                    <a:pt x="526" y="260"/>
                    <a:pt x="454" y="332"/>
                  </a:cubicBezTo>
                  <a:cubicBezTo>
                    <a:pt x="389" y="396"/>
                    <a:pt x="288" y="403"/>
                    <a:pt x="216" y="351"/>
                  </a:cubicBezTo>
                  <a:cubicBezTo>
                    <a:pt x="52" y="515"/>
                    <a:pt x="52" y="515"/>
                    <a:pt x="52" y="515"/>
                  </a:cubicBezTo>
                  <a:cubicBezTo>
                    <a:pt x="41" y="526"/>
                    <a:pt x="23" y="526"/>
                    <a:pt x="11" y="515"/>
                  </a:cubicBezTo>
                  <a:cubicBezTo>
                    <a:pt x="11" y="515"/>
                    <a:pt x="11" y="515"/>
                    <a:pt x="11" y="515"/>
                  </a:cubicBezTo>
                  <a:cubicBezTo>
                    <a:pt x="0" y="503"/>
                    <a:pt x="0" y="485"/>
                    <a:pt x="11" y="473"/>
                  </a:cubicBezTo>
                  <a:cubicBezTo>
                    <a:pt x="175" y="309"/>
                    <a:pt x="175" y="309"/>
                    <a:pt x="175" y="309"/>
                  </a:cubicBezTo>
                  <a:cubicBezTo>
                    <a:pt x="123" y="238"/>
                    <a:pt x="129" y="137"/>
                    <a:pt x="194" y="72"/>
                  </a:cubicBezTo>
                  <a:cubicBezTo>
                    <a:pt x="266" y="0"/>
                    <a:pt x="382" y="0"/>
                    <a:pt x="454" y="72"/>
                  </a:cubicBezTo>
                  <a:close/>
                </a:path>
              </a:pathLst>
            </a:custGeom>
            <a:solidFill>
              <a:srgbClr val="3DAA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Open Sans"/>
                <a:ea typeface="Open Sans"/>
                <a:cs typeface="Open Sans"/>
                <a:sym typeface="Open Sans"/>
              </a:endParaRPr>
            </a:p>
          </p:txBody>
        </p:sp>
        <p:sp>
          <p:nvSpPr>
            <p:cNvPr id="1044" name="Google Shape;1044;p71"/>
            <p:cNvSpPr/>
            <p:nvPr/>
          </p:nvSpPr>
          <p:spPr>
            <a:xfrm>
              <a:off x="3458369" y="1690689"/>
              <a:ext cx="2786063" cy="2457450"/>
            </a:xfrm>
            <a:custGeom>
              <a:avLst/>
              <a:gdLst/>
              <a:ahLst/>
              <a:cxnLst/>
              <a:rect l="l" t="t" r="r" b="b"/>
              <a:pathLst>
                <a:path w="515" h="454" extrusionOk="0">
                  <a:moveTo>
                    <a:pt x="443" y="0"/>
                  </a:moveTo>
                  <a:cubicBezTo>
                    <a:pt x="515" y="72"/>
                    <a:pt x="515" y="188"/>
                    <a:pt x="443" y="260"/>
                  </a:cubicBezTo>
                  <a:cubicBezTo>
                    <a:pt x="378" y="324"/>
                    <a:pt x="277" y="331"/>
                    <a:pt x="205" y="279"/>
                  </a:cubicBezTo>
                  <a:cubicBezTo>
                    <a:pt x="41" y="443"/>
                    <a:pt x="41" y="443"/>
                    <a:pt x="41" y="443"/>
                  </a:cubicBezTo>
                  <a:cubicBezTo>
                    <a:pt x="30" y="454"/>
                    <a:pt x="12" y="454"/>
                    <a:pt x="0" y="443"/>
                  </a:cubicBezTo>
                  <a:lnTo>
                    <a:pt x="443" y="0"/>
                  </a:lnTo>
                  <a:close/>
                </a:path>
              </a:pathLst>
            </a:custGeom>
            <a:solidFill>
              <a:srgbClr val="60BB4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Open Sans"/>
                <a:ea typeface="Open Sans"/>
                <a:cs typeface="Open Sans"/>
                <a:sym typeface="Open Sans"/>
              </a:endParaRPr>
            </a:p>
          </p:txBody>
        </p:sp>
        <p:sp>
          <p:nvSpPr>
            <p:cNvPr id="1045" name="Google Shape;1045;p71"/>
            <p:cNvSpPr/>
            <p:nvPr/>
          </p:nvSpPr>
          <p:spPr>
            <a:xfrm>
              <a:off x="4248944" y="1474789"/>
              <a:ext cx="1822450" cy="1824038"/>
            </a:xfrm>
            <a:custGeom>
              <a:avLst/>
              <a:gdLst/>
              <a:ahLst/>
              <a:cxnLst/>
              <a:rect l="l" t="t" r="r" b="b"/>
              <a:pathLst>
                <a:path w="337" h="337" extrusionOk="0">
                  <a:moveTo>
                    <a:pt x="277" y="60"/>
                  </a:moveTo>
                  <a:cubicBezTo>
                    <a:pt x="337" y="120"/>
                    <a:pt x="337" y="217"/>
                    <a:pt x="277" y="277"/>
                  </a:cubicBezTo>
                  <a:cubicBezTo>
                    <a:pt x="217" y="337"/>
                    <a:pt x="120" y="337"/>
                    <a:pt x="60" y="277"/>
                  </a:cubicBezTo>
                  <a:cubicBezTo>
                    <a:pt x="0" y="217"/>
                    <a:pt x="0" y="120"/>
                    <a:pt x="60" y="60"/>
                  </a:cubicBezTo>
                  <a:cubicBezTo>
                    <a:pt x="120" y="0"/>
                    <a:pt x="217" y="0"/>
                    <a:pt x="277" y="60"/>
                  </a:cubicBezTo>
                  <a:close/>
                </a:path>
              </a:pathLst>
            </a:custGeom>
            <a:solidFill>
              <a:srgbClr val="E4E4E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Open Sans"/>
                <a:ea typeface="Open Sans"/>
                <a:cs typeface="Open Sans"/>
                <a:sym typeface="Open Sans"/>
              </a:endParaRPr>
            </a:p>
          </p:txBody>
        </p:sp>
        <p:sp>
          <p:nvSpPr>
            <p:cNvPr id="1046" name="Google Shape;1046;p71"/>
            <p:cNvSpPr/>
            <p:nvPr/>
          </p:nvSpPr>
          <p:spPr>
            <a:xfrm>
              <a:off x="4437855" y="1658939"/>
              <a:ext cx="1455737" cy="1455737"/>
            </a:xfrm>
            <a:custGeom>
              <a:avLst/>
              <a:gdLst/>
              <a:ahLst/>
              <a:cxnLst/>
              <a:rect l="l" t="t" r="r" b="b"/>
              <a:pathLst>
                <a:path w="269" h="269" extrusionOk="0">
                  <a:moveTo>
                    <a:pt x="29" y="198"/>
                  </a:moveTo>
                  <a:cubicBezTo>
                    <a:pt x="48" y="198"/>
                    <a:pt x="48" y="198"/>
                    <a:pt x="48" y="198"/>
                  </a:cubicBezTo>
                  <a:cubicBezTo>
                    <a:pt x="41" y="179"/>
                    <a:pt x="37" y="158"/>
                    <a:pt x="37" y="135"/>
                  </a:cubicBezTo>
                  <a:cubicBezTo>
                    <a:pt x="12" y="135"/>
                    <a:pt x="12" y="135"/>
                    <a:pt x="12" y="135"/>
                  </a:cubicBezTo>
                  <a:cubicBezTo>
                    <a:pt x="12" y="158"/>
                    <a:pt x="18" y="179"/>
                    <a:pt x="29" y="198"/>
                  </a:cubicBezTo>
                  <a:close/>
                  <a:moveTo>
                    <a:pt x="12" y="124"/>
                  </a:moveTo>
                  <a:cubicBezTo>
                    <a:pt x="37" y="124"/>
                    <a:pt x="37" y="124"/>
                    <a:pt x="37" y="124"/>
                  </a:cubicBezTo>
                  <a:cubicBezTo>
                    <a:pt x="38" y="104"/>
                    <a:pt x="42" y="85"/>
                    <a:pt x="49" y="69"/>
                  </a:cubicBezTo>
                  <a:cubicBezTo>
                    <a:pt x="31" y="69"/>
                    <a:pt x="31" y="69"/>
                    <a:pt x="31" y="69"/>
                  </a:cubicBezTo>
                  <a:cubicBezTo>
                    <a:pt x="20" y="85"/>
                    <a:pt x="14" y="104"/>
                    <a:pt x="12" y="124"/>
                  </a:cubicBezTo>
                  <a:close/>
                  <a:moveTo>
                    <a:pt x="38" y="58"/>
                  </a:moveTo>
                  <a:cubicBezTo>
                    <a:pt x="54" y="58"/>
                    <a:pt x="54" y="58"/>
                    <a:pt x="54" y="58"/>
                  </a:cubicBezTo>
                  <a:cubicBezTo>
                    <a:pt x="57" y="51"/>
                    <a:pt x="61" y="45"/>
                    <a:pt x="65" y="40"/>
                  </a:cubicBezTo>
                  <a:cubicBezTo>
                    <a:pt x="69" y="35"/>
                    <a:pt x="73" y="30"/>
                    <a:pt x="77" y="25"/>
                  </a:cubicBezTo>
                  <a:cubicBezTo>
                    <a:pt x="66" y="31"/>
                    <a:pt x="56" y="38"/>
                    <a:pt x="48" y="47"/>
                  </a:cubicBezTo>
                  <a:cubicBezTo>
                    <a:pt x="44" y="50"/>
                    <a:pt x="41" y="54"/>
                    <a:pt x="38" y="58"/>
                  </a:cubicBezTo>
                  <a:close/>
                  <a:moveTo>
                    <a:pt x="192" y="25"/>
                  </a:moveTo>
                  <a:cubicBezTo>
                    <a:pt x="197" y="30"/>
                    <a:pt x="201" y="35"/>
                    <a:pt x="205" y="40"/>
                  </a:cubicBezTo>
                  <a:cubicBezTo>
                    <a:pt x="209" y="45"/>
                    <a:pt x="212" y="51"/>
                    <a:pt x="215" y="58"/>
                  </a:cubicBezTo>
                  <a:cubicBezTo>
                    <a:pt x="231" y="58"/>
                    <a:pt x="231" y="58"/>
                    <a:pt x="231" y="58"/>
                  </a:cubicBezTo>
                  <a:cubicBezTo>
                    <a:pt x="228" y="54"/>
                    <a:pt x="225" y="50"/>
                    <a:pt x="222" y="47"/>
                  </a:cubicBezTo>
                  <a:cubicBezTo>
                    <a:pt x="213" y="38"/>
                    <a:pt x="203" y="31"/>
                    <a:pt x="192" y="25"/>
                  </a:cubicBezTo>
                  <a:close/>
                  <a:moveTo>
                    <a:pt x="239" y="69"/>
                  </a:moveTo>
                  <a:cubicBezTo>
                    <a:pt x="220" y="69"/>
                    <a:pt x="220" y="69"/>
                    <a:pt x="220" y="69"/>
                  </a:cubicBezTo>
                  <a:cubicBezTo>
                    <a:pt x="227" y="85"/>
                    <a:pt x="231" y="104"/>
                    <a:pt x="233" y="124"/>
                  </a:cubicBezTo>
                  <a:cubicBezTo>
                    <a:pt x="258" y="124"/>
                    <a:pt x="258" y="124"/>
                    <a:pt x="258" y="124"/>
                  </a:cubicBezTo>
                  <a:cubicBezTo>
                    <a:pt x="256" y="104"/>
                    <a:pt x="249" y="85"/>
                    <a:pt x="239" y="69"/>
                  </a:cubicBezTo>
                  <a:close/>
                  <a:moveTo>
                    <a:pt x="258" y="135"/>
                  </a:moveTo>
                  <a:cubicBezTo>
                    <a:pt x="233" y="135"/>
                    <a:pt x="233" y="135"/>
                    <a:pt x="233" y="135"/>
                  </a:cubicBezTo>
                  <a:cubicBezTo>
                    <a:pt x="233" y="158"/>
                    <a:pt x="229" y="179"/>
                    <a:pt x="221" y="198"/>
                  </a:cubicBezTo>
                  <a:cubicBezTo>
                    <a:pt x="240" y="198"/>
                    <a:pt x="240" y="198"/>
                    <a:pt x="240" y="198"/>
                  </a:cubicBezTo>
                  <a:cubicBezTo>
                    <a:pt x="251" y="179"/>
                    <a:pt x="258" y="158"/>
                    <a:pt x="258" y="135"/>
                  </a:cubicBezTo>
                  <a:close/>
                  <a:moveTo>
                    <a:pt x="250" y="203"/>
                  </a:moveTo>
                  <a:cubicBezTo>
                    <a:pt x="246" y="209"/>
                    <a:pt x="246" y="209"/>
                    <a:pt x="246" y="209"/>
                  </a:cubicBezTo>
                  <a:cubicBezTo>
                    <a:pt x="242" y="216"/>
                    <a:pt x="236" y="223"/>
                    <a:pt x="230" y="229"/>
                  </a:cubicBezTo>
                  <a:cubicBezTo>
                    <a:pt x="205" y="254"/>
                    <a:pt x="172" y="269"/>
                    <a:pt x="135" y="269"/>
                  </a:cubicBezTo>
                  <a:cubicBezTo>
                    <a:pt x="98" y="269"/>
                    <a:pt x="64" y="254"/>
                    <a:pt x="40" y="229"/>
                  </a:cubicBezTo>
                  <a:cubicBezTo>
                    <a:pt x="15" y="205"/>
                    <a:pt x="0" y="171"/>
                    <a:pt x="0" y="134"/>
                  </a:cubicBezTo>
                  <a:cubicBezTo>
                    <a:pt x="0" y="97"/>
                    <a:pt x="15" y="64"/>
                    <a:pt x="40" y="39"/>
                  </a:cubicBezTo>
                  <a:cubicBezTo>
                    <a:pt x="64" y="15"/>
                    <a:pt x="98" y="0"/>
                    <a:pt x="135" y="0"/>
                  </a:cubicBezTo>
                  <a:cubicBezTo>
                    <a:pt x="172" y="0"/>
                    <a:pt x="205" y="15"/>
                    <a:pt x="230" y="39"/>
                  </a:cubicBezTo>
                  <a:cubicBezTo>
                    <a:pt x="254" y="64"/>
                    <a:pt x="269" y="97"/>
                    <a:pt x="269" y="134"/>
                  </a:cubicBezTo>
                  <a:cubicBezTo>
                    <a:pt x="269" y="160"/>
                    <a:pt x="262" y="183"/>
                    <a:pt x="250" y="203"/>
                  </a:cubicBezTo>
                  <a:close/>
                  <a:moveTo>
                    <a:pt x="233" y="209"/>
                  </a:moveTo>
                  <a:cubicBezTo>
                    <a:pt x="216" y="209"/>
                    <a:pt x="216" y="209"/>
                    <a:pt x="216" y="209"/>
                  </a:cubicBezTo>
                  <a:cubicBezTo>
                    <a:pt x="213" y="216"/>
                    <a:pt x="209" y="223"/>
                    <a:pt x="205" y="229"/>
                  </a:cubicBezTo>
                  <a:cubicBezTo>
                    <a:pt x="201" y="234"/>
                    <a:pt x="197" y="239"/>
                    <a:pt x="192" y="243"/>
                  </a:cubicBezTo>
                  <a:cubicBezTo>
                    <a:pt x="203" y="238"/>
                    <a:pt x="213" y="230"/>
                    <a:pt x="222" y="221"/>
                  </a:cubicBezTo>
                  <a:cubicBezTo>
                    <a:pt x="226" y="217"/>
                    <a:pt x="230" y="213"/>
                    <a:pt x="233" y="209"/>
                  </a:cubicBezTo>
                  <a:close/>
                  <a:moveTo>
                    <a:pt x="77" y="243"/>
                  </a:moveTo>
                  <a:cubicBezTo>
                    <a:pt x="73" y="239"/>
                    <a:pt x="69" y="234"/>
                    <a:pt x="65" y="229"/>
                  </a:cubicBezTo>
                  <a:cubicBezTo>
                    <a:pt x="60" y="223"/>
                    <a:pt x="57" y="216"/>
                    <a:pt x="53" y="209"/>
                  </a:cubicBezTo>
                  <a:cubicBezTo>
                    <a:pt x="37" y="209"/>
                    <a:pt x="37" y="209"/>
                    <a:pt x="37" y="209"/>
                  </a:cubicBezTo>
                  <a:cubicBezTo>
                    <a:pt x="40" y="213"/>
                    <a:pt x="44" y="217"/>
                    <a:pt x="48" y="221"/>
                  </a:cubicBezTo>
                  <a:cubicBezTo>
                    <a:pt x="56" y="230"/>
                    <a:pt x="66" y="238"/>
                    <a:pt x="77" y="243"/>
                  </a:cubicBezTo>
                  <a:close/>
                  <a:moveTo>
                    <a:pt x="60" y="198"/>
                  </a:moveTo>
                  <a:cubicBezTo>
                    <a:pt x="100" y="198"/>
                    <a:pt x="100" y="198"/>
                    <a:pt x="100" y="198"/>
                  </a:cubicBezTo>
                  <a:cubicBezTo>
                    <a:pt x="98" y="179"/>
                    <a:pt x="96" y="158"/>
                    <a:pt x="96" y="135"/>
                  </a:cubicBezTo>
                  <a:cubicBezTo>
                    <a:pt x="48" y="135"/>
                    <a:pt x="48" y="135"/>
                    <a:pt x="48" y="135"/>
                  </a:cubicBezTo>
                  <a:cubicBezTo>
                    <a:pt x="48" y="158"/>
                    <a:pt x="52" y="179"/>
                    <a:pt x="60" y="198"/>
                  </a:cubicBezTo>
                  <a:close/>
                  <a:moveTo>
                    <a:pt x="48" y="124"/>
                  </a:moveTo>
                  <a:cubicBezTo>
                    <a:pt x="96" y="124"/>
                    <a:pt x="96" y="124"/>
                    <a:pt x="96" y="124"/>
                  </a:cubicBezTo>
                  <a:cubicBezTo>
                    <a:pt x="97" y="104"/>
                    <a:pt x="98" y="85"/>
                    <a:pt x="101" y="69"/>
                  </a:cubicBezTo>
                  <a:cubicBezTo>
                    <a:pt x="61" y="69"/>
                    <a:pt x="61" y="69"/>
                    <a:pt x="61" y="69"/>
                  </a:cubicBezTo>
                  <a:cubicBezTo>
                    <a:pt x="54" y="85"/>
                    <a:pt x="49" y="104"/>
                    <a:pt x="48" y="124"/>
                  </a:cubicBezTo>
                  <a:close/>
                  <a:moveTo>
                    <a:pt x="67" y="58"/>
                  </a:moveTo>
                  <a:cubicBezTo>
                    <a:pt x="103" y="58"/>
                    <a:pt x="103" y="58"/>
                    <a:pt x="103" y="58"/>
                  </a:cubicBezTo>
                  <a:cubicBezTo>
                    <a:pt x="104" y="52"/>
                    <a:pt x="105" y="47"/>
                    <a:pt x="106" y="42"/>
                  </a:cubicBezTo>
                  <a:cubicBezTo>
                    <a:pt x="109" y="30"/>
                    <a:pt x="113" y="21"/>
                    <a:pt x="117" y="14"/>
                  </a:cubicBezTo>
                  <a:cubicBezTo>
                    <a:pt x="100" y="19"/>
                    <a:pt x="85" y="30"/>
                    <a:pt x="74" y="47"/>
                  </a:cubicBezTo>
                  <a:cubicBezTo>
                    <a:pt x="71" y="50"/>
                    <a:pt x="69" y="54"/>
                    <a:pt x="67" y="58"/>
                  </a:cubicBezTo>
                  <a:close/>
                  <a:moveTo>
                    <a:pt x="153" y="14"/>
                  </a:moveTo>
                  <a:cubicBezTo>
                    <a:pt x="157" y="21"/>
                    <a:pt x="161" y="30"/>
                    <a:pt x="163" y="42"/>
                  </a:cubicBezTo>
                  <a:cubicBezTo>
                    <a:pt x="165" y="47"/>
                    <a:pt x="166" y="52"/>
                    <a:pt x="167" y="58"/>
                  </a:cubicBezTo>
                  <a:cubicBezTo>
                    <a:pt x="203" y="58"/>
                    <a:pt x="203" y="58"/>
                    <a:pt x="203" y="58"/>
                  </a:cubicBezTo>
                  <a:cubicBezTo>
                    <a:pt x="201" y="54"/>
                    <a:pt x="198" y="50"/>
                    <a:pt x="196" y="47"/>
                  </a:cubicBezTo>
                  <a:cubicBezTo>
                    <a:pt x="184" y="30"/>
                    <a:pt x="169" y="19"/>
                    <a:pt x="153" y="14"/>
                  </a:cubicBezTo>
                  <a:close/>
                  <a:moveTo>
                    <a:pt x="208" y="69"/>
                  </a:moveTo>
                  <a:cubicBezTo>
                    <a:pt x="169" y="69"/>
                    <a:pt x="169" y="69"/>
                    <a:pt x="169" y="69"/>
                  </a:cubicBezTo>
                  <a:cubicBezTo>
                    <a:pt x="171" y="85"/>
                    <a:pt x="173" y="104"/>
                    <a:pt x="173" y="124"/>
                  </a:cubicBezTo>
                  <a:cubicBezTo>
                    <a:pt x="221" y="124"/>
                    <a:pt x="221" y="124"/>
                    <a:pt x="221" y="124"/>
                  </a:cubicBezTo>
                  <a:cubicBezTo>
                    <a:pt x="220" y="104"/>
                    <a:pt x="216" y="85"/>
                    <a:pt x="208" y="69"/>
                  </a:cubicBezTo>
                  <a:close/>
                  <a:moveTo>
                    <a:pt x="222" y="135"/>
                  </a:moveTo>
                  <a:cubicBezTo>
                    <a:pt x="173" y="135"/>
                    <a:pt x="173" y="135"/>
                    <a:pt x="173" y="135"/>
                  </a:cubicBezTo>
                  <a:cubicBezTo>
                    <a:pt x="173" y="158"/>
                    <a:pt x="172" y="179"/>
                    <a:pt x="169" y="198"/>
                  </a:cubicBezTo>
                  <a:cubicBezTo>
                    <a:pt x="209" y="198"/>
                    <a:pt x="209" y="198"/>
                    <a:pt x="209" y="198"/>
                  </a:cubicBezTo>
                  <a:cubicBezTo>
                    <a:pt x="217" y="179"/>
                    <a:pt x="222" y="158"/>
                    <a:pt x="222" y="135"/>
                  </a:cubicBezTo>
                  <a:close/>
                  <a:moveTo>
                    <a:pt x="204" y="209"/>
                  </a:moveTo>
                  <a:cubicBezTo>
                    <a:pt x="167" y="209"/>
                    <a:pt x="167" y="209"/>
                    <a:pt x="167" y="209"/>
                  </a:cubicBezTo>
                  <a:cubicBezTo>
                    <a:pt x="166" y="215"/>
                    <a:pt x="165" y="221"/>
                    <a:pt x="163" y="227"/>
                  </a:cubicBezTo>
                  <a:cubicBezTo>
                    <a:pt x="161" y="238"/>
                    <a:pt x="157" y="248"/>
                    <a:pt x="153" y="255"/>
                  </a:cubicBezTo>
                  <a:cubicBezTo>
                    <a:pt x="169" y="250"/>
                    <a:pt x="184" y="238"/>
                    <a:pt x="196" y="222"/>
                  </a:cubicBezTo>
                  <a:cubicBezTo>
                    <a:pt x="199" y="218"/>
                    <a:pt x="201" y="213"/>
                    <a:pt x="204" y="209"/>
                  </a:cubicBezTo>
                  <a:close/>
                  <a:moveTo>
                    <a:pt x="117" y="255"/>
                  </a:moveTo>
                  <a:cubicBezTo>
                    <a:pt x="113" y="248"/>
                    <a:pt x="109" y="238"/>
                    <a:pt x="106" y="227"/>
                  </a:cubicBezTo>
                  <a:cubicBezTo>
                    <a:pt x="105" y="221"/>
                    <a:pt x="103" y="215"/>
                    <a:pt x="102" y="209"/>
                  </a:cubicBezTo>
                  <a:cubicBezTo>
                    <a:pt x="66" y="209"/>
                    <a:pt x="66" y="209"/>
                    <a:pt x="66" y="209"/>
                  </a:cubicBezTo>
                  <a:cubicBezTo>
                    <a:pt x="68" y="213"/>
                    <a:pt x="71" y="218"/>
                    <a:pt x="74" y="222"/>
                  </a:cubicBezTo>
                  <a:cubicBezTo>
                    <a:pt x="85" y="238"/>
                    <a:pt x="100" y="250"/>
                    <a:pt x="117" y="255"/>
                  </a:cubicBezTo>
                  <a:close/>
                  <a:moveTo>
                    <a:pt x="112" y="198"/>
                  </a:moveTo>
                  <a:cubicBezTo>
                    <a:pt x="158" y="198"/>
                    <a:pt x="158" y="198"/>
                    <a:pt x="158" y="198"/>
                  </a:cubicBezTo>
                  <a:cubicBezTo>
                    <a:pt x="161" y="179"/>
                    <a:pt x="162" y="158"/>
                    <a:pt x="162" y="135"/>
                  </a:cubicBezTo>
                  <a:cubicBezTo>
                    <a:pt x="107" y="135"/>
                    <a:pt x="107" y="135"/>
                    <a:pt x="107" y="135"/>
                  </a:cubicBezTo>
                  <a:cubicBezTo>
                    <a:pt x="107" y="158"/>
                    <a:pt x="109" y="179"/>
                    <a:pt x="112" y="198"/>
                  </a:cubicBezTo>
                  <a:close/>
                  <a:moveTo>
                    <a:pt x="156" y="209"/>
                  </a:moveTo>
                  <a:cubicBezTo>
                    <a:pt x="113" y="209"/>
                    <a:pt x="113" y="209"/>
                    <a:pt x="113" y="209"/>
                  </a:cubicBezTo>
                  <a:cubicBezTo>
                    <a:pt x="114" y="214"/>
                    <a:pt x="116" y="219"/>
                    <a:pt x="117" y="224"/>
                  </a:cubicBezTo>
                  <a:cubicBezTo>
                    <a:pt x="122" y="245"/>
                    <a:pt x="129" y="257"/>
                    <a:pt x="135" y="257"/>
                  </a:cubicBezTo>
                  <a:cubicBezTo>
                    <a:pt x="141" y="257"/>
                    <a:pt x="147" y="245"/>
                    <a:pt x="153" y="224"/>
                  </a:cubicBezTo>
                  <a:cubicBezTo>
                    <a:pt x="154" y="219"/>
                    <a:pt x="155" y="214"/>
                    <a:pt x="156" y="209"/>
                  </a:cubicBezTo>
                  <a:close/>
                  <a:moveTo>
                    <a:pt x="153" y="45"/>
                  </a:moveTo>
                  <a:cubicBezTo>
                    <a:pt x="147" y="24"/>
                    <a:pt x="141" y="11"/>
                    <a:pt x="135" y="11"/>
                  </a:cubicBezTo>
                  <a:cubicBezTo>
                    <a:pt x="129" y="11"/>
                    <a:pt x="122" y="24"/>
                    <a:pt x="117" y="45"/>
                  </a:cubicBezTo>
                  <a:cubicBezTo>
                    <a:pt x="116" y="49"/>
                    <a:pt x="115" y="53"/>
                    <a:pt x="114" y="58"/>
                  </a:cubicBezTo>
                  <a:cubicBezTo>
                    <a:pt x="156" y="58"/>
                    <a:pt x="156" y="58"/>
                    <a:pt x="156" y="58"/>
                  </a:cubicBezTo>
                  <a:cubicBezTo>
                    <a:pt x="155" y="53"/>
                    <a:pt x="154" y="49"/>
                    <a:pt x="153" y="45"/>
                  </a:cubicBezTo>
                  <a:close/>
                  <a:moveTo>
                    <a:pt x="112" y="69"/>
                  </a:moveTo>
                  <a:cubicBezTo>
                    <a:pt x="109" y="85"/>
                    <a:pt x="108" y="104"/>
                    <a:pt x="107" y="124"/>
                  </a:cubicBezTo>
                  <a:cubicBezTo>
                    <a:pt x="162" y="124"/>
                    <a:pt x="162" y="124"/>
                    <a:pt x="162" y="124"/>
                  </a:cubicBezTo>
                  <a:cubicBezTo>
                    <a:pt x="162" y="104"/>
                    <a:pt x="160" y="85"/>
                    <a:pt x="158" y="69"/>
                  </a:cubicBezTo>
                  <a:lnTo>
                    <a:pt x="112" y="69"/>
                  </a:lnTo>
                  <a:close/>
                </a:path>
              </a:pathLst>
            </a:custGeom>
            <a:solidFill>
              <a:srgbClr val="F7872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Open Sans"/>
                <a:ea typeface="Open Sans"/>
                <a:cs typeface="Open Sans"/>
                <a:sym typeface="Open Sans"/>
              </a:endParaRPr>
            </a:p>
          </p:txBody>
        </p:sp>
        <p:sp>
          <p:nvSpPr>
            <p:cNvPr id="1047" name="Google Shape;1047;p71"/>
            <p:cNvSpPr/>
            <p:nvPr/>
          </p:nvSpPr>
          <p:spPr>
            <a:xfrm>
              <a:off x="5433219" y="2139951"/>
              <a:ext cx="438150" cy="844550"/>
            </a:xfrm>
            <a:custGeom>
              <a:avLst/>
              <a:gdLst/>
              <a:ahLst/>
              <a:cxnLst/>
              <a:rect l="l" t="t" r="r" b="b"/>
              <a:pathLst>
                <a:path w="81" h="156" extrusionOk="0">
                  <a:moveTo>
                    <a:pt x="52" y="14"/>
                  </a:moveTo>
                  <a:cubicBezTo>
                    <a:pt x="50" y="9"/>
                    <a:pt x="53" y="3"/>
                    <a:pt x="59" y="2"/>
                  </a:cubicBezTo>
                  <a:cubicBezTo>
                    <a:pt x="64" y="0"/>
                    <a:pt x="70" y="3"/>
                    <a:pt x="71" y="9"/>
                  </a:cubicBezTo>
                  <a:cubicBezTo>
                    <a:pt x="81" y="42"/>
                    <a:pt x="78" y="69"/>
                    <a:pt x="67" y="93"/>
                  </a:cubicBezTo>
                  <a:cubicBezTo>
                    <a:pt x="57" y="116"/>
                    <a:pt x="39" y="135"/>
                    <a:pt x="18" y="152"/>
                  </a:cubicBezTo>
                  <a:cubicBezTo>
                    <a:pt x="13" y="156"/>
                    <a:pt x="7" y="155"/>
                    <a:pt x="3" y="151"/>
                  </a:cubicBezTo>
                  <a:cubicBezTo>
                    <a:pt x="0" y="146"/>
                    <a:pt x="1" y="140"/>
                    <a:pt x="5" y="136"/>
                  </a:cubicBezTo>
                  <a:cubicBezTo>
                    <a:pt x="24" y="121"/>
                    <a:pt x="40" y="104"/>
                    <a:pt x="49" y="85"/>
                  </a:cubicBezTo>
                  <a:cubicBezTo>
                    <a:pt x="57" y="65"/>
                    <a:pt x="59" y="42"/>
                    <a:pt x="52" y="1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Open Sans"/>
                <a:ea typeface="Open Sans"/>
                <a:cs typeface="Open Sans"/>
                <a:sym typeface="Open Sans"/>
              </a:endParaRPr>
            </a:p>
          </p:txBody>
        </p:sp>
        <p:sp>
          <p:nvSpPr>
            <p:cNvPr id="1048" name="Google Shape;1048;p71"/>
            <p:cNvSpPr/>
            <p:nvPr/>
          </p:nvSpPr>
          <p:spPr>
            <a:xfrm>
              <a:off x="5514181" y="4613276"/>
              <a:ext cx="714375" cy="509588"/>
            </a:xfrm>
            <a:custGeom>
              <a:avLst/>
              <a:gdLst/>
              <a:ahLst/>
              <a:cxnLst/>
              <a:rect l="l" t="t" r="r" b="b"/>
              <a:pathLst>
                <a:path w="450" h="321" extrusionOk="0">
                  <a:moveTo>
                    <a:pt x="0" y="0"/>
                  </a:moveTo>
                  <a:lnTo>
                    <a:pt x="450" y="0"/>
                  </a:lnTo>
                  <a:lnTo>
                    <a:pt x="450" y="239"/>
                  </a:lnTo>
                  <a:lnTo>
                    <a:pt x="392" y="239"/>
                  </a:lnTo>
                  <a:lnTo>
                    <a:pt x="392" y="321"/>
                  </a:lnTo>
                  <a:lnTo>
                    <a:pt x="331" y="239"/>
                  </a:lnTo>
                  <a:lnTo>
                    <a:pt x="0" y="239"/>
                  </a:lnTo>
                  <a:lnTo>
                    <a:pt x="0" y="0"/>
                  </a:lnTo>
                  <a:close/>
                </a:path>
              </a:pathLst>
            </a:custGeom>
            <a:solidFill>
              <a:srgbClr val="3695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Open Sans"/>
                <a:ea typeface="Open Sans"/>
                <a:cs typeface="Open Sans"/>
                <a:sym typeface="Open Sans"/>
              </a:endParaRPr>
            </a:p>
          </p:txBody>
        </p:sp>
        <p:sp>
          <p:nvSpPr>
            <p:cNvPr id="1049" name="Google Shape;1049;p71"/>
            <p:cNvSpPr/>
            <p:nvPr/>
          </p:nvSpPr>
          <p:spPr>
            <a:xfrm>
              <a:off x="5183981" y="4467226"/>
              <a:ext cx="714375" cy="509588"/>
            </a:xfrm>
            <a:custGeom>
              <a:avLst/>
              <a:gdLst/>
              <a:ahLst/>
              <a:cxnLst/>
              <a:rect l="l" t="t" r="r" b="b"/>
              <a:pathLst>
                <a:path w="450" h="321" extrusionOk="0">
                  <a:moveTo>
                    <a:pt x="450" y="0"/>
                  </a:moveTo>
                  <a:lnTo>
                    <a:pt x="0" y="0"/>
                  </a:lnTo>
                  <a:lnTo>
                    <a:pt x="0" y="242"/>
                  </a:lnTo>
                  <a:lnTo>
                    <a:pt x="58" y="242"/>
                  </a:lnTo>
                  <a:lnTo>
                    <a:pt x="58" y="321"/>
                  </a:lnTo>
                  <a:lnTo>
                    <a:pt x="120" y="242"/>
                  </a:lnTo>
                  <a:lnTo>
                    <a:pt x="450" y="242"/>
                  </a:lnTo>
                  <a:lnTo>
                    <a:pt x="450" y="0"/>
                  </a:lnTo>
                  <a:close/>
                </a:path>
              </a:pathLst>
            </a:custGeom>
            <a:solidFill>
              <a:srgbClr val="63D83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Open Sans"/>
                <a:ea typeface="Open Sans"/>
                <a:cs typeface="Open Sans"/>
                <a:sym typeface="Open Sans"/>
              </a:endParaRPr>
            </a:p>
          </p:txBody>
        </p:sp>
        <p:sp>
          <p:nvSpPr>
            <p:cNvPr id="1050" name="Google Shape;1050;p71"/>
            <p:cNvSpPr/>
            <p:nvPr/>
          </p:nvSpPr>
          <p:spPr>
            <a:xfrm>
              <a:off x="5298281" y="4624389"/>
              <a:ext cx="487363" cy="71438"/>
            </a:xfrm>
            <a:custGeom>
              <a:avLst/>
              <a:gdLst/>
              <a:ahLst/>
              <a:cxnLst/>
              <a:rect l="l" t="t" r="r" b="b"/>
              <a:pathLst>
                <a:path w="90" h="13" extrusionOk="0">
                  <a:moveTo>
                    <a:pt x="7" y="0"/>
                  </a:moveTo>
                  <a:cubicBezTo>
                    <a:pt x="10" y="0"/>
                    <a:pt x="13" y="3"/>
                    <a:pt x="13" y="7"/>
                  </a:cubicBezTo>
                  <a:cubicBezTo>
                    <a:pt x="13" y="10"/>
                    <a:pt x="10" y="13"/>
                    <a:pt x="7" y="13"/>
                  </a:cubicBezTo>
                  <a:cubicBezTo>
                    <a:pt x="3" y="13"/>
                    <a:pt x="0" y="10"/>
                    <a:pt x="0" y="7"/>
                  </a:cubicBezTo>
                  <a:cubicBezTo>
                    <a:pt x="0" y="3"/>
                    <a:pt x="3" y="0"/>
                    <a:pt x="7" y="0"/>
                  </a:cubicBezTo>
                  <a:close/>
                  <a:moveTo>
                    <a:pt x="45" y="0"/>
                  </a:moveTo>
                  <a:cubicBezTo>
                    <a:pt x="48" y="0"/>
                    <a:pt x="51" y="3"/>
                    <a:pt x="51" y="7"/>
                  </a:cubicBezTo>
                  <a:cubicBezTo>
                    <a:pt x="51" y="10"/>
                    <a:pt x="48" y="13"/>
                    <a:pt x="45" y="13"/>
                  </a:cubicBezTo>
                  <a:cubicBezTo>
                    <a:pt x="42" y="13"/>
                    <a:pt x="39" y="10"/>
                    <a:pt x="39" y="7"/>
                  </a:cubicBezTo>
                  <a:cubicBezTo>
                    <a:pt x="39" y="3"/>
                    <a:pt x="42" y="0"/>
                    <a:pt x="45" y="0"/>
                  </a:cubicBezTo>
                  <a:close/>
                  <a:moveTo>
                    <a:pt x="83" y="0"/>
                  </a:moveTo>
                  <a:cubicBezTo>
                    <a:pt x="87" y="0"/>
                    <a:pt x="90" y="3"/>
                    <a:pt x="90" y="7"/>
                  </a:cubicBezTo>
                  <a:cubicBezTo>
                    <a:pt x="90" y="10"/>
                    <a:pt x="87" y="13"/>
                    <a:pt x="83" y="13"/>
                  </a:cubicBezTo>
                  <a:cubicBezTo>
                    <a:pt x="80" y="13"/>
                    <a:pt x="77" y="10"/>
                    <a:pt x="77" y="7"/>
                  </a:cubicBezTo>
                  <a:cubicBezTo>
                    <a:pt x="77" y="3"/>
                    <a:pt x="80" y="0"/>
                    <a:pt x="83" y="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Open Sans"/>
                <a:ea typeface="Open Sans"/>
                <a:cs typeface="Open Sans"/>
                <a:sym typeface="Open Sans"/>
              </a:endParaRPr>
            </a:p>
          </p:txBody>
        </p:sp>
        <p:sp>
          <p:nvSpPr>
            <p:cNvPr id="1051" name="Google Shape;1051;p71"/>
            <p:cNvSpPr/>
            <p:nvPr/>
          </p:nvSpPr>
          <p:spPr>
            <a:xfrm>
              <a:off x="6569869" y="4446589"/>
              <a:ext cx="1984375" cy="1325563"/>
            </a:xfrm>
            <a:prstGeom prst="rect">
              <a:avLst/>
            </a:prstGeom>
            <a:solidFill>
              <a:srgbClr val="3A415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Open Sans"/>
                <a:ea typeface="Open Sans"/>
                <a:cs typeface="Open Sans"/>
                <a:sym typeface="Open Sans"/>
              </a:endParaRPr>
            </a:p>
          </p:txBody>
        </p:sp>
        <p:sp>
          <p:nvSpPr>
            <p:cNvPr id="1052" name="Google Shape;1052;p71"/>
            <p:cNvSpPr/>
            <p:nvPr/>
          </p:nvSpPr>
          <p:spPr>
            <a:xfrm>
              <a:off x="6342856" y="3667126"/>
              <a:ext cx="2449513" cy="779463"/>
            </a:xfrm>
            <a:custGeom>
              <a:avLst/>
              <a:gdLst/>
              <a:ahLst/>
              <a:cxnLst/>
              <a:rect l="l" t="t" r="r" b="b"/>
              <a:pathLst>
                <a:path w="453" h="144" extrusionOk="0">
                  <a:moveTo>
                    <a:pt x="36" y="144"/>
                  </a:moveTo>
                  <a:cubicBezTo>
                    <a:pt x="226" y="144"/>
                    <a:pt x="226" y="144"/>
                    <a:pt x="226" y="144"/>
                  </a:cubicBezTo>
                  <a:cubicBezTo>
                    <a:pt x="416" y="144"/>
                    <a:pt x="416" y="144"/>
                    <a:pt x="416" y="144"/>
                  </a:cubicBezTo>
                  <a:cubicBezTo>
                    <a:pt x="436" y="144"/>
                    <a:pt x="453" y="128"/>
                    <a:pt x="453" y="107"/>
                  </a:cubicBezTo>
                  <a:cubicBezTo>
                    <a:pt x="453" y="10"/>
                    <a:pt x="453" y="10"/>
                    <a:pt x="453" y="10"/>
                  </a:cubicBezTo>
                  <a:cubicBezTo>
                    <a:pt x="453" y="5"/>
                    <a:pt x="448" y="0"/>
                    <a:pt x="443" y="0"/>
                  </a:cubicBezTo>
                  <a:cubicBezTo>
                    <a:pt x="226" y="0"/>
                    <a:pt x="226" y="0"/>
                    <a:pt x="226" y="0"/>
                  </a:cubicBezTo>
                  <a:cubicBezTo>
                    <a:pt x="9" y="0"/>
                    <a:pt x="9" y="0"/>
                    <a:pt x="9" y="0"/>
                  </a:cubicBezTo>
                  <a:cubicBezTo>
                    <a:pt x="4" y="0"/>
                    <a:pt x="0" y="5"/>
                    <a:pt x="0" y="10"/>
                  </a:cubicBezTo>
                  <a:cubicBezTo>
                    <a:pt x="0" y="107"/>
                    <a:pt x="0" y="107"/>
                    <a:pt x="0" y="107"/>
                  </a:cubicBezTo>
                  <a:cubicBezTo>
                    <a:pt x="0" y="128"/>
                    <a:pt x="16" y="144"/>
                    <a:pt x="36" y="144"/>
                  </a:cubicBezTo>
                  <a:close/>
                </a:path>
              </a:pathLst>
            </a:custGeom>
            <a:solidFill>
              <a:srgbClr val="E36A5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Open Sans"/>
                <a:ea typeface="Open Sans"/>
                <a:cs typeface="Open Sans"/>
                <a:sym typeface="Open Sans"/>
              </a:endParaRPr>
            </a:p>
          </p:txBody>
        </p:sp>
        <p:sp>
          <p:nvSpPr>
            <p:cNvPr id="1053" name="Google Shape;1053;p71"/>
            <p:cNvSpPr/>
            <p:nvPr/>
          </p:nvSpPr>
          <p:spPr>
            <a:xfrm>
              <a:off x="6358731" y="3667126"/>
              <a:ext cx="2433638" cy="730250"/>
            </a:xfrm>
            <a:custGeom>
              <a:avLst/>
              <a:gdLst/>
              <a:ahLst/>
              <a:cxnLst/>
              <a:rect l="l" t="t" r="r" b="b"/>
              <a:pathLst>
                <a:path w="450" h="135" extrusionOk="0">
                  <a:moveTo>
                    <a:pt x="436" y="135"/>
                  </a:moveTo>
                  <a:cubicBezTo>
                    <a:pt x="444" y="129"/>
                    <a:pt x="450" y="119"/>
                    <a:pt x="450" y="107"/>
                  </a:cubicBezTo>
                  <a:cubicBezTo>
                    <a:pt x="450" y="10"/>
                    <a:pt x="450" y="10"/>
                    <a:pt x="450" y="10"/>
                  </a:cubicBezTo>
                  <a:cubicBezTo>
                    <a:pt x="450" y="5"/>
                    <a:pt x="445" y="0"/>
                    <a:pt x="440" y="0"/>
                  </a:cubicBezTo>
                  <a:cubicBezTo>
                    <a:pt x="223" y="0"/>
                    <a:pt x="223" y="0"/>
                    <a:pt x="223" y="0"/>
                  </a:cubicBezTo>
                  <a:cubicBezTo>
                    <a:pt x="6" y="0"/>
                    <a:pt x="6" y="0"/>
                    <a:pt x="6" y="0"/>
                  </a:cubicBezTo>
                  <a:cubicBezTo>
                    <a:pt x="4" y="0"/>
                    <a:pt x="2" y="1"/>
                    <a:pt x="0" y="2"/>
                  </a:cubicBezTo>
                  <a:lnTo>
                    <a:pt x="436" y="135"/>
                  </a:lnTo>
                  <a:close/>
                </a:path>
              </a:pathLst>
            </a:custGeom>
            <a:solidFill>
              <a:srgbClr val="CC5F5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Open Sans"/>
                <a:ea typeface="Open Sans"/>
                <a:cs typeface="Open Sans"/>
                <a:sym typeface="Open Sans"/>
              </a:endParaRPr>
            </a:p>
          </p:txBody>
        </p:sp>
        <p:sp>
          <p:nvSpPr>
            <p:cNvPr id="1054" name="Google Shape;1054;p71"/>
            <p:cNvSpPr/>
            <p:nvPr/>
          </p:nvSpPr>
          <p:spPr>
            <a:xfrm>
              <a:off x="6482556" y="3667126"/>
              <a:ext cx="2163763" cy="779463"/>
            </a:xfrm>
            <a:custGeom>
              <a:avLst/>
              <a:gdLst/>
              <a:ahLst/>
              <a:cxnLst/>
              <a:rect l="l" t="t" r="r" b="b"/>
              <a:pathLst>
                <a:path w="400" h="144" extrusionOk="0">
                  <a:moveTo>
                    <a:pt x="10" y="144"/>
                  </a:moveTo>
                  <a:cubicBezTo>
                    <a:pt x="44" y="144"/>
                    <a:pt x="44" y="144"/>
                    <a:pt x="44" y="144"/>
                  </a:cubicBezTo>
                  <a:cubicBezTo>
                    <a:pt x="44" y="0"/>
                    <a:pt x="44" y="0"/>
                    <a:pt x="44" y="0"/>
                  </a:cubicBezTo>
                  <a:cubicBezTo>
                    <a:pt x="0" y="0"/>
                    <a:pt x="0" y="0"/>
                    <a:pt x="0" y="0"/>
                  </a:cubicBezTo>
                  <a:cubicBezTo>
                    <a:pt x="0" y="143"/>
                    <a:pt x="0" y="143"/>
                    <a:pt x="0" y="143"/>
                  </a:cubicBezTo>
                  <a:cubicBezTo>
                    <a:pt x="3" y="144"/>
                    <a:pt x="7" y="144"/>
                    <a:pt x="10" y="144"/>
                  </a:cubicBezTo>
                  <a:close/>
                  <a:moveTo>
                    <a:pt x="89" y="144"/>
                  </a:moveTo>
                  <a:cubicBezTo>
                    <a:pt x="133" y="144"/>
                    <a:pt x="133" y="144"/>
                    <a:pt x="133" y="144"/>
                  </a:cubicBezTo>
                  <a:cubicBezTo>
                    <a:pt x="133" y="0"/>
                    <a:pt x="133" y="0"/>
                    <a:pt x="133" y="0"/>
                  </a:cubicBezTo>
                  <a:cubicBezTo>
                    <a:pt x="89" y="0"/>
                    <a:pt x="89" y="0"/>
                    <a:pt x="89" y="0"/>
                  </a:cubicBezTo>
                  <a:lnTo>
                    <a:pt x="89" y="144"/>
                  </a:lnTo>
                  <a:close/>
                  <a:moveTo>
                    <a:pt x="178" y="144"/>
                  </a:moveTo>
                  <a:cubicBezTo>
                    <a:pt x="200" y="144"/>
                    <a:pt x="200" y="144"/>
                    <a:pt x="200" y="144"/>
                  </a:cubicBezTo>
                  <a:cubicBezTo>
                    <a:pt x="222" y="144"/>
                    <a:pt x="222" y="144"/>
                    <a:pt x="222" y="144"/>
                  </a:cubicBezTo>
                  <a:cubicBezTo>
                    <a:pt x="222" y="0"/>
                    <a:pt x="222" y="0"/>
                    <a:pt x="222" y="0"/>
                  </a:cubicBezTo>
                  <a:cubicBezTo>
                    <a:pt x="200" y="0"/>
                    <a:pt x="200" y="0"/>
                    <a:pt x="200" y="0"/>
                  </a:cubicBezTo>
                  <a:cubicBezTo>
                    <a:pt x="178" y="0"/>
                    <a:pt x="178" y="0"/>
                    <a:pt x="178" y="0"/>
                  </a:cubicBezTo>
                  <a:lnTo>
                    <a:pt x="178" y="144"/>
                  </a:lnTo>
                  <a:close/>
                  <a:moveTo>
                    <a:pt x="267" y="144"/>
                  </a:moveTo>
                  <a:cubicBezTo>
                    <a:pt x="311" y="144"/>
                    <a:pt x="311" y="144"/>
                    <a:pt x="311" y="144"/>
                  </a:cubicBezTo>
                  <a:cubicBezTo>
                    <a:pt x="311" y="0"/>
                    <a:pt x="311" y="0"/>
                    <a:pt x="311" y="0"/>
                  </a:cubicBezTo>
                  <a:cubicBezTo>
                    <a:pt x="267" y="0"/>
                    <a:pt x="267" y="0"/>
                    <a:pt x="267" y="0"/>
                  </a:cubicBezTo>
                  <a:lnTo>
                    <a:pt x="267" y="144"/>
                  </a:lnTo>
                  <a:close/>
                  <a:moveTo>
                    <a:pt x="356" y="144"/>
                  </a:moveTo>
                  <a:cubicBezTo>
                    <a:pt x="390" y="144"/>
                    <a:pt x="390" y="144"/>
                    <a:pt x="390" y="144"/>
                  </a:cubicBezTo>
                  <a:cubicBezTo>
                    <a:pt x="393" y="144"/>
                    <a:pt x="397" y="144"/>
                    <a:pt x="400" y="143"/>
                  </a:cubicBezTo>
                  <a:cubicBezTo>
                    <a:pt x="400" y="0"/>
                    <a:pt x="400" y="0"/>
                    <a:pt x="400" y="0"/>
                  </a:cubicBezTo>
                  <a:cubicBezTo>
                    <a:pt x="356" y="0"/>
                    <a:pt x="356" y="0"/>
                    <a:pt x="356" y="0"/>
                  </a:cubicBezTo>
                  <a:lnTo>
                    <a:pt x="356" y="144"/>
                  </a:lnTo>
                  <a:close/>
                </a:path>
              </a:pathLst>
            </a:cu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Open Sans"/>
                <a:ea typeface="Open Sans"/>
                <a:cs typeface="Open Sans"/>
                <a:sym typeface="Open Sans"/>
              </a:endParaRPr>
            </a:p>
          </p:txBody>
        </p:sp>
        <p:sp>
          <p:nvSpPr>
            <p:cNvPr id="1055" name="Google Shape;1055;p71"/>
            <p:cNvSpPr/>
            <p:nvPr/>
          </p:nvSpPr>
          <p:spPr>
            <a:xfrm>
              <a:off x="6482556" y="3667126"/>
              <a:ext cx="2163763" cy="708025"/>
            </a:xfrm>
            <a:custGeom>
              <a:avLst/>
              <a:gdLst/>
              <a:ahLst/>
              <a:cxnLst/>
              <a:rect l="l" t="t" r="r" b="b"/>
              <a:pathLst>
                <a:path w="1363" h="446" extrusionOk="0">
                  <a:moveTo>
                    <a:pt x="150" y="78"/>
                  </a:moveTo>
                  <a:lnTo>
                    <a:pt x="150" y="0"/>
                  </a:lnTo>
                  <a:lnTo>
                    <a:pt x="0" y="0"/>
                  </a:lnTo>
                  <a:lnTo>
                    <a:pt x="0" y="30"/>
                  </a:lnTo>
                  <a:lnTo>
                    <a:pt x="150" y="78"/>
                  </a:lnTo>
                  <a:close/>
                  <a:moveTo>
                    <a:pt x="304" y="126"/>
                  </a:moveTo>
                  <a:lnTo>
                    <a:pt x="454" y="170"/>
                  </a:lnTo>
                  <a:lnTo>
                    <a:pt x="454" y="0"/>
                  </a:lnTo>
                  <a:lnTo>
                    <a:pt x="304" y="0"/>
                  </a:lnTo>
                  <a:lnTo>
                    <a:pt x="304" y="126"/>
                  </a:lnTo>
                  <a:close/>
                  <a:moveTo>
                    <a:pt x="607" y="218"/>
                  </a:moveTo>
                  <a:lnTo>
                    <a:pt x="757" y="262"/>
                  </a:lnTo>
                  <a:lnTo>
                    <a:pt x="757" y="0"/>
                  </a:lnTo>
                  <a:lnTo>
                    <a:pt x="682" y="0"/>
                  </a:lnTo>
                  <a:lnTo>
                    <a:pt x="607" y="0"/>
                  </a:lnTo>
                  <a:lnTo>
                    <a:pt x="607" y="218"/>
                  </a:lnTo>
                  <a:close/>
                  <a:moveTo>
                    <a:pt x="910" y="310"/>
                  </a:moveTo>
                  <a:lnTo>
                    <a:pt x="1060" y="354"/>
                  </a:lnTo>
                  <a:lnTo>
                    <a:pt x="1060" y="0"/>
                  </a:lnTo>
                  <a:lnTo>
                    <a:pt x="910" y="0"/>
                  </a:lnTo>
                  <a:lnTo>
                    <a:pt x="910" y="310"/>
                  </a:lnTo>
                  <a:close/>
                  <a:moveTo>
                    <a:pt x="1213" y="402"/>
                  </a:moveTo>
                  <a:lnTo>
                    <a:pt x="1363" y="446"/>
                  </a:lnTo>
                  <a:lnTo>
                    <a:pt x="1363" y="0"/>
                  </a:lnTo>
                  <a:lnTo>
                    <a:pt x="1213" y="0"/>
                  </a:lnTo>
                  <a:lnTo>
                    <a:pt x="1213" y="402"/>
                  </a:lnTo>
                  <a:close/>
                </a:path>
              </a:pathLst>
            </a:custGeom>
            <a:solidFill>
              <a:srgbClr val="E6E6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Open Sans"/>
                <a:ea typeface="Open Sans"/>
                <a:cs typeface="Open Sans"/>
                <a:sym typeface="Open Sans"/>
              </a:endParaRPr>
            </a:p>
          </p:txBody>
        </p:sp>
        <p:sp>
          <p:nvSpPr>
            <p:cNvPr id="1056" name="Google Shape;1056;p71"/>
            <p:cNvSpPr/>
            <p:nvPr/>
          </p:nvSpPr>
          <p:spPr>
            <a:xfrm>
              <a:off x="6569869" y="4446589"/>
              <a:ext cx="1984375" cy="1325563"/>
            </a:xfrm>
            <a:custGeom>
              <a:avLst/>
              <a:gdLst/>
              <a:ahLst/>
              <a:cxnLst/>
              <a:rect l="l" t="t" r="r" b="b"/>
              <a:pathLst>
                <a:path w="1250" h="835" extrusionOk="0">
                  <a:moveTo>
                    <a:pt x="1250" y="0"/>
                  </a:moveTo>
                  <a:lnTo>
                    <a:pt x="0" y="0"/>
                  </a:lnTo>
                  <a:lnTo>
                    <a:pt x="1250" y="835"/>
                  </a:lnTo>
                  <a:lnTo>
                    <a:pt x="1250" y="0"/>
                  </a:lnTo>
                  <a:close/>
                </a:path>
              </a:pathLst>
            </a:custGeom>
            <a:solidFill>
              <a:srgbClr val="242C3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Open Sans"/>
                <a:ea typeface="Open Sans"/>
                <a:cs typeface="Open Sans"/>
                <a:sym typeface="Open Sans"/>
              </a:endParaRPr>
            </a:p>
          </p:txBody>
        </p:sp>
        <p:sp>
          <p:nvSpPr>
            <p:cNvPr id="1057" name="Google Shape;1057;p71"/>
            <p:cNvSpPr/>
            <p:nvPr/>
          </p:nvSpPr>
          <p:spPr>
            <a:xfrm>
              <a:off x="7300119" y="4657726"/>
              <a:ext cx="523875" cy="1114425"/>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Open Sans"/>
                <a:ea typeface="Open Sans"/>
                <a:cs typeface="Open Sans"/>
                <a:sym typeface="Open Sans"/>
              </a:endParaRPr>
            </a:p>
          </p:txBody>
        </p:sp>
        <p:sp>
          <p:nvSpPr>
            <p:cNvPr id="1058" name="Google Shape;1058;p71"/>
            <p:cNvSpPr/>
            <p:nvPr/>
          </p:nvSpPr>
          <p:spPr>
            <a:xfrm>
              <a:off x="6807994" y="4657726"/>
              <a:ext cx="1514475" cy="665163"/>
            </a:xfrm>
            <a:custGeom>
              <a:avLst/>
              <a:gdLst/>
              <a:ahLst/>
              <a:cxnLst/>
              <a:rect l="l" t="t" r="r" b="b"/>
              <a:pathLst>
                <a:path w="954" h="419" extrusionOk="0">
                  <a:moveTo>
                    <a:pt x="262" y="0"/>
                  </a:moveTo>
                  <a:lnTo>
                    <a:pt x="0" y="0"/>
                  </a:lnTo>
                  <a:lnTo>
                    <a:pt x="0" y="419"/>
                  </a:lnTo>
                  <a:lnTo>
                    <a:pt x="262" y="419"/>
                  </a:lnTo>
                  <a:lnTo>
                    <a:pt x="262" y="0"/>
                  </a:lnTo>
                  <a:close/>
                  <a:moveTo>
                    <a:pt x="688" y="0"/>
                  </a:moveTo>
                  <a:lnTo>
                    <a:pt x="954" y="0"/>
                  </a:lnTo>
                  <a:lnTo>
                    <a:pt x="954" y="419"/>
                  </a:lnTo>
                  <a:lnTo>
                    <a:pt x="688" y="419"/>
                  </a:lnTo>
                  <a:lnTo>
                    <a:pt x="688" y="0"/>
                  </a:lnTo>
                  <a:close/>
                </a:path>
              </a:pathLst>
            </a:custGeom>
            <a:solidFill>
              <a:srgbClr val="F7872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Open Sans"/>
                <a:ea typeface="Open Sans"/>
                <a:cs typeface="Open Sans"/>
                <a:sym typeface="Open Sans"/>
              </a:endParaRPr>
            </a:p>
          </p:txBody>
        </p:sp>
        <p:sp>
          <p:nvSpPr>
            <p:cNvPr id="1059" name="Google Shape;1059;p71"/>
            <p:cNvSpPr/>
            <p:nvPr/>
          </p:nvSpPr>
          <p:spPr>
            <a:xfrm>
              <a:off x="6781006" y="5322889"/>
              <a:ext cx="1563688" cy="92075"/>
            </a:xfrm>
            <a:custGeom>
              <a:avLst/>
              <a:gdLst/>
              <a:ahLst/>
              <a:cxnLst/>
              <a:rect l="l" t="t" r="r" b="b"/>
              <a:pathLst>
                <a:path w="985" h="58" extrusionOk="0">
                  <a:moveTo>
                    <a:pt x="296" y="58"/>
                  </a:moveTo>
                  <a:lnTo>
                    <a:pt x="0" y="58"/>
                  </a:lnTo>
                  <a:lnTo>
                    <a:pt x="0" y="0"/>
                  </a:lnTo>
                  <a:lnTo>
                    <a:pt x="296" y="0"/>
                  </a:lnTo>
                  <a:lnTo>
                    <a:pt x="296" y="58"/>
                  </a:lnTo>
                  <a:close/>
                  <a:moveTo>
                    <a:pt x="688" y="58"/>
                  </a:moveTo>
                  <a:lnTo>
                    <a:pt x="985" y="58"/>
                  </a:lnTo>
                  <a:lnTo>
                    <a:pt x="985" y="0"/>
                  </a:lnTo>
                  <a:lnTo>
                    <a:pt x="688" y="0"/>
                  </a:lnTo>
                  <a:lnTo>
                    <a:pt x="688" y="58"/>
                  </a:lnTo>
                  <a:close/>
                </a:path>
              </a:pathLst>
            </a:cu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Open Sans"/>
                <a:ea typeface="Open Sans"/>
                <a:cs typeface="Open Sans"/>
                <a:sym typeface="Open Sans"/>
              </a:endParaRPr>
            </a:p>
          </p:txBody>
        </p:sp>
        <p:sp>
          <p:nvSpPr>
            <p:cNvPr id="1060" name="Google Shape;1060;p71"/>
            <p:cNvSpPr/>
            <p:nvPr/>
          </p:nvSpPr>
          <p:spPr>
            <a:xfrm>
              <a:off x="6423819" y="5772151"/>
              <a:ext cx="2276475" cy="125413"/>
            </a:xfrm>
            <a:custGeom>
              <a:avLst/>
              <a:gdLst/>
              <a:ahLst/>
              <a:cxnLst/>
              <a:rect l="l" t="t" r="r" b="b"/>
              <a:pathLst>
                <a:path w="421" h="23" extrusionOk="0">
                  <a:moveTo>
                    <a:pt x="12" y="0"/>
                  </a:moveTo>
                  <a:cubicBezTo>
                    <a:pt x="409" y="0"/>
                    <a:pt x="409" y="0"/>
                    <a:pt x="409" y="0"/>
                  </a:cubicBezTo>
                  <a:cubicBezTo>
                    <a:pt x="416" y="0"/>
                    <a:pt x="421" y="5"/>
                    <a:pt x="421" y="12"/>
                  </a:cubicBezTo>
                  <a:cubicBezTo>
                    <a:pt x="421" y="12"/>
                    <a:pt x="421" y="12"/>
                    <a:pt x="421" y="12"/>
                  </a:cubicBezTo>
                  <a:cubicBezTo>
                    <a:pt x="421" y="18"/>
                    <a:pt x="416" y="23"/>
                    <a:pt x="409" y="23"/>
                  </a:cubicBezTo>
                  <a:cubicBezTo>
                    <a:pt x="12" y="23"/>
                    <a:pt x="12" y="23"/>
                    <a:pt x="12" y="23"/>
                  </a:cubicBezTo>
                  <a:cubicBezTo>
                    <a:pt x="6" y="23"/>
                    <a:pt x="0" y="18"/>
                    <a:pt x="0" y="12"/>
                  </a:cubicBezTo>
                  <a:cubicBezTo>
                    <a:pt x="0" y="12"/>
                    <a:pt x="0" y="12"/>
                    <a:pt x="0" y="12"/>
                  </a:cubicBezTo>
                  <a:cubicBezTo>
                    <a:pt x="0" y="5"/>
                    <a:pt x="6" y="0"/>
                    <a:pt x="12" y="0"/>
                  </a:cubicBezTo>
                  <a:close/>
                </a:path>
              </a:pathLst>
            </a:custGeom>
            <a:solidFill>
              <a:srgbClr val="6065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Open Sans"/>
                <a:ea typeface="Open Sans"/>
                <a:cs typeface="Open Sans"/>
                <a:sym typeface="Open Sans"/>
              </a:endParaRPr>
            </a:p>
          </p:txBody>
        </p:sp>
        <p:sp>
          <p:nvSpPr>
            <p:cNvPr id="1061" name="Google Shape;1061;p71"/>
            <p:cNvSpPr/>
            <p:nvPr/>
          </p:nvSpPr>
          <p:spPr>
            <a:xfrm>
              <a:off x="7300119" y="4657726"/>
              <a:ext cx="523875" cy="1114425"/>
            </a:xfrm>
            <a:custGeom>
              <a:avLst/>
              <a:gdLst/>
              <a:ahLst/>
              <a:cxnLst/>
              <a:rect l="l" t="t" r="r" b="b"/>
              <a:pathLst>
                <a:path w="330" h="702" extrusionOk="0">
                  <a:moveTo>
                    <a:pt x="0" y="0"/>
                  </a:moveTo>
                  <a:lnTo>
                    <a:pt x="330" y="702"/>
                  </a:lnTo>
                  <a:lnTo>
                    <a:pt x="330" y="0"/>
                  </a:lnTo>
                  <a:lnTo>
                    <a:pt x="0" y="0"/>
                  </a:lnTo>
                  <a:close/>
                </a:path>
              </a:pathLst>
            </a:custGeom>
            <a:solidFill>
              <a:srgbClr val="CCCCC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Open Sans"/>
                <a:ea typeface="Open Sans"/>
                <a:cs typeface="Open Sans"/>
                <a:sym typeface="Open Sans"/>
              </a:endParaRPr>
            </a:p>
          </p:txBody>
        </p:sp>
        <p:sp>
          <p:nvSpPr>
            <p:cNvPr id="1062" name="Google Shape;1062;p71"/>
            <p:cNvSpPr/>
            <p:nvPr/>
          </p:nvSpPr>
          <p:spPr>
            <a:xfrm>
              <a:off x="6807994" y="4657726"/>
              <a:ext cx="1514475" cy="665163"/>
            </a:xfrm>
            <a:custGeom>
              <a:avLst/>
              <a:gdLst/>
              <a:ahLst/>
              <a:cxnLst/>
              <a:rect l="l" t="t" r="r" b="b"/>
              <a:pathLst>
                <a:path w="954" h="419" extrusionOk="0">
                  <a:moveTo>
                    <a:pt x="262" y="0"/>
                  </a:moveTo>
                  <a:lnTo>
                    <a:pt x="0" y="0"/>
                  </a:lnTo>
                  <a:lnTo>
                    <a:pt x="262" y="419"/>
                  </a:lnTo>
                  <a:lnTo>
                    <a:pt x="262" y="0"/>
                  </a:lnTo>
                  <a:close/>
                  <a:moveTo>
                    <a:pt x="954" y="0"/>
                  </a:moveTo>
                  <a:lnTo>
                    <a:pt x="688" y="0"/>
                  </a:lnTo>
                  <a:lnTo>
                    <a:pt x="954" y="419"/>
                  </a:lnTo>
                  <a:lnTo>
                    <a:pt x="954" y="0"/>
                  </a:lnTo>
                  <a:close/>
                </a:path>
              </a:pathLst>
            </a:custGeom>
            <a:solidFill>
              <a:srgbClr val="DE7A2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Open Sans"/>
                <a:ea typeface="Open Sans"/>
                <a:cs typeface="Open Sans"/>
                <a:sym typeface="Open Sans"/>
              </a:endParaRPr>
            </a:p>
          </p:txBody>
        </p:sp>
        <p:sp>
          <p:nvSpPr>
            <p:cNvPr id="1063" name="Google Shape;1063;p71"/>
            <p:cNvSpPr/>
            <p:nvPr/>
          </p:nvSpPr>
          <p:spPr>
            <a:xfrm>
              <a:off x="6781006" y="5414964"/>
              <a:ext cx="469900" cy="357188"/>
            </a:xfrm>
            <a:custGeom>
              <a:avLst/>
              <a:gdLst/>
              <a:ahLst/>
              <a:cxnLst/>
              <a:rect l="l" t="t" r="r" b="b"/>
              <a:pathLst>
                <a:path w="296" h="225" extrusionOk="0">
                  <a:moveTo>
                    <a:pt x="296" y="225"/>
                  </a:moveTo>
                  <a:lnTo>
                    <a:pt x="0" y="0"/>
                  </a:lnTo>
                  <a:lnTo>
                    <a:pt x="296" y="0"/>
                  </a:lnTo>
                  <a:lnTo>
                    <a:pt x="296" y="225"/>
                  </a:lnTo>
                  <a:close/>
                </a:path>
              </a:pathLst>
            </a:custGeom>
            <a:solidFill>
              <a:srgbClr val="242C3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Open Sans"/>
                <a:ea typeface="Open Sans"/>
                <a:cs typeface="Open Sans"/>
                <a:sym typeface="Open Sans"/>
              </a:endParaRPr>
            </a:p>
          </p:txBody>
        </p:sp>
        <p:sp>
          <p:nvSpPr>
            <p:cNvPr id="1064" name="Google Shape;1064;p71"/>
            <p:cNvSpPr/>
            <p:nvPr/>
          </p:nvSpPr>
          <p:spPr>
            <a:xfrm>
              <a:off x="7873206" y="5414964"/>
              <a:ext cx="471488" cy="357188"/>
            </a:xfrm>
            <a:custGeom>
              <a:avLst/>
              <a:gdLst/>
              <a:ahLst/>
              <a:cxnLst/>
              <a:rect l="l" t="t" r="r" b="b"/>
              <a:pathLst>
                <a:path w="297" h="225" extrusionOk="0">
                  <a:moveTo>
                    <a:pt x="297" y="225"/>
                  </a:moveTo>
                  <a:lnTo>
                    <a:pt x="0" y="0"/>
                  </a:lnTo>
                  <a:lnTo>
                    <a:pt x="297" y="0"/>
                  </a:lnTo>
                  <a:lnTo>
                    <a:pt x="297" y="225"/>
                  </a:lnTo>
                  <a:close/>
                </a:path>
              </a:pathLst>
            </a:custGeom>
            <a:solidFill>
              <a:srgbClr val="242C3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Open Sans"/>
                <a:ea typeface="Open Sans"/>
                <a:cs typeface="Open Sans"/>
                <a:sym typeface="Open Sans"/>
              </a:endParaRPr>
            </a:p>
          </p:txBody>
        </p:sp>
        <p:sp>
          <p:nvSpPr>
            <p:cNvPr id="1065" name="Google Shape;1065;p71"/>
            <p:cNvSpPr/>
            <p:nvPr/>
          </p:nvSpPr>
          <p:spPr>
            <a:xfrm>
              <a:off x="4545806" y="5264151"/>
              <a:ext cx="1071563" cy="622300"/>
            </a:xfrm>
            <a:prstGeom prst="rect">
              <a:avLst/>
            </a:prstGeom>
            <a:solidFill>
              <a:srgbClr val="FFCF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Open Sans"/>
                <a:ea typeface="Open Sans"/>
                <a:cs typeface="Open Sans"/>
                <a:sym typeface="Open Sans"/>
              </a:endParaRPr>
            </a:p>
          </p:txBody>
        </p:sp>
        <p:sp>
          <p:nvSpPr>
            <p:cNvPr id="1066" name="Google Shape;1066;p71"/>
            <p:cNvSpPr/>
            <p:nvPr/>
          </p:nvSpPr>
          <p:spPr>
            <a:xfrm>
              <a:off x="4545806" y="5264151"/>
              <a:ext cx="1071563" cy="312738"/>
            </a:xfrm>
            <a:custGeom>
              <a:avLst/>
              <a:gdLst/>
              <a:ahLst/>
              <a:cxnLst/>
              <a:rect l="l" t="t" r="r" b="b"/>
              <a:pathLst>
                <a:path w="675" h="197" extrusionOk="0">
                  <a:moveTo>
                    <a:pt x="338" y="0"/>
                  </a:moveTo>
                  <a:lnTo>
                    <a:pt x="0" y="0"/>
                  </a:lnTo>
                  <a:lnTo>
                    <a:pt x="338" y="197"/>
                  </a:lnTo>
                  <a:lnTo>
                    <a:pt x="675" y="0"/>
                  </a:lnTo>
                  <a:lnTo>
                    <a:pt x="338" y="0"/>
                  </a:lnTo>
                  <a:close/>
                </a:path>
              </a:pathLst>
            </a:custGeom>
            <a:solidFill>
              <a:srgbClr val="C1731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Open Sans"/>
                <a:ea typeface="Open Sans"/>
                <a:cs typeface="Open Sans"/>
                <a:sym typeface="Open Sans"/>
              </a:endParaRPr>
            </a:p>
          </p:txBody>
        </p:sp>
        <p:sp>
          <p:nvSpPr>
            <p:cNvPr id="1067" name="Google Shape;1067;p71"/>
            <p:cNvSpPr/>
            <p:nvPr/>
          </p:nvSpPr>
          <p:spPr>
            <a:xfrm>
              <a:off x="4545806" y="4954589"/>
              <a:ext cx="1071563" cy="309563"/>
            </a:xfrm>
            <a:custGeom>
              <a:avLst/>
              <a:gdLst/>
              <a:ahLst/>
              <a:cxnLst/>
              <a:rect l="l" t="t" r="r" b="b"/>
              <a:pathLst>
                <a:path w="675" h="195" extrusionOk="0">
                  <a:moveTo>
                    <a:pt x="338" y="195"/>
                  </a:moveTo>
                  <a:lnTo>
                    <a:pt x="0" y="195"/>
                  </a:lnTo>
                  <a:lnTo>
                    <a:pt x="338" y="0"/>
                  </a:lnTo>
                  <a:lnTo>
                    <a:pt x="675" y="195"/>
                  </a:lnTo>
                  <a:lnTo>
                    <a:pt x="338" y="195"/>
                  </a:lnTo>
                  <a:close/>
                </a:path>
              </a:pathLst>
            </a:custGeom>
            <a:solidFill>
              <a:srgbClr val="FFA7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Open Sans"/>
                <a:ea typeface="Open Sans"/>
                <a:cs typeface="Open Sans"/>
                <a:sym typeface="Open Sans"/>
              </a:endParaRPr>
            </a:p>
          </p:txBody>
        </p:sp>
        <p:sp>
          <p:nvSpPr>
            <p:cNvPr id="1068" name="Google Shape;1068;p71"/>
            <p:cNvSpPr/>
            <p:nvPr/>
          </p:nvSpPr>
          <p:spPr>
            <a:xfrm>
              <a:off x="5060156" y="5680076"/>
              <a:ext cx="487363" cy="33338"/>
            </a:xfrm>
            <a:custGeom>
              <a:avLst/>
              <a:gdLst/>
              <a:ahLst/>
              <a:cxnLst/>
              <a:rect l="l" t="t" r="r" b="b"/>
              <a:pathLst>
                <a:path w="90" h="6" extrusionOk="0">
                  <a:moveTo>
                    <a:pt x="4" y="0"/>
                  </a:moveTo>
                  <a:cubicBezTo>
                    <a:pt x="87" y="0"/>
                    <a:pt x="87" y="0"/>
                    <a:pt x="87" y="0"/>
                  </a:cubicBezTo>
                  <a:cubicBezTo>
                    <a:pt x="89" y="0"/>
                    <a:pt x="90" y="1"/>
                    <a:pt x="90" y="3"/>
                  </a:cubicBezTo>
                  <a:cubicBezTo>
                    <a:pt x="90" y="3"/>
                    <a:pt x="90" y="3"/>
                    <a:pt x="90" y="3"/>
                  </a:cubicBezTo>
                  <a:cubicBezTo>
                    <a:pt x="90" y="5"/>
                    <a:pt x="89" y="6"/>
                    <a:pt x="87" y="6"/>
                  </a:cubicBezTo>
                  <a:cubicBezTo>
                    <a:pt x="4" y="6"/>
                    <a:pt x="4" y="6"/>
                    <a:pt x="4" y="6"/>
                  </a:cubicBezTo>
                  <a:cubicBezTo>
                    <a:pt x="2" y="6"/>
                    <a:pt x="0" y="5"/>
                    <a:pt x="0" y="3"/>
                  </a:cubicBezTo>
                  <a:cubicBezTo>
                    <a:pt x="0" y="3"/>
                    <a:pt x="0" y="3"/>
                    <a:pt x="0" y="3"/>
                  </a:cubicBezTo>
                  <a:cubicBezTo>
                    <a:pt x="0" y="1"/>
                    <a:pt x="2" y="0"/>
                    <a:pt x="4" y="0"/>
                  </a:cubicBezTo>
                  <a:close/>
                </a:path>
              </a:pathLst>
            </a:custGeom>
            <a:solidFill>
              <a:srgbClr val="FF96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Open Sans"/>
                <a:ea typeface="Open Sans"/>
                <a:cs typeface="Open Sans"/>
                <a:sym typeface="Open Sans"/>
              </a:endParaRPr>
            </a:p>
          </p:txBody>
        </p:sp>
        <p:sp>
          <p:nvSpPr>
            <p:cNvPr id="1069" name="Google Shape;1069;p71"/>
            <p:cNvSpPr/>
            <p:nvPr/>
          </p:nvSpPr>
          <p:spPr>
            <a:xfrm>
              <a:off x="5006181" y="5761039"/>
              <a:ext cx="487363" cy="38100"/>
            </a:xfrm>
            <a:custGeom>
              <a:avLst/>
              <a:gdLst/>
              <a:ahLst/>
              <a:cxnLst/>
              <a:rect l="l" t="t" r="r" b="b"/>
              <a:pathLst>
                <a:path w="90" h="7" extrusionOk="0">
                  <a:moveTo>
                    <a:pt x="4" y="0"/>
                  </a:moveTo>
                  <a:cubicBezTo>
                    <a:pt x="87" y="0"/>
                    <a:pt x="87" y="0"/>
                    <a:pt x="87" y="0"/>
                  </a:cubicBezTo>
                  <a:cubicBezTo>
                    <a:pt x="89" y="0"/>
                    <a:pt x="90" y="2"/>
                    <a:pt x="90" y="3"/>
                  </a:cubicBezTo>
                  <a:cubicBezTo>
                    <a:pt x="90" y="3"/>
                    <a:pt x="90" y="3"/>
                    <a:pt x="90" y="3"/>
                  </a:cubicBezTo>
                  <a:cubicBezTo>
                    <a:pt x="90" y="5"/>
                    <a:pt x="89" y="7"/>
                    <a:pt x="87" y="7"/>
                  </a:cubicBezTo>
                  <a:cubicBezTo>
                    <a:pt x="4" y="7"/>
                    <a:pt x="4" y="7"/>
                    <a:pt x="4" y="7"/>
                  </a:cubicBezTo>
                  <a:cubicBezTo>
                    <a:pt x="2" y="7"/>
                    <a:pt x="0" y="5"/>
                    <a:pt x="0" y="3"/>
                  </a:cubicBezTo>
                  <a:cubicBezTo>
                    <a:pt x="0" y="3"/>
                    <a:pt x="0" y="3"/>
                    <a:pt x="0" y="3"/>
                  </a:cubicBezTo>
                  <a:cubicBezTo>
                    <a:pt x="0" y="2"/>
                    <a:pt x="2" y="0"/>
                    <a:pt x="4" y="0"/>
                  </a:cubicBezTo>
                  <a:close/>
                </a:path>
              </a:pathLst>
            </a:custGeom>
            <a:solidFill>
              <a:srgbClr val="FF96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Open Sans"/>
                <a:ea typeface="Open Sans"/>
                <a:cs typeface="Open Sans"/>
                <a:sym typeface="Open Sans"/>
              </a:endParaRPr>
            </a:p>
          </p:txBody>
        </p:sp>
      </p:grpSp>
      <p:sp>
        <p:nvSpPr>
          <p:cNvPr id="1070" name="Google Shape;1070;p71"/>
          <p:cNvSpPr/>
          <p:nvPr/>
        </p:nvSpPr>
        <p:spPr>
          <a:xfrm>
            <a:off x="1806054" y="5425151"/>
            <a:ext cx="1786066"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Open Sans"/>
                <a:ea typeface="Open Sans"/>
                <a:cs typeface="Open Sans"/>
                <a:sym typeface="Open Sans"/>
              </a:rPr>
              <a:t>Users Request</a:t>
            </a:r>
            <a:endParaRPr sz="1400" b="0" i="0" u="none" strike="noStrike" cap="none">
              <a:solidFill>
                <a:srgbClr val="000000"/>
              </a:solidFill>
              <a:latin typeface="Arial"/>
              <a:ea typeface="Arial"/>
              <a:cs typeface="Arial"/>
              <a:sym typeface="Arial"/>
            </a:endParaRPr>
          </a:p>
        </p:txBody>
      </p:sp>
      <p:sp>
        <p:nvSpPr>
          <p:cNvPr id="1071" name="Google Shape;1071;p71"/>
          <p:cNvSpPr/>
          <p:nvPr/>
        </p:nvSpPr>
        <p:spPr>
          <a:xfrm>
            <a:off x="4148839" y="5287712"/>
            <a:ext cx="1786066" cy="64633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Open Sans"/>
                <a:ea typeface="Open Sans"/>
                <a:cs typeface="Open Sans"/>
                <a:sym typeface="Open Sans"/>
              </a:rPr>
              <a:t>Intent Identification</a:t>
            </a:r>
            <a:endParaRPr sz="1400" b="0" i="0" u="none" strike="noStrike" cap="none">
              <a:solidFill>
                <a:srgbClr val="000000"/>
              </a:solidFill>
              <a:latin typeface="Arial"/>
              <a:ea typeface="Arial"/>
              <a:cs typeface="Arial"/>
              <a:sym typeface="Arial"/>
            </a:endParaRPr>
          </a:p>
        </p:txBody>
      </p:sp>
      <p:sp>
        <p:nvSpPr>
          <p:cNvPr id="1072" name="Google Shape;1072;p71"/>
          <p:cNvSpPr/>
          <p:nvPr/>
        </p:nvSpPr>
        <p:spPr>
          <a:xfrm>
            <a:off x="6773827" y="5287712"/>
            <a:ext cx="1594018" cy="64633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Open Sans"/>
                <a:ea typeface="Open Sans"/>
                <a:cs typeface="Open Sans"/>
                <a:sym typeface="Open Sans"/>
              </a:rPr>
              <a:t>Entity Extraction</a:t>
            </a:r>
            <a:endParaRPr sz="1400" b="0" i="0" u="none" strike="noStrike" cap="none">
              <a:solidFill>
                <a:srgbClr val="000000"/>
              </a:solidFill>
              <a:latin typeface="Arial"/>
              <a:ea typeface="Arial"/>
              <a:cs typeface="Arial"/>
              <a:sym typeface="Arial"/>
            </a:endParaRPr>
          </a:p>
        </p:txBody>
      </p:sp>
      <p:sp>
        <p:nvSpPr>
          <p:cNvPr id="1073" name="Google Shape;1073;p71"/>
          <p:cNvSpPr/>
          <p:nvPr/>
        </p:nvSpPr>
        <p:spPr>
          <a:xfrm>
            <a:off x="9230562" y="5287790"/>
            <a:ext cx="2786619" cy="92333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Open Sans"/>
                <a:ea typeface="Open Sans"/>
                <a:cs typeface="Open Sans"/>
                <a:sym typeface="Open Sans"/>
              </a:rPr>
              <a:t>Content Management, History Processing, Session Management</a:t>
            </a:r>
            <a:endParaRPr sz="1400" b="0" i="0" u="none" strike="noStrike" cap="none">
              <a:solidFill>
                <a:srgbClr val="000000"/>
              </a:solidFill>
              <a:latin typeface="Arial"/>
              <a:ea typeface="Arial"/>
              <a:cs typeface="Arial"/>
              <a:sym typeface="Arial"/>
            </a:endParaRPr>
          </a:p>
        </p:txBody>
      </p:sp>
      <p:sp>
        <p:nvSpPr>
          <p:cNvPr id="1074" name="Google Shape;1074;p71"/>
          <p:cNvSpPr/>
          <p:nvPr/>
        </p:nvSpPr>
        <p:spPr>
          <a:xfrm>
            <a:off x="13095284" y="5287711"/>
            <a:ext cx="2087737" cy="64633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Open Sans"/>
                <a:ea typeface="Open Sans"/>
                <a:cs typeface="Open Sans"/>
                <a:sym typeface="Open Sans"/>
              </a:rPr>
              <a:t>Response Generation</a:t>
            </a:r>
            <a:endParaRPr sz="1400" b="0" i="0" u="none" strike="noStrike" cap="none">
              <a:solidFill>
                <a:srgbClr val="000000"/>
              </a:solidFill>
              <a:latin typeface="Arial"/>
              <a:ea typeface="Arial"/>
              <a:cs typeface="Arial"/>
              <a:sym typeface="Arial"/>
            </a:endParaRPr>
          </a:p>
        </p:txBody>
      </p:sp>
      <p:cxnSp>
        <p:nvCxnSpPr>
          <p:cNvPr id="1075" name="Google Shape;1075;p71"/>
          <p:cNvCxnSpPr/>
          <p:nvPr/>
        </p:nvCxnSpPr>
        <p:spPr>
          <a:xfrm>
            <a:off x="12616999" y="2893011"/>
            <a:ext cx="0" cy="3041031"/>
          </a:xfrm>
          <a:prstGeom prst="straightConnector1">
            <a:avLst/>
          </a:prstGeom>
          <a:noFill/>
          <a:ln w="19050" cap="flat" cmpd="sng">
            <a:solidFill>
              <a:srgbClr val="7F7F7F"/>
            </a:solidFill>
            <a:prstDash val="dash"/>
            <a:round/>
            <a:headEnd type="none" w="sm" len="sm"/>
            <a:tailEnd type="none" w="sm" len="sm"/>
          </a:ln>
        </p:spPr>
      </p:cxnSp>
      <p:cxnSp>
        <p:nvCxnSpPr>
          <p:cNvPr id="1076" name="Google Shape;1076;p71"/>
          <p:cNvCxnSpPr/>
          <p:nvPr/>
        </p:nvCxnSpPr>
        <p:spPr>
          <a:xfrm>
            <a:off x="3698620" y="4549546"/>
            <a:ext cx="639493" cy="0"/>
          </a:xfrm>
          <a:prstGeom prst="straightConnector1">
            <a:avLst/>
          </a:prstGeom>
          <a:noFill/>
          <a:ln w="9525" cap="flat" cmpd="sng">
            <a:solidFill>
              <a:srgbClr val="7F7F7F"/>
            </a:solidFill>
            <a:prstDash val="solid"/>
            <a:round/>
            <a:headEnd type="none" w="sm" len="sm"/>
            <a:tailEnd type="triangle" w="med" len="med"/>
          </a:ln>
        </p:spPr>
      </p:cxnSp>
      <p:cxnSp>
        <p:nvCxnSpPr>
          <p:cNvPr id="1077" name="Google Shape;1077;p71"/>
          <p:cNvCxnSpPr/>
          <p:nvPr/>
        </p:nvCxnSpPr>
        <p:spPr>
          <a:xfrm>
            <a:off x="5831165" y="4548038"/>
            <a:ext cx="639493" cy="0"/>
          </a:xfrm>
          <a:prstGeom prst="straightConnector1">
            <a:avLst/>
          </a:prstGeom>
          <a:noFill/>
          <a:ln w="9525" cap="flat" cmpd="sng">
            <a:solidFill>
              <a:srgbClr val="7F7F7F"/>
            </a:solidFill>
            <a:prstDash val="solid"/>
            <a:round/>
            <a:headEnd type="none" w="sm" len="sm"/>
            <a:tailEnd type="triangle" w="med" len="med"/>
          </a:ln>
        </p:spPr>
      </p:cxnSp>
      <p:cxnSp>
        <p:nvCxnSpPr>
          <p:cNvPr id="1078" name="Google Shape;1078;p71"/>
          <p:cNvCxnSpPr/>
          <p:nvPr/>
        </p:nvCxnSpPr>
        <p:spPr>
          <a:xfrm>
            <a:off x="8591069" y="4505171"/>
            <a:ext cx="639493" cy="0"/>
          </a:xfrm>
          <a:prstGeom prst="straightConnector1">
            <a:avLst/>
          </a:prstGeom>
          <a:noFill/>
          <a:ln w="9525" cap="flat" cmpd="sng">
            <a:solidFill>
              <a:srgbClr val="7F7F7F"/>
            </a:solidFill>
            <a:prstDash val="solid"/>
            <a:round/>
            <a:headEnd type="none" w="sm" len="sm"/>
            <a:tailEnd type="triangle" w="med" len="med"/>
          </a:ln>
        </p:spPr>
      </p:cxnSp>
      <p:cxnSp>
        <p:nvCxnSpPr>
          <p:cNvPr id="1079" name="Google Shape;1079;p71"/>
          <p:cNvCxnSpPr/>
          <p:nvPr/>
        </p:nvCxnSpPr>
        <p:spPr>
          <a:xfrm>
            <a:off x="12256148" y="4446124"/>
            <a:ext cx="639493" cy="0"/>
          </a:xfrm>
          <a:prstGeom prst="straightConnector1">
            <a:avLst/>
          </a:prstGeom>
          <a:noFill/>
          <a:ln w="9525" cap="flat" cmpd="sng">
            <a:solidFill>
              <a:srgbClr val="7F7F7F"/>
            </a:solidFill>
            <a:prstDash val="solid"/>
            <a:round/>
            <a:headEnd type="none" w="sm" len="sm"/>
            <a:tailEnd type="triangle" w="med" len="med"/>
          </a:ln>
        </p:spPr>
      </p:cxnSp>
      <p:sp>
        <p:nvSpPr>
          <p:cNvPr id="1080" name="Google Shape;1080;p71"/>
          <p:cNvSpPr/>
          <p:nvPr/>
        </p:nvSpPr>
        <p:spPr>
          <a:xfrm>
            <a:off x="508693" y="2592353"/>
            <a:ext cx="15238614" cy="3959293"/>
          </a:xfrm>
          <a:prstGeom prst="bracketPair">
            <a:avLst/>
          </a:prstGeom>
          <a:noFill/>
          <a:ln w="9525"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Open Sans"/>
              <a:ea typeface="Open Sans"/>
              <a:cs typeface="Open Sans"/>
              <a:sym typeface="Open Sans"/>
            </a:endParaRPr>
          </a:p>
        </p:txBody>
      </p:sp>
      <p:sp>
        <p:nvSpPr>
          <p:cNvPr id="1081" name="Google Shape;1081;p71"/>
          <p:cNvSpPr/>
          <p:nvPr/>
        </p:nvSpPr>
        <p:spPr>
          <a:xfrm>
            <a:off x="1235637" y="2893011"/>
            <a:ext cx="11252141" cy="3318109"/>
          </a:xfrm>
          <a:prstGeom prst="rect">
            <a:avLst/>
          </a:prstGeom>
          <a:noFill/>
          <a:ln w="25400"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Open Sans"/>
              <a:ea typeface="Open Sans"/>
              <a:cs typeface="Open Sans"/>
              <a:sym typeface="Open Sans"/>
            </a:endParaRPr>
          </a:p>
        </p:txBody>
      </p:sp>
      <p:sp>
        <p:nvSpPr>
          <p:cNvPr id="1082" name="Google Shape;1082;p71"/>
          <p:cNvSpPr/>
          <p:nvPr/>
        </p:nvSpPr>
        <p:spPr>
          <a:xfrm>
            <a:off x="4741054" y="6432272"/>
            <a:ext cx="4455066"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000000"/>
                </a:solidFill>
                <a:latin typeface="Open Sans"/>
                <a:ea typeface="Open Sans"/>
                <a:cs typeface="Open Sans"/>
                <a:sym typeface="Open Sans"/>
              </a:rPr>
              <a:t>Natural Language Understanding</a:t>
            </a:r>
            <a:endParaRPr sz="1400" b="0" i="0" u="none" strike="noStrike" cap="none">
              <a:solidFill>
                <a:srgbClr val="000000"/>
              </a:solidFill>
              <a:latin typeface="Arial"/>
              <a:ea typeface="Arial"/>
              <a:cs typeface="Arial"/>
              <a:sym typeface="Arial"/>
            </a:endParaRPr>
          </a:p>
        </p:txBody>
      </p:sp>
      <p:sp>
        <p:nvSpPr>
          <p:cNvPr id="1083" name="Google Shape;1083;p71"/>
          <p:cNvSpPr/>
          <p:nvPr/>
        </p:nvSpPr>
        <p:spPr>
          <a:xfrm>
            <a:off x="12582108" y="6403787"/>
            <a:ext cx="2838950" cy="763083"/>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1" i="0" u="none" strike="noStrike" cap="none">
                <a:solidFill>
                  <a:srgbClr val="000000"/>
                </a:solidFill>
                <a:latin typeface="Open Sans"/>
                <a:ea typeface="Open Sans"/>
                <a:cs typeface="Open Sans"/>
                <a:sym typeface="Open Sans"/>
              </a:rPr>
              <a:t>Natural Language Generation</a:t>
            </a:r>
            <a:endParaRPr sz="1400" b="0" i="0" u="none" strike="noStrike" cap="none">
              <a:solidFill>
                <a:srgbClr val="000000"/>
              </a:solidFill>
              <a:latin typeface="Arial"/>
              <a:ea typeface="Arial"/>
              <a:cs typeface="Arial"/>
              <a:sym typeface="Arial"/>
            </a:endParaRPr>
          </a:p>
        </p:txBody>
      </p:sp>
      <p:sp>
        <p:nvSpPr>
          <p:cNvPr id="1084" name="Google Shape;1084;p71"/>
          <p:cNvSpPr/>
          <p:nvPr/>
        </p:nvSpPr>
        <p:spPr>
          <a:xfrm>
            <a:off x="12703620" y="2893011"/>
            <a:ext cx="2771360" cy="3318109"/>
          </a:xfrm>
          <a:prstGeom prst="rect">
            <a:avLst/>
          </a:prstGeom>
          <a:noFill/>
          <a:ln w="25400"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Open Sans"/>
              <a:ea typeface="Open Sans"/>
              <a:cs typeface="Open Sans"/>
              <a:sym typeface="Open Sans"/>
            </a:endParaRPr>
          </a:p>
        </p:txBody>
      </p:sp>
      <p:pic>
        <p:nvPicPr>
          <p:cNvPr id="1085" name="Google Shape;1085;p71"/>
          <p:cNvPicPr preferRelativeResize="0"/>
          <p:nvPr/>
        </p:nvPicPr>
        <p:blipFill rotWithShape="1">
          <a:blip r:embed="rId3">
            <a:alphaModFix/>
          </a:blip>
          <a:srcRect/>
          <a:stretch/>
        </p:blipFill>
        <p:spPr>
          <a:xfrm>
            <a:off x="6336267" y="506872"/>
            <a:ext cx="3552205" cy="624198"/>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089"/>
        <p:cNvGrpSpPr/>
        <p:nvPr/>
      </p:nvGrpSpPr>
      <p:grpSpPr>
        <a:xfrm>
          <a:off x="0" y="0"/>
          <a:ext cx="0" cy="0"/>
          <a:chOff x="0" y="0"/>
          <a:chExt cx="0" cy="0"/>
        </a:xfrm>
      </p:grpSpPr>
      <p:sp>
        <p:nvSpPr>
          <p:cNvPr id="1090" name="Google Shape;1090;p12"/>
          <p:cNvSpPr txBox="1">
            <a:spLocks noGrp="1"/>
          </p:cNvSpPr>
          <p:nvPr>
            <p:ph type="body" idx="1"/>
          </p:nvPr>
        </p:nvSpPr>
        <p:spPr>
          <a:xfrm>
            <a:off x="3913352" y="4201721"/>
            <a:ext cx="8429296" cy="740559"/>
          </a:xfrm>
          <a:prstGeom prst="rect">
            <a:avLst/>
          </a:prstGeom>
          <a:noFill/>
          <a:ln>
            <a:noFill/>
          </a:ln>
        </p:spPr>
        <p:txBody>
          <a:bodyPr spcFirstLastPara="1" wrap="square" lIns="91425" tIns="45700" rIns="91425" bIns="45700" anchor="t" anchorCtr="0">
            <a:normAutofit fontScale="92500"/>
          </a:bodyPr>
          <a:lstStyle/>
          <a:p>
            <a:pPr marL="457200" marR="0" lvl="0" indent="-228600" algn="ctr" rtl="0">
              <a:lnSpc>
                <a:spcPct val="100000"/>
              </a:lnSpc>
              <a:spcBef>
                <a:spcPts val="1000"/>
              </a:spcBef>
              <a:spcAft>
                <a:spcPts val="0"/>
              </a:spcAft>
              <a:buClr>
                <a:srgbClr val="FFFFFF"/>
              </a:buClr>
              <a:buSzPts val="2800"/>
              <a:buFont typeface="Arial"/>
              <a:buNone/>
            </a:pPr>
            <a:r>
              <a:rPr lang="en-US">
                <a:latin typeface="Open Sans ExtraBold"/>
                <a:ea typeface="Open Sans ExtraBold"/>
                <a:cs typeface="Open Sans ExtraBold"/>
                <a:sym typeface="Open Sans ExtraBold"/>
              </a:rPr>
              <a:t>Applications of Natural Language Processing</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095"/>
        <p:cNvGrpSpPr/>
        <p:nvPr/>
      </p:nvGrpSpPr>
      <p:grpSpPr>
        <a:xfrm>
          <a:off x="0" y="0"/>
          <a:ext cx="0" cy="0"/>
          <a:chOff x="0" y="0"/>
          <a:chExt cx="0" cy="0"/>
        </a:xfrm>
      </p:grpSpPr>
      <p:sp>
        <p:nvSpPr>
          <p:cNvPr id="1096" name="Google Shape;1096;p72"/>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800"/>
              <a:buNone/>
            </a:pPr>
            <a:r>
              <a:rPr lang="en-US">
                <a:latin typeface="Open Sans"/>
                <a:ea typeface="Open Sans"/>
                <a:cs typeface="Open Sans"/>
                <a:sym typeface="Open Sans"/>
              </a:rPr>
              <a:t>NLP in Real-Life</a:t>
            </a:r>
            <a:endParaRPr>
              <a:latin typeface="Open Sans"/>
              <a:ea typeface="Open Sans"/>
              <a:cs typeface="Open Sans"/>
              <a:sym typeface="Open Sans"/>
            </a:endParaRPr>
          </a:p>
        </p:txBody>
      </p:sp>
      <p:pic>
        <p:nvPicPr>
          <p:cNvPr id="1097" name="Google Shape;1097;p72"/>
          <p:cNvPicPr preferRelativeResize="0"/>
          <p:nvPr/>
        </p:nvPicPr>
        <p:blipFill rotWithShape="1">
          <a:blip r:embed="rId3">
            <a:alphaModFix/>
          </a:blip>
          <a:srcRect/>
          <a:stretch/>
        </p:blipFill>
        <p:spPr>
          <a:xfrm>
            <a:off x="5748376" y="506872"/>
            <a:ext cx="4727986" cy="624198"/>
          </a:xfrm>
          <a:prstGeom prst="rect">
            <a:avLst/>
          </a:prstGeom>
          <a:noFill/>
          <a:ln>
            <a:noFill/>
          </a:ln>
        </p:spPr>
      </p:pic>
      <p:grpSp>
        <p:nvGrpSpPr>
          <p:cNvPr id="1098" name="Google Shape;1098;p72"/>
          <p:cNvGrpSpPr/>
          <p:nvPr/>
        </p:nvGrpSpPr>
        <p:grpSpPr>
          <a:xfrm>
            <a:off x="2691157" y="1982589"/>
            <a:ext cx="1628421" cy="1634068"/>
            <a:chOff x="685800" y="1352550"/>
            <a:chExt cx="915987" cy="919163"/>
          </a:xfrm>
        </p:grpSpPr>
        <p:sp>
          <p:nvSpPr>
            <p:cNvPr id="1099" name="Google Shape;1099;p72"/>
            <p:cNvSpPr/>
            <p:nvPr/>
          </p:nvSpPr>
          <p:spPr>
            <a:xfrm>
              <a:off x="836612" y="1504950"/>
              <a:ext cx="615950" cy="615950"/>
            </a:xfrm>
            <a:prstGeom prst="ellipse">
              <a:avLst/>
            </a:prstGeom>
            <a:solidFill>
              <a:schemeClr val="lt1"/>
            </a:solidFill>
            <a:ln w="9525" cap="flat" cmpd="sng">
              <a:solidFill>
                <a:srgbClr val="AEABAB"/>
              </a:solidFill>
              <a:prstDash val="solid"/>
              <a:round/>
              <a:headEnd type="none" w="sm" len="sm"/>
              <a:tailEnd type="none" w="sm" len="sm"/>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rgbClr val="44494E"/>
                </a:solidFill>
                <a:latin typeface="Arial"/>
                <a:ea typeface="Arial"/>
                <a:cs typeface="Arial"/>
                <a:sym typeface="Arial"/>
              </a:endParaRPr>
            </a:p>
          </p:txBody>
        </p:sp>
        <p:grpSp>
          <p:nvGrpSpPr>
            <p:cNvPr id="1100" name="Google Shape;1100;p72"/>
            <p:cNvGrpSpPr/>
            <p:nvPr/>
          </p:nvGrpSpPr>
          <p:grpSpPr>
            <a:xfrm>
              <a:off x="685800" y="1352550"/>
              <a:ext cx="915987" cy="919163"/>
              <a:chOff x="836613" y="1154113"/>
              <a:chExt cx="915987" cy="919163"/>
            </a:xfrm>
          </p:grpSpPr>
          <p:sp>
            <p:nvSpPr>
              <p:cNvPr id="1101" name="Google Shape;1101;p72"/>
              <p:cNvSpPr/>
              <p:nvPr/>
            </p:nvSpPr>
            <p:spPr>
              <a:xfrm>
                <a:off x="836613" y="1646238"/>
                <a:ext cx="425450" cy="427038"/>
              </a:xfrm>
              <a:custGeom>
                <a:avLst/>
                <a:gdLst/>
                <a:ahLst/>
                <a:cxnLst/>
                <a:rect l="l" t="t" r="r" b="b"/>
                <a:pathLst>
                  <a:path w="229" h="230" extrusionOk="0">
                    <a:moveTo>
                      <a:pt x="38" y="0"/>
                    </a:moveTo>
                    <a:cubicBezTo>
                      <a:pt x="0" y="0"/>
                      <a:pt x="0" y="0"/>
                      <a:pt x="0" y="0"/>
                    </a:cubicBezTo>
                    <a:cubicBezTo>
                      <a:pt x="8" y="123"/>
                      <a:pt x="107" y="221"/>
                      <a:pt x="229" y="230"/>
                    </a:cubicBezTo>
                    <a:cubicBezTo>
                      <a:pt x="229" y="192"/>
                      <a:pt x="229" y="192"/>
                      <a:pt x="229" y="192"/>
                    </a:cubicBezTo>
                    <a:cubicBezTo>
                      <a:pt x="127" y="183"/>
                      <a:pt x="46" y="102"/>
                      <a:pt x="38" y="0"/>
                    </a:cubicBezTo>
                  </a:path>
                </a:pathLst>
              </a:custGeom>
              <a:solidFill>
                <a:srgbClr val="757070"/>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rgbClr val="44494E"/>
                  </a:solidFill>
                  <a:latin typeface="Arial"/>
                  <a:ea typeface="Arial"/>
                  <a:cs typeface="Arial"/>
                  <a:sym typeface="Arial"/>
                </a:endParaRPr>
              </a:p>
            </p:txBody>
          </p:sp>
          <p:sp>
            <p:nvSpPr>
              <p:cNvPr id="1102" name="Google Shape;1102;p72"/>
              <p:cNvSpPr/>
              <p:nvPr/>
            </p:nvSpPr>
            <p:spPr>
              <a:xfrm>
                <a:off x="1327150" y="1154113"/>
                <a:ext cx="425450" cy="428625"/>
              </a:xfrm>
              <a:custGeom>
                <a:avLst/>
                <a:gdLst/>
                <a:ahLst/>
                <a:cxnLst/>
                <a:rect l="l" t="t" r="r" b="b"/>
                <a:pathLst>
                  <a:path w="229" h="230" extrusionOk="0">
                    <a:moveTo>
                      <a:pt x="191" y="230"/>
                    </a:moveTo>
                    <a:cubicBezTo>
                      <a:pt x="229" y="230"/>
                      <a:pt x="229" y="230"/>
                      <a:pt x="229" y="230"/>
                    </a:cubicBezTo>
                    <a:cubicBezTo>
                      <a:pt x="221" y="107"/>
                      <a:pt x="122" y="9"/>
                      <a:pt x="0" y="0"/>
                    </a:cubicBezTo>
                    <a:cubicBezTo>
                      <a:pt x="0" y="38"/>
                      <a:pt x="0" y="38"/>
                      <a:pt x="0" y="38"/>
                    </a:cubicBezTo>
                    <a:cubicBezTo>
                      <a:pt x="102" y="46"/>
                      <a:pt x="183" y="128"/>
                      <a:pt x="191" y="230"/>
                    </a:cubicBezTo>
                  </a:path>
                </a:pathLst>
              </a:custGeom>
              <a:solidFill>
                <a:schemeClr val="accent1"/>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rgbClr val="44494E"/>
                  </a:solidFill>
                  <a:latin typeface="Arial"/>
                  <a:ea typeface="Arial"/>
                  <a:cs typeface="Arial"/>
                  <a:sym typeface="Arial"/>
                </a:endParaRPr>
              </a:p>
            </p:txBody>
          </p:sp>
          <p:sp>
            <p:nvSpPr>
              <p:cNvPr id="1103" name="Google Shape;1103;p72"/>
              <p:cNvSpPr/>
              <p:nvPr/>
            </p:nvSpPr>
            <p:spPr>
              <a:xfrm>
                <a:off x="836613" y="1154113"/>
                <a:ext cx="425450" cy="428625"/>
              </a:xfrm>
              <a:custGeom>
                <a:avLst/>
                <a:gdLst/>
                <a:ahLst/>
                <a:cxnLst/>
                <a:rect l="l" t="t" r="r" b="b"/>
                <a:pathLst>
                  <a:path w="229" h="230" extrusionOk="0">
                    <a:moveTo>
                      <a:pt x="0" y="230"/>
                    </a:moveTo>
                    <a:cubicBezTo>
                      <a:pt x="38" y="230"/>
                      <a:pt x="38" y="230"/>
                      <a:pt x="38" y="230"/>
                    </a:cubicBezTo>
                    <a:cubicBezTo>
                      <a:pt x="46" y="128"/>
                      <a:pt x="127" y="46"/>
                      <a:pt x="229" y="38"/>
                    </a:cubicBezTo>
                    <a:cubicBezTo>
                      <a:pt x="229" y="0"/>
                      <a:pt x="229" y="0"/>
                      <a:pt x="229" y="0"/>
                    </a:cubicBezTo>
                    <a:cubicBezTo>
                      <a:pt x="107" y="9"/>
                      <a:pt x="8" y="107"/>
                      <a:pt x="0" y="230"/>
                    </a:cubicBezTo>
                  </a:path>
                </a:pathLst>
              </a:custGeom>
              <a:solidFill>
                <a:srgbClr val="757070"/>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rgbClr val="44494E"/>
                  </a:solidFill>
                  <a:latin typeface="Arial"/>
                  <a:ea typeface="Arial"/>
                  <a:cs typeface="Arial"/>
                  <a:sym typeface="Arial"/>
                </a:endParaRPr>
              </a:p>
            </p:txBody>
          </p:sp>
          <p:sp>
            <p:nvSpPr>
              <p:cNvPr id="1104" name="Google Shape;1104;p72"/>
              <p:cNvSpPr/>
              <p:nvPr/>
            </p:nvSpPr>
            <p:spPr>
              <a:xfrm>
                <a:off x="1327150" y="1646238"/>
                <a:ext cx="425450" cy="427038"/>
              </a:xfrm>
              <a:custGeom>
                <a:avLst/>
                <a:gdLst/>
                <a:ahLst/>
                <a:cxnLst/>
                <a:rect l="l" t="t" r="r" b="b"/>
                <a:pathLst>
                  <a:path w="229" h="230" extrusionOk="0">
                    <a:moveTo>
                      <a:pt x="0" y="192"/>
                    </a:moveTo>
                    <a:cubicBezTo>
                      <a:pt x="0" y="230"/>
                      <a:pt x="0" y="230"/>
                      <a:pt x="0" y="230"/>
                    </a:cubicBezTo>
                    <a:cubicBezTo>
                      <a:pt x="122" y="221"/>
                      <a:pt x="221" y="123"/>
                      <a:pt x="229" y="0"/>
                    </a:cubicBezTo>
                    <a:cubicBezTo>
                      <a:pt x="191" y="0"/>
                      <a:pt x="191" y="0"/>
                      <a:pt x="191" y="0"/>
                    </a:cubicBezTo>
                    <a:cubicBezTo>
                      <a:pt x="183" y="102"/>
                      <a:pt x="102" y="183"/>
                      <a:pt x="0" y="192"/>
                    </a:cubicBezTo>
                  </a:path>
                </a:pathLst>
              </a:custGeom>
              <a:solidFill>
                <a:srgbClr val="757070"/>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rgbClr val="44494E"/>
                  </a:solidFill>
                  <a:latin typeface="Arial"/>
                  <a:ea typeface="Arial"/>
                  <a:cs typeface="Arial"/>
                  <a:sym typeface="Arial"/>
                </a:endParaRPr>
              </a:p>
            </p:txBody>
          </p:sp>
        </p:grpSp>
      </p:grpSp>
      <p:sp>
        <p:nvSpPr>
          <p:cNvPr id="1105" name="Google Shape;1105;p72"/>
          <p:cNvSpPr txBox="1"/>
          <p:nvPr/>
        </p:nvSpPr>
        <p:spPr>
          <a:xfrm>
            <a:off x="4477928" y="2332892"/>
            <a:ext cx="1885194" cy="43088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a:solidFill>
                  <a:schemeClr val="dk1"/>
                </a:solidFill>
                <a:latin typeface="Open Sans"/>
                <a:ea typeface="Open Sans"/>
                <a:cs typeface="Open Sans"/>
                <a:sym typeface="Open Sans"/>
              </a:rPr>
              <a:t>Speech Recognition</a:t>
            </a:r>
            <a:endParaRPr sz="2200" b="0" i="0" u="none" strike="noStrike" cap="none">
              <a:solidFill>
                <a:schemeClr val="dk1"/>
              </a:solidFill>
              <a:latin typeface="Open Sans"/>
              <a:ea typeface="Open Sans"/>
              <a:cs typeface="Open Sans"/>
              <a:sym typeface="Open Sans"/>
            </a:endParaRPr>
          </a:p>
        </p:txBody>
      </p:sp>
      <p:grpSp>
        <p:nvGrpSpPr>
          <p:cNvPr id="1106" name="Google Shape;1106;p72"/>
          <p:cNvGrpSpPr/>
          <p:nvPr/>
        </p:nvGrpSpPr>
        <p:grpSpPr>
          <a:xfrm>
            <a:off x="9912237" y="1982589"/>
            <a:ext cx="1628421" cy="1634068"/>
            <a:chOff x="685800" y="1352550"/>
            <a:chExt cx="915987" cy="919163"/>
          </a:xfrm>
        </p:grpSpPr>
        <p:sp>
          <p:nvSpPr>
            <p:cNvPr id="1107" name="Google Shape;1107;p72"/>
            <p:cNvSpPr/>
            <p:nvPr/>
          </p:nvSpPr>
          <p:spPr>
            <a:xfrm>
              <a:off x="836612" y="1504950"/>
              <a:ext cx="615950" cy="615950"/>
            </a:xfrm>
            <a:prstGeom prst="ellipse">
              <a:avLst/>
            </a:prstGeom>
            <a:solidFill>
              <a:schemeClr val="lt1"/>
            </a:solidFill>
            <a:ln w="9525" cap="flat" cmpd="sng">
              <a:solidFill>
                <a:srgbClr val="AEABAB"/>
              </a:solidFill>
              <a:prstDash val="solid"/>
              <a:round/>
              <a:headEnd type="none" w="sm" len="sm"/>
              <a:tailEnd type="none" w="sm" len="sm"/>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rgbClr val="44494E"/>
                </a:solidFill>
                <a:latin typeface="Arial"/>
                <a:ea typeface="Arial"/>
                <a:cs typeface="Arial"/>
                <a:sym typeface="Arial"/>
              </a:endParaRPr>
            </a:p>
          </p:txBody>
        </p:sp>
        <p:grpSp>
          <p:nvGrpSpPr>
            <p:cNvPr id="1108" name="Google Shape;1108;p72"/>
            <p:cNvGrpSpPr/>
            <p:nvPr/>
          </p:nvGrpSpPr>
          <p:grpSpPr>
            <a:xfrm>
              <a:off x="685800" y="1352550"/>
              <a:ext cx="915987" cy="919163"/>
              <a:chOff x="836613" y="1154113"/>
              <a:chExt cx="915987" cy="919163"/>
            </a:xfrm>
          </p:grpSpPr>
          <p:sp>
            <p:nvSpPr>
              <p:cNvPr id="1109" name="Google Shape;1109;p72"/>
              <p:cNvSpPr/>
              <p:nvPr/>
            </p:nvSpPr>
            <p:spPr>
              <a:xfrm>
                <a:off x="836613" y="1646238"/>
                <a:ext cx="425450" cy="427038"/>
              </a:xfrm>
              <a:custGeom>
                <a:avLst/>
                <a:gdLst/>
                <a:ahLst/>
                <a:cxnLst/>
                <a:rect l="l" t="t" r="r" b="b"/>
                <a:pathLst>
                  <a:path w="229" h="230" extrusionOk="0">
                    <a:moveTo>
                      <a:pt x="38" y="0"/>
                    </a:moveTo>
                    <a:cubicBezTo>
                      <a:pt x="0" y="0"/>
                      <a:pt x="0" y="0"/>
                      <a:pt x="0" y="0"/>
                    </a:cubicBezTo>
                    <a:cubicBezTo>
                      <a:pt x="8" y="123"/>
                      <a:pt x="107" y="221"/>
                      <a:pt x="229" y="230"/>
                    </a:cubicBezTo>
                    <a:cubicBezTo>
                      <a:pt x="229" y="192"/>
                      <a:pt x="229" y="192"/>
                      <a:pt x="229" y="192"/>
                    </a:cubicBezTo>
                    <a:cubicBezTo>
                      <a:pt x="127" y="183"/>
                      <a:pt x="46" y="102"/>
                      <a:pt x="38" y="0"/>
                    </a:cubicBezTo>
                  </a:path>
                </a:pathLst>
              </a:custGeom>
              <a:solidFill>
                <a:srgbClr val="757070"/>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rgbClr val="44494E"/>
                  </a:solidFill>
                  <a:latin typeface="Arial"/>
                  <a:ea typeface="Arial"/>
                  <a:cs typeface="Arial"/>
                  <a:sym typeface="Arial"/>
                </a:endParaRPr>
              </a:p>
            </p:txBody>
          </p:sp>
          <p:sp>
            <p:nvSpPr>
              <p:cNvPr id="1110" name="Google Shape;1110;p72"/>
              <p:cNvSpPr/>
              <p:nvPr/>
            </p:nvSpPr>
            <p:spPr>
              <a:xfrm>
                <a:off x="1327150" y="1154113"/>
                <a:ext cx="425450" cy="428625"/>
              </a:xfrm>
              <a:custGeom>
                <a:avLst/>
                <a:gdLst/>
                <a:ahLst/>
                <a:cxnLst/>
                <a:rect l="l" t="t" r="r" b="b"/>
                <a:pathLst>
                  <a:path w="229" h="230" extrusionOk="0">
                    <a:moveTo>
                      <a:pt x="191" y="230"/>
                    </a:moveTo>
                    <a:cubicBezTo>
                      <a:pt x="229" y="230"/>
                      <a:pt x="229" y="230"/>
                      <a:pt x="229" y="230"/>
                    </a:cubicBezTo>
                    <a:cubicBezTo>
                      <a:pt x="221" y="107"/>
                      <a:pt x="122" y="9"/>
                      <a:pt x="0" y="0"/>
                    </a:cubicBezTo>
                    <a:cubicBezTo>
                      <a:pt x="0" y="38"/>
                      <a:pt x="0" y="38"/>
                      <a:pt x="0" y="38"/>
                    </a:cubicBezTo>
                    <a:cubicBezTo>
                      <a:pt x="102" y="46"/>
                      <a:pt x="183" y="128"/>
                      <a:pt x="191" y="230"/>
                    </a:cubicBezTo>
                  </a:path>
                </a:pathLst>
              </a:custGeom>
              <a:solidFill>
                <a:schemeClr val="accent1"/>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rgbClr val="44494E"/>
                  </a:solidFill>
                  <a:latin typeface="Arial"/>
                  <a:ea typeface="Arial"/>
                  <a:cs typeface="Arial"/>
                  <a:sym typeface="Arial"/>
                </a:endParaRPr>
              </a:p>
            </p:txBody>
          </p:sp>
          <p:sp>
            <p:nvSpPr>
              <p:cNvPr id="1111" name="Google Shape;1111;p72"/>
              <p:cNvSpPr/>
              <p:nvPr/>
            </p:nvSpPr>
            <p:spPr>
              <a:xfrm>
                <a:off x="836613" y="1154113"/>
                <a:ext cx="425450" cy="428625"/>
              </a:xfrm>
              <a:custGeom>
                <a:avLst/>
                <a:gdLst/>
                <a:ahLst/>
                <a:cxnLst/>
                <a:rect l="l" t="t" r="r" b="b"/>
                <a:pathLst>
                  <a:path w="229" h="230" extrusionOk="0">
                    <a:moveTo>
                      <a:pt x="0" y="230"/>
                    </a:moveTo>
                    <a:cubicBezTo>
                      <a:pt x="38" y="230"/>
                      <a:pt x="38" y="230"/>
                      <a:pt x="38" y="230"/>
                    </a:cubicBezTo>
                    <a:cubicBezTo>
                      <a:pt x="46" y="128"/>
                      <a:pt x="127" y="46"/>
                      <a:pt x="229" y="38"/>
                    </a:cubicBezTo>
                    <a:cubicBezTo>
                      <a:pt x="229" y="0"/>
                      <a:pt x="229" y="0"/>
                      <a:pt x="229" y="0"/>
                    </a:cubicBezTo>
                    <a:cubicBezTo>
                      <a:pt x="107" y="9"/>
                      <a:pt x="8" y="107"/>
                      <a:pt x="0" y="230"/>
                    </a:cubicBezTo>
                  </a:path>
                </a:pathLst>
              </a:custGeom>
              <a:solidFill>
                <a:srgbClr val="757070"/>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rgbClr val="44494E"/>
                  </a:solidFill>
                  <a:latin typeface="Arial"/>
                  <a:ea typeface="Arial"/>
                  <a:cs typeface="Arial"/>
                  <a:sym typeface="Arial"/>
                </a:endParaRPr>
              </a:p>
            </p:txBody>
          </p:sp>
          <p:sp>
            <p:nvSpPr>
              <p:cNvPr id="1112" name="Google Shape;1112;p72"/>
              <p:cNvSpPr/>
              <p:nvPr/>
            </p:nvSpPr>
            <p:spPr>
              <a:xfrm>
                <a:off x="1327150" y="1646238"/>
                <a:ext cx="425450" cy="427038"/>
              </a:xfrm>
              <a:custGeom>
                <a:avLst/>
                <a:gdLst/>
                <a:ahLst/>
                <a:cxnLst/>
                <a:rect l="l" t="t" r="r" b="b"/>
                <a:pathLst>
                  <a:path w="229" h="230" extrusionOk="0">
                    <a:moveTo>
                      <a:pt x="0" y="192"/>
                    </a:moveTo>
                    <a:cubicBezTo>
                      <a:pt x="0" y="230"/>
                      <a:pt x="0" y="230"/>
                      <a:pt x="0" y="230"/>
                    </a:cubicBezTo>
                    <a:cubicBezTo>
                      <a:pt x="122" y="221"/>
                      <a:pt x="221" y="123"/>
                      <a:pt x="229" y="0"/>
                    </a:cubicBezTo>
                    <a:cubicBezTo>
                      <a:pt x="191" y="0"/>
                      <a:pt x="191" y="0"/>
                      <a:pt x="191" y="0"/>
                    </a:cubicBezTo>
                    <a:cubicBezTo>
                      <a:pt x="183" y="102"/>
                      <a:pt x="102" y="183"/>
                      <a:pt x="0" y="192"/>
                    </a:cubicBezTo>
                  </a:path>
                </a:pathLst>
              </a:custGeom>
              <a:solidFill>
                <a:srgbClr val="757070"/>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rgbClr val="44494E"/>
                  </a:solidFill>
                  <a:latin typeface="Arial"/>
                  <a:ea typeface="Arial"/>
                  <a:cs typeface="Arial"/>
                  <a:sym typeface="Arial"/>
                </a:endParaRPr>
              </a:p>
            </p:txBody>
          </p:sp>
        </p:grpSp>
      </p:grpSp>
      <p:grpSp>
        <p:nvGrpSpPr>
          <p:cNvPr id="1113" name="Google Shape;1113;p72"/>
          <p:cNvGrpSpPr/>
          <p:nvPr/>
        </p:nvGrpSpPr>
        <p:grpSpPr>
          <a:xfrm>
            <a:off x="2696210" y="5810256"/>
            <a:ext cx="1628421" cy="1634068"/>
            <a:chOff x="685800" y="1352550"/>
            <a:chExt cx="915987" cy="919163"/>
          </a:xfrm>
        </p:grpSpPr>
        <p:sp>
          <p:nvSpPr>
            <p:cNvPr id="1114" name="Google Shape;1114;p72"/>
            <p:cNvSpPr/>
            <p:nvPr/>
          </p:nvSpPr>
          <p:spPr>
            <a:xfrm>
              <a:off x="836612" y="1504950"/>
              <a:ext cx="615950" cy="615950"/>
            </a:xfrm>
            <a:prstGeom prst="ellipse">
              <a:avLst/>
            </a:prstGeom>
            <a:solidFill>
              <a:schemeClr val="lt1"/>
            </a:solidFill>
            <a:ln w="9525" cap="flat" cmpd="sng">
              <a:solidFill>
                <a:srgbClr val="AEABAB"/>
              </a:solidFill>
              <a:prstDash val="solid"/>
              <a:round/>
              <a:headEnd type="none" w="sm" len="sm"/>
              <a:tailEnd type="none" w="sm" len="sm"/>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rgbClr val="44494E"/>
                </a:solidFill>
                <a:latin typeface="Arial"/>
                <a:ea typeface="Arial"/>
                <a:cs typeface="Arial"/>
                <a:sym typeface="Arial"/>
              </a:endParaRPr>
            </a:p>
          </p:txBody>
        </p:sp>
        <p:grpSp>
          <p:nvGrpSpPr>
            <p:cNvPr id="1115" name="Google Shape;1115;p72"/>
            <p:cNvGrpSpPr/>
            <p:nvPr/>
          </p:nvGrpSpPr>
          <p:grpSpPr>
            <a:xfrm>
              <a:off x="685800" y="1352550"/>
              <a:ext cx="915987" cy="919163"/>
              <a:chOff x="836613" y="1154113"/>
              <a:chExt cx="915987" cy="919163"/>
            </a:xfrm>
          </p:grpSpPr>
          <p:sp>
            <p:nvSpPr>
              <p:cNvPr id="1116" name="Google Shape;1116;p72"/>
              <p:cNvSpPr/>
              <p:nvPr/>
            </p:nvSpPr>
            <p:spPr>
              <a:xfrm>
                <a:off x="836613" y="1646238"/>
                <a:ext cx="425450" cy="427038"/>
              </a:xfrm>
              <a:custGeom>
                <a:avLst/>
                <a:gdLst/>
                <a:ahLst/>
                <a:cxnLst/>
                <a:rect l="l" t="t" r="r" b="b"/>
                <a:pathLst>
                  <a:path w="229" h="230" extrusionOk="0">
                    <a:moveTo>
                      <a:pt x="38" y="0"/>
                    </a:moveTo>
                    <a:cubicBezTo>
                      <a:pt x="0" y="0"/>
                      <a:pt x="0" y="0"/>
                      <a:pt x="0" y="0"/>
                    </a:cubicBezTo>
                    <a:cubicBezTo>
                      <a:pt x="8" y="123"/>
                      <a:pt x="107" y="221"/>
                      <a:pt x="229" y="230"/>
                    </a:cubicBezTo>
                    <a:cubicBezTo>
                      <a:pt x="229" y="192"/>
                      <a:pt x="229" y="192"/>
                      <a:pt x="229" y="192"/>
                    </a:cubicBezTo>
                    <a:cubicBezTo>
                      <a:pt x="127" y="183"/>
                      <a:pt x="46" y="102"/>
                      <a:pt x="38" y="0"/>
                    </a:cubicBezTo>
                  </a:path>
                </a:pathLst>
              </a:custGeom>
              <a:solidFill>
                <a:srgbClr val="757070"/>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rgbClr val="44494E"/>
                  </a:solidFill>
                  <a:latin typeface="Arial"/>
                  <a:ea typeface="Arial"/>
                  <a:cs typeface="Arial"/>
                  <a:sym typeface="Arial"/>
                </a:endParaRPr>
              </a:p>
            </p:txBody>
          </p:sp>
          <p:sp>
            <p:nvSpPr>
              <p:cNvPr id="1117" name="Google Shape;1117;p72"/>
              <p:cNvSpPr/>
              <p:nvPr/>
            </p:nvSpPr>
            <p:spPr>
              <a:xfrm>
                <a:off x="1327150" y="1154113"/>
                <a:ext cx="425450" cy="428625"/>
              </a:xfrm>
              <a:custGeom>
                <a:avLst/>
                <a:gdLst/>
                <a:ahLst/>
                <a:cxnLst/>
                <a:rect l="l" t="t" r="r" b="b"/>
                <a:pathLst>
                  <a:path w="229" h="230" extrusionOk="0">
                    <a:moveTo>
                      <a:pt x="191" y="230"/>
                    </a:moveTo>
                    <a:cubicBezTo>
                      <a:pt x="229" y="230"/>
                      <a:pt x="229" y="230"/>
                      <a:pt x="229" y="230"/>
                    </a:cubicBezTo>
                    <a:cubicBezTo>
                      <a:pt x="221" y="107"/>
                      <a:pt x="122" y="9"/>
                      <a:pt x="0" y="0"/>
                    </a:cubicBezTo>
                    <a:cubicBezTo>
                      <a:pt x="0" y="38"/>
                      <a:pt x="0" y="38"/>
                      <a:pt x="0" y="38"/>
                    </a:cubicBezTo>
                    <a:cubicBezTo>
                      <a:pt x="102" y="46"/>
                      <a:pt x="183" y="128"/>
                      <a:pt x="191" y="230"/>
                    </a:cubicBezTo>
                  </a:path>
                </a:pathLst>
              </a:custGeom>
              <a:solidFill>
                <a:schemeClr val="accent1"/>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rgbClr val="44494E"/>
                  </a:solidFill>
                  <a:latin typeface="Arial"/>
                  <a:ea typeface="Arial"/>
                  <a:cs typeface="Arial"/>
                  <a:sym typeface="Arial"/>
                </a:endParaRPr>
              </a:p>
            </p:txBody>
          </p:sp>
          <p:sp>
            <p:nvSpPr>
              <p:cNvPr id="1118" name="Google Shape;1118;p72"/>
              <p:cNvSpPr/>
              <p:nvPr/>
            </p:nvSpPr>
            <p:spPr>
              <a:xfrm>
                <a:off x="836613" y="1154113"/>
                <a:ext cx="425450" cy="428625"/>
              </a:xfrm>
              <a:custGeom>
                <a:avLst/>
                <a:gdLst/>
                <a:ahLst/>
                <a:cxnLst/>
                <a:rect l="l" t="t" r="r" b="b"/>
                <a:pathLst>
                  <a:path w="229" h="230" extrusionOk="0">
                    <a:moveTo>
                      <a:pt x="0" y="230"/>
                    </a:moveTo>
                    <a:cubicBezTo>
                      <a:pt x="38" y="230"/>
                      <a:pt x="38" y="230"/>
                      <a:pt x="38" y="230"/>
                    </a:cubicBezTo>
                    <a:cubicBezTo>
                      <a:pt x="46" y="128"/>
                      <a:pt x="127" y="46"/>
                      <a:pt x="229" y="38"/>
                    </a:cubicBezTo>
                    <a:cubicBezTo>
                      <a:pt x="229" y="0"/>
                      <a:pt x="229" y="0"/>
                      <a:pt x="229" y="0"/>
                    </a:cubicBezTo>
                    <a:cubicBezTo>
                      <a:pt x="107" y="9"/>
                      <a:pt x="8" y="107"/>
                      <a:pt x="0" y="230"/>
                    </a:cubicBezTo>
                  </a:path>
                </a:pathLst>
              </a:custGeom>
              <a:solidFill>
                <a:srgbClr val="757070"/>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rgbClr val="44494E"/>
                  </a:solidFill>
                  <a:latin typeface="Arial"/>
                  <a:ea typeface="Arial"/>
                  <a:cs typeface="Arial"/>
                  <a:sym typeface="Arial"/>
                </a:endParaRPr>
              </a:p>
            </p:txBody>
          </p:sp>
          <p:sp>
            <p:nvSpPr>
              <p:cNvPr id="1119" name="Google Shape;1119;p72"/>
              <p:cNvSpPr/>
              <p:nvPr/>
            </p:nvSpPr>
            <p:spPr>
              <a:xfrm>
                <a:off x="1327150" y="1646238"/>
                <a:ext cx="425450" cy="427038"/>
              </a:xfrm>
              <a:custGeom>
                <a:avLst/>
                <a:gdLst/>
                <a:ahLst/>
                <a:cxnLst/>
                <a:rect l="l" t="t" r="r" b="b"/>
                <a:pathLst>
                  <a:path w="229" h="230" extrusionOk="0">
                    <a:moveTo>
                      <a:pt x="0" y="192"/>
                    </a:moveTo>
                    <a:cubicBezTo>
                      <a:pt x="0" y="230"/>
                      <a:pt x="0" y="230"/>
                      <a:pt x="0" y="230"/>
                    </a:cubicBezTo>
                    <a:cubicBezTo>
                      <a:pt x="122" y="221"/>
                      <a:pt x="221" y="123"/>
                      <a:pt x="229" y="0"/>
                    </a:cubicBezTo>
                    <a:cubicBezTo>
                      <a:pt x="191" y="0"/>
                      <a:pt x="191" y="0"/>
                      <a:pt x="191" y="0"/>
                    </a:cubicBezTo>
                    <a:cubicBezTo>
                      <a:pt x="183" y="102"/>
                      <a:pt x="102" y="183"/>
                      <a:pt x="0" y="192"/>
                    </a:cubicBezTo>
                  </a:path>
                </a:pathLst>
              </a:custGeom>
              <a:solidFill>
                <a:srgbClr val="757070"/>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rgbClr val="44494E"/>
                  </a:solidFill>
                  <a:latin typeface="Arial"/>
                  <a:ea typeface="Arial"/>
                  <a:cs typeface="Arial"/>
                  <a:sym typeface="Arial"/>
                </a:endParaRPr>
              </a:p>
            </p:txBody>
          </p:sp>
        </p:grpSp>
      </p:grpSp>
      <p:grpSp>
        <p:nvGrpSpPr>
          <p:cNvPr id="1120" name="Google Shape;1120;p72"/>
          <p:cNvGrpSpPr/>
          <p:nvPr/>
        </p:nvGrpSpPr>
        <p:grpSpPr>
          <a:xfrm>
            <a:off x="10130089" y="5810256"/>
            <a:ext cx="1628421" cy="1634068"/>
            <a:chOff x="685800" y="1352550"/>
            <a:chExt cx="915987" cy="919163"/>
          </a:xfrm>
        </p:grpSpPr>
        <p:sp>
          <p:nvSpPr>
            <p:cNvPr id="1121" name="Google Shape;1121;p72"/>
            <p:cNvSpPr/>
            <p:nvPr/>
          </p:nvSpPr>
          <p:spPr>
            <a:xfrm>
              <a:off x="836612" y="1504950"/>
              <a:ext cx="615950" cy="615950"/>
            </a:xfrm>
            <a:prstGeom prst="ellipse">
              <a:avLst/>
            </a:prstGeom>
            <a:solidFill>
              <a:schemeClr val="lt1"/>
            </a:solidFill>
            <a:ln w="9525" cap="flat" cmpd="sng">
              <a:solidFill>
                <a:srgbClr val="AEABAB"/>
              </a:solidFill>
              <a:prstDash val="solid"/>
              <a:round/>
              <a:headEnd type="none" w="sm" len="sm"/>
              <a:tailEnd type="none" w="sm" len="sm"/>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rgbClr val="44494E"/>
                </a:solidFill>
                <a:latin typeface="Arial"/>
                <a:ea typeface="Arial"/>
                <a:cs typeface="Arial"/>
                <a:sym typeface="Arial"/>
              </a:endParaRPr>
            </a:p>
          </p:txBody>
        </p:sp>
        <p:grpSp>
          <p:nvGrpSpPr>
            <p:cNvPr id="1122" name="Google Shape;1122;p72"/>
            <p:cNvGrpSpPr/>
            <p:nvPr/>
          </p:nvGrpSpPr>
          <p:grpSpPr>
            <a:xfrm>
              <a:off x="685800" y="1352550"/>
              <a:ext cx="915987" cy="919163"/>
              <a:chOff x="836613" y="1154113"/>
              <a:chExt cx="915987" cy="919163"/>
            </a:xfrm>
          </p:grpSpPr>
          <p:sp>
            <p:nvSpPr>
              <p:cNvPr id="1123" name="Google Shape;1123;p72"/>
              <p:cNvSpPr/>
              <p:nvPr/>
            </p:nvSpPr>
            <p:spPr>
              <a:xfrm>
                <a:off x="836613" y="1646238"/>
                <a:ext cx="425450" cy="427038"/>
              </a:xfrm>
              <a:custGeom>
                <a:avLst/>
                <a:gdLst/>
                <a:ahLst/>
                <a:cxnLst/>
                <a:rect l="l" t="t" r="r" b="b"/>
                <a:pathLst>
                  <a:path w="229" h="230" extrusionOk="0">
                    <a:moveTo>
                      <a:pt x="38" y="0"/>
                    </a:moveTo>
                    <a:cubicBezTo>
                      <a:pt x="0" y="0"/>
                      <a:pt x="0" y="0"/>
                      <a:pt x="0" y="0"/>
                    </a:cubicBezTo>
                    <a:cubicBezTo>
                      <a:pt x="8" y="123"/>
                      <a:pt x="107" y="221"/>
                      <a:pt x="229" y="230"/>
                    </a:cubicBezTo>
                    <a:cubicBezTo>
                      <a:pt x="229" y="192"/>
                      <a:pt x="229" y="192"/>
                      <a:pt x="229" y="192"/>
                    </a:cubicBezTo>
                    <a:cubicBezTo>
                      <a:pt x="127" y="183"/>
                      <a:pt x="46" y="102"/>
                      <a:pt x="38" y="0"/>
                    </a:cubicBezTo>
                  </a:path>
                </a:pathLst>
              </a:custGeom>
              <a:solidFill>
                <a:srgbClr val="757070"/>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rgbClr val="44494E"/>
                  </a:solidFill>
                  <a:latin typeface="Arial"/>
                  <a:ea typeface="Arial"/>
                  <a:cs typeface="Arial"/>
                  <a:sym typeface="Arial"/>
                </a:endParaRPr>
              </a:p>
            </p:txBody>
          </p:sp>
          <p:sp>
            <p:nvSpPr>
              <p:cNvPr id="1124" name="Google Shape;1124;p72"/>
              <p:cNvSpPr/>
              <p:nvPr/>
            </p:nvSpPr>
            <p:spPr>
              <a:xfrm>
                <a:off x="1327150" y="1154113"/>
                <a:ext cx="425450" cy="428625"/>
              </a:xfrm>
              <a:custGeom>
                <a:avLst/>
                <a:gdLst/>
                <a:ahLst/>
                <a:cxnLst/>
                <a:rect l="l" t="t" r="r" b="b"/>
                <a:pathLst>
                  <a:path w="229" h="230" extrusionOk="0">
                    <a:moveTo>
                      <a:pt x="191" y="230"/>
                    </a:moveTo>
                    <a:cubicBezTo>
                      <a:pt x="229" y="230"/>
                      <a:pt x="229" y="230"/>
                      <a:pt x="229" y="230"/>
                    </a:cubicBezTo>
                    <a:cubicBezTo>
                      <a:pt x="221" y="107"/>
                      <a:pt x="122" y="9"/>
                      <a:pt x="0" y="0"/>
                    </a:cubicBezTo>
                    <a:cubicBezTo>
                      <a:pt x="0" y="38"/>
                      <a:pt x="0" y="38"/>
                      <a:pt x="0" y="38"/>
                    </a:cubicBezTo>
                    <a:cubicBezTo>
                      <a:pt x="102" y="46"/>
                      <a:pt x="183" y="128"/>
                      <a:pt x="191" y="230"/>
                    </a:cubicBezTo>
                  </a:path>
                </a:pathLst>
              </a:custGeom>
              <a:solidFill>
                <a:schemeClr val="accent1"/>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rgbClr val="44494E"/>
                  </a:solidFill>
                  <a:latin typeface="Arial"/>
                  <a:ea typeface="Arial"/>
                  <a:cs typeface="Arial"/>
                  <a:sym typeface="Arial"/>
                </a:endParaRPr>
              </a:p>
            </p:txBody>
          </p:sp>
          <p:sp>
            <p:nvSpPr>
              <p:cNvPr id="1125" name="Google Shape;1125;p72"/>
              <p:cNvSpPr/>
              <p:nvPr/>
            </p:nvSpPr>
            <p:spPr>
              <a:xfrm>
                <a:off x="836613" y="1154113"/>
                <a:ext cx="425450" cy="428625"/>
              </a:xfrm>
              <a:custGeom>
                <a:avLst/>
                <a:gdLst/>
                <a:ahLst/>
                <a:cxnLst/>
                <a:rect l="l" t="t" r="r" b="b"/>
                <a:pathLst>
                  <a:path w="229" h="230" extrusionOk="0">
                    <a:moveTo>
                      <a:pt x="0" y="230"/>
                    </a:moveTo>
                    <a:cubicBezTo>
                      <a:pt x="38" y="230"/>
                      <a:pt x="38" y="230"/>
                      <a:pt x="38" y="230"/>
                    </a:cubicBezTo>
                    <a:cubicBezTo>
                      <a:pt x="46" y="128"/>
                      <a:pt x="127" y="46"/>
                      <a:pt x="229" y="38"/>
                    </a:cubicBezTo>
                    <a:cubicBezTo>
                      <a:pt x="229" y="0"/>
                      <a:pt x="229" y="0"/>
                      <a:pt x="229" y="0"/>
                    </a:cubicBezTo>
                    <a:cubicBezTo>
                      <a:pt x="107" y="9"/>
                      <a:pt x="8" y="107"/>
                      <a:pt x="0" y="230"/>
                    </a:cubicBezTo>
                  </a:path>
                </a:pathLst>
              </a:custGeom>
              <a:solidFill>
                <a:srgbClr val="757070"/>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rgbClr val="44494E"/>
                  </a:solidFill>
                  <a:latin typeface="Arial"/>
                  <a:ea typeface="Arial"/>
                  <a:cs typeface="Arial"/>
                  <a:sym typeface="Arial"/>
                </a:endParaRPr>
              </a:p>
            </p:txBody>
          </p:sp>
          <p:sp>
            <p:nvSpPr>
              <p:cNvPr id="1126" name="Google Shape;1126;p72"/>
              <p:cNvSpPr/>
              <p:nvPr/>
            </p:nvSpPr>
            <p:spPr>
              <a:xfrm>
                <a:off x="1327150" y="1646238"/>
                <a:ext cx="425450" cy="427038"/>
              </a:xfrm>
              <a:custGeom>
                <a:avLst/>
                <a:gdLst/>
                <a:ahLst/>
                <a:cxnLst/>
                <a:rect l="l" t="t" r="r" b="b"/>
                <a:pathLst>
                  <a:path w="229" h="230" extrusionOk="0">
                    <a:moveTo>
                      <a:pt x="0" y="192"/>
                    </a:moveTo>
                    <a:cubicBezTo>
                      <a:pt x="0" y="230"/>
                      <a:pt x="0" y="230"/>
                      <a:pt x="0" y="230"/>
                    </a:cubicBezTo>
                    <a:cubicBezTo>
                      <a:pt x="122" y="221"/>
                      <a:pt x="221" y="123"/>
                      <a:pt x="229" y="0"/>
                    </a:cubicBezTo>
                    <a:cubicBezTo>
                      <a:pt x="191" y="0"/>
                      <a:pt x="191" y="0"/>
                      <a:pt x="191" y="0"/>
                    </a:cubicBezTo>
                    <a:cubicBezTo>
                      <a:pt x="183" y="102"/>
                      <a:pt x="102" y="183"/>
                      <a:pt x="0" y="192"/>
                    </a:cubicBezTo>
                  </a:path>
                </a:pathLst>
              </a:custGeom>
              <a:solidFill>
                <a:srgbClr val="757070"/>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rgbClr val="44494E"/>
                  </a:solidFill>
                  <a:latin typeface="Arial"/>
                  <a:ea typeface="Arial"/>
                  <a:cs typeface="Arial"/>
                  <a:sym typeface="Arial"/>
                </a:endParaRPr>
              </a:p>
            </p:txBody>
          </p:sp>
        </p:grpSp>
      </p:grpSp>
      <p:pic>
        <p:nvPicPr>
          <p:cNvPr id="1127" name="Google Shape;1127;p72"/>
          <p:cNvPicPr preferRelativeResize="0"/>
          <p:nvPr/>
        </p:nvPicPr>
        <p:blipFill rotWithShape="1">
          <a:blip r:embed="rId4">
            <a:alphaModFix/>
          </a:blip>
          <a:srcRect/>
          <a:stretch/>
        </p:blipFill>
        <p:spPr>
          <a:xfrm>
            <a:off x="3155366" y="2415386"/>
            <a:ext cx="721052" cy="746748"/>
          </a:xfrm>
          <a:prstGeom prst="rect">
            <a:avLst/>
          </a:prstGeom>
          <a:noFill/>
          <a:ln>
            <a:noFill/>
          </a:ln>
        </p:spPr>
      </p:pic>
      <p:pic>
        <p:nvPicPr>
          <p:cNvPr id="1128" name="Google Shape;1128;p72"/>
          <p:cNvPicPr preferRelativeResize="0"/>
          <p:nvPr/>
        </p:nvPicPr>
        <p:blipFill rotWithShape="1">
          <a:blip r:embed="rId5">
            <a:alphaModFix/>
          </a:blip>
          <a:srcRect/>
          <a:stretch/>
        </p:blipFill>
        <p:spPr>
          <a:xfrm>
            <a:off x="10374561" y="2446264"/>
            <a:ext cx="681681" cy="779064"/>
          </a:xfrm>
          <a:prstGeom prst="rect">
            <a:avLst/>
          </a:prstGeom>
          <a:noFill/>
          <a:ln>
            <a:noFill/>
          </a:ln>
        </p:spPr>
      </p:pic>
      <p:pic>
        <p:nvPicPr>
          <p:cNvPr id="1129" name="Google Shape;1129;p72"/>
          <p:cNvPicPr preferRelativeResize="0"/>
          <p:nvPr/>
        </p:nvPicPr>
        <p:blipFill rotWithShape="1">
          <a:blip r:embed="rId6">
            <a:alphaModFix/>
          </a:blip>
          <a:srcRect/>
          <a:stretch/>
        </p:blipFill>
        <p:spPr>
          <a:xfrm>
            <a:off x="10659153" y="6261063"/>
            <a:ext cx="676429" cy="756196"/>
          </a:xfrm>
          <a:prstGeom prst="rect">
            <a:avLst/>
          </a:prstGeom>
          <a:noFill/>
          <a:ln>
            <a:noFill/>
          </a:ln>
        </p:spPr>
      </p:pic>
      <p:sp>
        <p:nvSpPr>
          <p:cNvPr id="1130" name="Google Shape;1130;p72"/>
          <p:cNvSpPr txBox="1"/>
          <p:nvPr/>
        </p:nvSpPr>
        <p:spPr>
          <a:xfrm>
            <a:off x="11833186" y="2332892"/>
            <a:ext cx="1885194" cy="43088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a:solidFill>
                  <a:schemeClr val="dk1"/>
                </a:solidFill>
                <a:latin typeface="Open Sans"/>
                <a:ea typeface="Open Sans"/>
                <a:cs typeface="Open Sans"/>
                <a:sym typeface="Open Sans"/>
              </a:rPr>
              <a:t>Machine Translation</a:t>
            </a:r>
            <a:endParaRPr sz="2200" b="0" i="0" u="none" strike="noStrike" cap="none">
              <a:solidFill>
                <a:schemeClr val="dk1"/>
              </a:solidFill>
              <a:latin typeface="Open Sans"/>
              <a:ea typeface="Open Sans"/>
              <a:cs typeface="Open Sans"/>
              <a:sym typeface="Open Sans"/>
            </a:endParaRPr>
          </a:p>
        </p:txBody>
      </p:sp>
      <p:sp>
        <p:nvSpPr>
          <p:cNvPr id="1131" name="Google Shape;1131;p72"/>
          <p:cNvSpPr txBox="1"/>
          <p:nvPr/>
        </p:nvSpPr>
        <p:spPr>
          <a:xfrm>
            <a:off x="12033908" y="6231965"/>
            <a:ext cx="1885194" cy="43088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a:solidFill>
                  <a:schemeClr val="dk1"/>
                </a:solidFill>
                <a:latin typeface="Open Sans"/>
                <a:ea typeface="Open Sans"/>
                <a:cs typeface="Open Sans"/>
                <a:sym typeface="Open Sans"/>
              </a:rPr>
              <a:t>Information Retrieval</a:t>
            </a:r>
            <a:endParaRPr sz="2200" b="0" i="0" u="none" strike="noStrike" cap="none">
              <a:solidFill>
                <a:schemeClr val="dk1"/>
              </a:solidFill>
              <a:latin typeface="Open Sans"/>
              <a:ea typeface="Open Sans"/>
              <a:cs typeface="Open Sans"/>
              <a:sym typeface="Open Sans"/>
            </a:endParaRPr>
          </a:p>
        </p:txBody>
      </p:sp>
      <p:sp>
        <p:nvSpPr>
          <p:cNvPr id="1132" name="Google Shape;1132;p72"/>
          <p:cNvSpPr txBox="1"/>
          <p:nvPr/>
        </p:nvSpPr>
        <p:spPr>
          <a:xfrm>
            <a:off x="4455325" y="6469701"/>
            <a:ext cx="1885194" cy="43088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a:solidFill>
                  <a:schemeClr val="dk1"/>
                </a:solidFill>
                <a:latin typeface="Open Sans"/>
                <a:ea typeface="Open Sans"/>
                <a:cs typeface="Open Sans"/>
                <a:sym typeface="Open Sans"/>
              </a:rPr>
              <a:t>Chatbot</a:t>
            </a:r>
            <a:endParaRPr sz="2200" b="0" i="0" u="none" strike="noStrike" cap="none">
              <a:solidFill>
                <a:schemeClr val="dk1"/>
              </a:solidFill>
              <a:latin typeface="Open Sans"/>
              <a:ea typeface="Open Sans"/>
              <a:cs typeface="Open Sans"/>
              <a:sym typeface="Open Sans"/>
            </a:endParaRPr>
          </a:p>
        </p:txBody>
      </p:sp>
      <p:pic>
        <p:nvPicPr>
          <p:cNvPr id="1133" name="Google Shape;1133;p72"/>
          <p:cNvPicPr preferRelativeResize="0"/>
          <p:nvPr/>
        </p:nvPicPr>
        <p:blipFill rotWithShape="1">
          <a:blip r:embed="rId7">
            <a:alphaModFix/>
          </a:blip>
          <a:srcRect l="23534" t="9597" r="3482" b="11212"/>
          <a:stretch/>
        </p:blipFill>
        <p:spPr>
          <a:xfrm>
            <a:off x="3186358" y="6254484"/>
            <a:ext cx="712362" cy="787671"/>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1098"/>
                                        </p:tgtEl>
                                        <p:attrNameLst>
                                          <p:attrName>style.visibility</p:attrName>
                                        </p:attrNameLst>
                                      </p:cBhvr>
                                      <p:to>
                                        <p:strVal val="visible"/>
                                      </p:to>
                                    </p:set>
                                    <p:anim calcmode="lin" valueType="num">
                                      <p:cBhvr additive="base">
                                        <p:cTn id="7" dur="500"/>
                                        <p:tgtEl>
                                          <p:spTgt spid="1098"/>
                                        </p:tgtEl>
                                        <p:attrNameLst>
                                          <p:attrName>ppt_w</p:attrName>
                                        </p:attrNameLst>
                                      </p:cBhvr>
                                      <p:tavLst>
                                        <p:tav tm="0">
                                          <p:val>
                                            <p:strVal val="0"/>
                                          </p:val>
                                        </p:tav>
                                        <p:tav tm="100000">
                                          <p:val>
                                            <p:strVal val="#ppt_w"/>
                                          </p:val>
                                        </p:tav>
                                      </p:tavLst>
                                    </p:anim>
                                    <p:anim calcmode="lin" valueType="num">
                                      <p:cBhvr additive="base">
                                        <p:cTn id="8" dur="500"/>
                                        <p:tgtEl>
                                          <p:spTgt spid="1098"/>
                                        </p:tgtEl>
                                        <p:attrNameLst>
                                          <p:attrName>ppt_h</p:attrName>
                                        </p:attrNameLst>
                                      </p:cBhvr>
                                      <p:tavLst>
                                        <p:tav tm="0">
                                          <p:val>
                                            <p:strVal val="0"/>
                                          </p:val>
                                        </p:tav>
                                        <p:tav tm="100000">
                                          <p:val>
                                            <p:strVal val="#ppt_h"/>
                                          </p:val>
                                        </p:tav>
                                      </p:tavLst>
                                    </p:anim>
                                  </p:childTnLst>
                                </p:cTn>
                              </p:par>
                            </p:childTnLst>
                          </p:cTn>
                        </p:par>
                        <p:par>
                          <p:cTn id="9" fill="hold">
                            <p:stCondLst>
                              <p:cond delay="500"/>
                            </p:stCondLst>
                            <p:childTnLst>
                              <p:par>
                                <p:cTn id="10" presetID="23" presetClass="entr" presetSubtype="16" fill="hold" nodeType="afterEffect">
                                  <p:stCondLst>
                                    <p:cond delay="0"/>
                                  </p:stCondLst>
                                  <p:childTnLst>
                                    <p:set>
                                      <p:cBhvr>
                                        <p:cTn id="11" dur="1" fill="hold">
                                          <p:stCondLst>
                                            <p:cond delay="0"/>
                                          </p:stCondLst>
                                        </p:cTn>
                                        <p:tgtEl>
                                          <p:spTgt spid="1105">
                                            <p:txEl>
                                              <p:pRg st="0" end="0"/>
                                            </p:txEl>
                                          </p:spTgt>
                                        </p:tgtEl>
                                        <p:attrNameLst>
                                          <p:attrName>style.visibility</p:attrName>
                                        </p:attrNameLst>
                                      </p:cBhvr>
                                      <p:to>
                                        <p:strVal val="visible"/>
                                      </p:to>
                                    </p:set>
                                    <p:anim calcmode="lin" valueType="num">
                                      <p:cBhvr additive="base">
                                        <p:cTn id="12" dur="500"/>
                                        <p:tgtEl>
                                          <p:spTgt spid="1105">
                                            <p:txEl>
                                              <p:pRg st="0" end="0"/>
                                            </p:txEl>
                                          </p:spTgt>
                                        </p:tgtEl>
                                        <p:attrNameLst>
                                          <p:attrName>ppt_w</p:attrName>
                                        </p:attrNameLst>
                                      </p:cBhvr>
                                      <p:tavLst>
                                        <p:tav tm="0">
                                          <p:val>
                                            <p:strVal val="0"/>
                                          </p:val>
                                        </p:tav>
                                        <p:tav tm="100000">
                                          <p:val>
                                            <p:strVal val="#ppt_w"/>
                                          </p:val>
                                        </p:tav>
                                      </p:tavLst>
                                    </p:anim>
                                    <p:anim calcmode="lin" valueType="num">
                                      <p:cBhvr additive="base">
                                        <p:cTn id="13" dur="500"/>
                                        <p:tgtEl>
                                          <p:spTgt spid="1105">
                                            <p:txEl>
                                              <p:pRg st="0" end="0"/>
                                            </p:txEl>
                                          </p:spTgt>
                                        </p:tgtEl>
                                        <p:attrNameLst>
                                          <p:attrName>ppt_h</p:attrName>
                                        </p:attrNameLst>
                                      </p:cBhvr>
                                      <p:tavLst>
                                        <p:tav tm="0">
                                          <p:val>
                                            <p:strVal val="0"/>
                                          </p:val>
                                        </p:tav>
                                        <p:tav tm="100000">
                                          <p:val>
                                            <p:strVal val="#ppt_h"/>
                                          </p:val>
                                        </p:tav>
                                      </p:tavLst>
                                    </p:anim>
                                  </p:childTnLst>
                                </p:cTn>
                              </p:par>
                            </p:childTnLst>
                          </p:cTn>
                        </p:par>
                        <p:par>
                          <p:cTn id="14" fill="hold">
                            <p:stCondLst>
                              <p:cond delay="1000"/>
                            </p:stCondLst>
                            <p:childTnLst>
                              <p:par>
                                <p:cTn id="15" presetID="23" presetClass="entr" presetSubtype="16" fill="hold" nodeType="afterEffect">
                                  <p:stCondLst>
                                    <p:cond delay="0"/>
                                  </p:stCondLst>
                                  <p:childTnLst>
                                    <p:set>
                                      <p:cBhvr>
                                        <p:cTn id="16" dur="1" fill="hold">
                                          <p:stCondLst>
                                            <p:cond delay="0"/>
                                          </p:stCondLst>
                                        </p:cTn>
                                        <p:tgtEl>
                                          <p:spTgt spid="1106"/>
                                        </p:tgtEl>
                                        <p:attrNameLst>
                                          <p:attrName>style.visibility</p:attrName>
                                        </p:attrNameLst>
                                      </p:cBhvr>
                                      <p:to>
                                        <p:strVal val="visible"/>
                                      </p:to>
                                    </p:set>
                                    <p:anim calcmode="lin" valueType="num">
                                      <p:cBhvr additive="base">
                                        <p:cTn id="17" dur="500"/>
                                        <p:tgtEl>
                                          <p:spTgt spid="1106"/>
                                        </p:tgtEl>
                                        <p:attrNameLst>
                                          <p:attrName>ppt_w</p:attrName>
                                        </p:attrNameLst>
                                      </p:cBhvr>
                                      <p:tavLst>
                                        <p:tav tm="0">
                                          <p:val>
                                            <p:strVal val="0"/>
                                          </p:val>
                                        </p:tav>
                                        <p:tav tm="100000">
                                          <p:val>
                                            <p:strVal val="#ppt_w"/>
                                          </p:val>
                                        </p:tav>
                                      </p:tavLst>
                                    </p:anim>
                                    <p:anim calcmode="lin" valueType="num">
                                      <p:cBhvr additive="base">
                                        <p:cTn id="18" dur="500"/>
                                        <p:tgtEl>
                                          <p:spTgt spid="1106"/>
                                        </p:tgtEl>
                                        <p:attrNameLst>
                                          <p:attrName>ppt_h</p:attrName>
                                        </p:attrNameLst>
                                      </p:cBhvr>
                                      <p:tavLst>
                                        <p:tav tm="0">
                                          <p:val>
                                            <p:strVal val="0"/>
                                          </p:val>
                                        </p:tav>
                                        <p:tav tm="100000">
                                          <p:val>
                                            <p:strVal val="#ppt_h"/>
                                          </p:val>
                                        </p:tav>
                                      </p:tavLst>
                                    </p:anim>
                                  </p:childTnLst>
                                </p:cTn>
                              </p:par>
                            </p:childTnLst>
                          </p:cTn>
                        </p:par>
                        <p:par>
                          <p:cTn id="19" fill="hold">
                            <p:stCondLst>
                              <p:cond delay="1500"/>
                            </p:stCondLst>
                            <p:childTnLst>
                              <p:par>
                                <p:cTn id="20" presetID="23" presetClass="entr" presetSubtype="16" fill="hold" nodeType="afterEffect">
                                  <p:stCondLst>
                                    <p:cond delay="0"/>
                                  </p:stCondLst>
                                  <p:childTnLst>
                                    <p:set>
                                      <p:cBhvr>
                                        <p:cTn id="21" dur="1" fill="hold">
                                          <p:stCondLst>
                                            <p:cond delay="0"/>
                                          </p:stCondLst>
                                        </p:cTn>
                                        <p:tgtEl>
                                          <p:spTgt spid="1113"/>
                                        </p:tgtEl>
                                        <p:attrNameLst>
                                          <p:attrName>style.visibility</p:attrName>
                                        </p:attrNameLst>
                                      </p:cBhvr>
                                      <p:to>
                                        <p:strVal val="visible"/>
                                      </p:to>
                                    </p:set>
                                    <p:anim calcmode="lin" valueType="num">
                                      <p:cBhvr additive="base">
                                        <p:cTn id="22" dur="500"/>
                                        <p:tgtEl>
                                          <p:spTgt spid="1113"/>
                                        </p:tgtEl>
                                        <p:attrNameLst>
                                          <p:attrName>ppt_w</p:attrName>
                                        </p:attrNameLst>
                                      </p:cBhvr>
                                      <p:tavLst>
                                        <p:tav tm="0">
                                          <p:val>
                                            <p:strVal val="0"/>
                                          </p:val>
                                        </p:tav>
                                        <p:tav tm="100000">
                                          <p:val>
                                            <p:strVal val="#ppt_w"/>
                                          </p:val>
                                        </p:tav>
                                      </p:tavLst>
                                    </p:anim>
                                    <p:anim calcmode="lin" valueType="num">
                                      <p:cBhvr additive="base">
                                        <p:cTn id="23" dur="500"/>
                                        <p:tgtEl>
                                          <p:spTgt spid="1113"/>
                                        </p:tgtEl>
                                        <p:attrNameLst>
                                          <p:attrName>ppt_h</p:attrName>
                                        </p:attrNameLst>
                                      </p:cBhvr>
                                      <p:tavLst>
                                        <p:tav tm="0">
                                          <p:val>
                                            <p:strVal val="0"/>
                                          </p:val>
                                        </p:tav>
                                        <p:tav tm="100000">
                                          <p:val>
                                            <p:strVal val="#ppt_h"/>
                                          </p:val>
                                        </p:tav>
                                      </p:tavLst>
                                    </p:anim>
                                  </p:childTnLst>
                                </p:cTn>
                              </p:par>
                            </p:childTnLst>
                          </p:cTn>
                        </p:par>
                        <p:par>
                          <p:cTn id="24" fill="hold">
                            <p:stCondLst>
                              <p:cond delay="2000"/>
                            </p:stCondLst>
                            <p:childTnLst>
                              <p:par>
                                <p:cTn id="25" presetID="23" presetClass="entr" presetSubtype="16" fill="hold" nodeType="afterEffect">
                                  <p:stCondLst>
                                    <p:cond delay="0"/>
                                  </p:stCondLst>
                                  <p:childTnLst>
                                    <p:set>
                                      <p:cBhvr>
                                        <p:cTn id="26" dur="1" fill="hold">
                                          <p:stCondLst>
                                            <p:cond delay="0"/>
                                          </p:stCondLst>
                                        </p:cTn>
                                        <p:tgtEl>
                                          <p:spTgt spid="1120"/>
                                        </p:tgtEl>
                                        <p:attrNameLst>
                                          <p:attrName>style.visibility</p:attrName>
                                        </p:attrNameLst>
                                      </p:cBhvr>
                                      <p:to>
                                        <p:strVal val="visible"/>
                                      </p:to>
                                    </p:set>
                                    <p:anim calcmode="lin" valueType="num">
                                      <p:cBhvr additive="base">
                                        <p:cTn id="27" dur="500"/>
                                        <p:tgtEl>
                                          <p:spTgt spid="1120"/>
                                        </p:tgtEl>
                                        <p:attrNameLst>
                                          <p:attrName>ppt_w</p:attrName>
                                        </p:attrNameLst>
                                      </p:cBhvr>
                                      <p:tavLst>
                                        <p:tav tm="0">
                                          <p:val>
                                            <p:strVal val="0"/>
                                          </p:val>
                                        </p:tav>
                                        <p:tav tm="100000">
                                          <p:val>
                                            <p:strVal val="#ppt_w"/>
                                          </p:val>
                                        </p:tav>
                                      </p:tavLst>
                                    </p:anim>
                                    <p:anim calcmode="lin" valueType="num">
                                      <p:cBhvr additive="base">
                                        <p:cTn id="28" dur="500"/>
                                        <p:tgtEl>
                                          <p:spTgt spid="1120"/>
                                        </p:tgtEl>
                                        <p:attrNameLst>
                                          <p:attrName>ppt_h</p:attrName>
                                        </p:attrNameLst>
                                      </p:cBhvr>
                                      <p:tavLst>
                                        <p:tav tm="0">
                                          <p:val>
                                            <p:strVal val="0"/>
                                          </p:val>
                                        </p:tav>
                                        <p:tav tm="100000">
                                          <p:val>
                                            <p:strVal val="#ppt_h"/>
                                          </p:val>
                                        </p:tav>
                                      </p:tavLst>
                                    </p:anim>
                                  </p:childTnLst>
                                </p:cTn>
                              </p:par>
                            </p:childTnLst>
                          </p:cTn>
                        </p:par>
                        <p:par>
                          <p:cTn id="29" fill="hold">
                            <p:stCondLst>
                              <p:cond delay="2500"/>
                            </p:stCondLst>
                            <p:childTnLst>
                              <p:par>
                                <p:cTn id="30" presetID="23" presetClass="entr" presetSubtype="16" fill="hold" nodeType="afterEffect">
                                  <p:stCondLst>
                                    <p:cond delay="0"/>
                                  </p:stCondLst>
                                  <p:childTnLst>
                                    <p:set>
                                      <p:cBhvr>
                                        <p:cTn id="31" dur="1" fill="hold">
                                          <p:stCondLst>
                                            <p:cond delay="0"/>
                                          </p:stCondLst>
                                        </p:cTn>
                                        <p:tgtEl>
                                          <p:spTgt spid="1130">
                                            <p:txEl>
                                              <p:pRg st="0" end="0"/>
                                            </p:txEl>
                                          </p:spTgt>
                                        </p:tgtEl>
                                        <p:attrNameLst>
                                          <p:attrName>style.visibility</p:attrName>
                                        </p:attrNameLst>
                                      </p:cBhvr>
                                      <p:to>
                                        <p:strVal val="visible"/>
                                      </p:to>
                                    </p:set>
                                    <p:anim calcmode="lin" valueType="num">
                                      <p:cBhvr additive="base">
                                        <p:cTn id="32" dur="500"/>
                                        <p:tgtEl>
                                          <p:spTgt spid="1130">
                                            <p:txEl>
                                              <p:pRg st="0" end="0"/>
                                            </p:txEl>
                                          </p:spTgt>
                                        </p:tgtEl>
                                        <p:attrNameLst>
                                          <p:attrName>ppt_w</p:attrName>
                                        </p:attrNameLst>
                                      </p:cBhvr>
                                      <p:tavLst>
                                        <p:tav tm="0">
                                          <p:val>
                                            <p:strVal val="0"/>
                                          </p:val>
                                        </p:tav>
                                        <p:tav tm="100000">
                                          <p:val>
                                            <p:strVal val="#ppt_w"/>
                                          </p:val>
                                        </p:tav>
                                      </p:tavLst>
                                    </p:anim>
                                    <p:anim calcmode="lin" valueType="num">
                                      <p:cBhvr additive="base">
                                        <p:cTn id="33" dur="500"/>
                                        <p:tgtEl>
                                          <p:spTgt spid="1130">
                                            <p:txEl>
                                              <p:pRg st="0" end="0"/>
                                            </p:txEl>
                                          </p:spTgt>
                                        </p:tgtEl>
                                        <p:attrNameLst>
                                          <p:attrName>ppt_h</p:attrName>
                                        </p:attrNameLst>
                                      </p:cBhvr>
                                      <p:tavLst>
                                        <p:tav tm="0">
                                          <p:val>
                                            <p:strVal val="0"/>
                                          </p:val>
                                        </p:tav>
                                        <p:tav tm="100000">
                                          <p:val>
                                            <p:strVal val="#ppt_h"/>
                                          </p:val>
                                        </p:tav>
                                      </p:tavLst>
                                    </p:anim>
                                  </p:childTnLst>
                                </p:cTn>
                              </p:par>
                            </p:childTnLst>
                          </p:cTn>
                        </p:par>
                        <p:par>
                          <p:cTn id="34" fill="hold">
                            <p:stCondLst>
                              <p:cond delay="3000"/>
                            </p:stCondLst>
                            <p:childTnLst>
                              <p:par>
                                <p:cTn id="35" presetID="23" presetClass="entr" presetSubtype="16" fill="hold" nodeType="afterEffect">
                                  <p:stCondLst>
                                    <p:cond delay="0"/>
                                  </p:stCondLst>
                                  <p:childTnLst>
                                    <p:set>
                                      <p:cBhvr>
                                        <p:cTn id="36" dur="1" fill="hold">
                                          <p:stCondLst>
                                            <p:cond delay="0"/>
                                          </p:stCondLst>
                                        </p:cTn>
                                        <p:tgtEl>
                                          <p:spTgt spid="1131">
                                            <p:txEl>
                                              <p:pRg st="0" end="0"/>
                                            </p:txEl>
                                          </p:spTgt>
                                        </p:tgtEl>
                                        <p:attrNameLst>
                                          <p:attrName>style.visibility</p:attrName>
                                        </p:attrNameLst>
                                      </p:cBhvr>
                                      <p:to>
                                        <p:strVal val="visible"/>
                                      </p:to>
                                    </p:set>
                                    <p:anim calcmode="lin" valueType="num">
                                      <p:cBhvr additive="base">
                                        <p:cTn id="37" dur="500"/>
                                        <p:tgtEl>
                                          <p:spTgt spid="1131">
                                            <p:txEl>
                                              <p:pRg st="0" end="0"/>
                                            </p:txEl>
                                          </p:spTgt>
                                        </p:tgtEl>
                                        <p:attrNameLst>
                                          <p:attrName>ppt_w</p:attrName>
                                        </p:attrNameLst>
                                      </p:cBhvr>
                                      <p:tavLst>
                                        <p:tav tm="0">
                                          <p:val>
                                            <p:strVal val="0"/>
                                          </p:val>
                                        </p:tav>
                                        <p:tav tm="100000">
                                          <p:val>
                                            <p:strVal val="#ppt_w"/>
                                          </p:val>
                                        </p:tav>
                                      </p:tavLst>
                                    </p:anim>
                                    <p:anim calcmode="lin" valueType="num">
                                      <p:cBhvr additive="base">
                                        <p:cTn id="38" dur="500"/>
                                        <p:tgtEl>
                                          <p:spTgt spid="1131">
                                            <p:txEl>
                                              <p:pRg st="0" end="0"/>
                                            </p:txEl>
                                          </p:spTgt>
                                        </p:tgtEl>
                                        <p:attrNameLst>
                                          <p:attrName>ppt_h</p:attrName>
                                        </p:attrNameLst>
                                      </p:cBhvr>
                                      <p:tavLst>
                                        <p:tav tm="0">
                                          <p:val>
                                            <p:strVal val="0"/>
                                          </p:val>
                                        </p:tav>
                                        <p:tav tm="100000">
                                          <p:val>
                                            <p:strVal val="#ppt_h"/>
                                          </p:val>
                                        </p:tav>
                                      </p:tavLst>
                                    </p:anim>
                                  </p:childTnLst>
                                </p:cTn>
                              </p:par>
                            </p:childTnLst>
                          </p:cTn>
                        </p:par>
                        <p:par>
                          <p:cTn id="39" fill="hold">
                            <p:stCondLst>
                              <p:cond delay="3500"/>
                            </p:stCondLst>
                            <p:childTnLst>
                              <p:par>
                                <p:cTn id="40" presetID="23" presetClass="entr" presetSubtype="16" fill="hold" nodeType="afterEffect">
                                  <p:stCondLst>
                                    <p:cond delay="0"/>
                                  </p:stCondLst>
                                  <p:childTnLst>
                                    <p:set>
                                      <p:cBhvr>
                                        <p:cTn id="41" dur="1" fill="hold">
                                          <p:stCondLst>
                                            <p:cond delay="0"/>
                                          </p:stCondLst>
                                        </p:cTn>
                                        <p:tgtEl>
                                          <p:spTgt spid="1132">
                                            <p:txEl>
                                              <p:pRg st="0" end="0"/>
                                            </p:txEl>
                                          </p:spTgt>
                                        </p:tgtEl>
                                        <p:attrNameLst>
                                          <p:attrName>style.visibility</p:attrName>
                                        </p:attrNameLst>
                                      </p:cBhvr>
                                      <p:to>
                                        <p:strVal val="visible"/>
                                      </p:to>
                                    </p:set>
                                    <p:anim calcmode="lin" valueType="num">
                                      <p:cBhvr additive="base">
                                        <p:cTn id="42" dur="500"/>
                                        <p:tgtEl>
                                          <p:spTgt spid="1132">
                                            <p:txEl>
                                              <p:pRg st="0" end="0"/>
                                            </p:txEl>
                                          </p:spTgt>
                                        </p:tgtEl>
                                        <p:attrNameLst>
                                          <p:attrName>ppt_w</p:attrName>
                                        </p:attrNameLst>
                                      </p:cBhvr>
                                      <p:tavLst>
                                        <p:tav tm="0">
                                          <p:val>
                                            <p:strVal val="0"/>
                                          </p:val>
                                        </p:tav>
                                        <p:tav tm="100000">
                                          <p:val>
                                            <p:strVal val="#ppt_w"/>
                                          </p:val>
                                        </p:tav>
                                      </p:tavLst>
                                    </p:anim>
                                    <p:anim calcmode="lin" valueType="num">
                                      <p:cBhvr additive="base">
                                        <p:cTn id="43" dur="500"/>
                                        <p:tgtEl>
                                          <p:spTgt spid="1132">
                                            <p:txEl>
                                              <p:pRg st="0" end="0"/>
                                            </p:txEl>
                                          </p:spTgt>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138"/>
        <p:cNvGrpSpPr/>
        <p:nvPr/>
      </p:nvGrpSpPr>
      <p:grpSpPr>
        <a:xfrm>
          <a:off x="0" y="0"/>
          <a:ext cx="0" cy="0"/>
          <a:chOff x="0" y="0"/>
          <a:chExt cx="0" cy="0"/>
        </a:xfrm>
      </p:grpSpPr>
      <p:sp>
        <p:nvSpPr>
          <p:cNvPr id="1139" name="Google Shape;1139;p73"/>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800"/>
              <a:buNone/>
            </a:pPr>
            <a:r>
              <a:rPr lang="en-US">
                <a:latin typeface="Open Sans"/>
                <a:ea typeface="Open Sans"/>
                <a:cs typeface="Open Sans"/>
                <a:sym typeface="Open Sans"/>
              </a:rPr>
              <a:t>NLP in Real Life</a:t>
            </a:r>
            <a:endParaRPr>
              <a:latin typeface="Open Sans"/>
              <a:ea typeface="Open Sans"/>
              <a:cs typeface="Open Sans"/>
              <a:sym typeface="Open Sans"/>
            </a:endParaRPr>
          </a:p>
        </p:txBody>
      </p:sp>
      <p:pic>
        <p:nvPicPr>
          <p:cNvPr id="1140" name="Google Shape;1140;p73"/>
          <p:cNvPicPr preferRelativeResize="0"/>
          <p:nvPr/>
        </p:nvPicPr>
        <p:blipFill rotWithShape="1">
          <a:blip r:embed="rId3">
            <a:alphaModFix/>
          </a:blip>
          <a:srcRect/>
          <a:stretch/>
        </p:blipFill>
        <p:spPr>
          <a:xfrm>
            <a:off x="5748376" y="506872"/>
            <a:ext cx="4727986" cy="624198"/>
          </a:xfrm>
          <a:prstGeom prst="rect">
            <a:avLst/>
          </a:prstGeom>
          <a:noFill/>
          <a:ln>
            <a:noFill/>
          </a:ln>
        </p:spPr>
      </p:pic>
      <p:grpSp>
        <p:nvGrpSpPr>
          <p:cNvPr id="1141" name="Google Shape;1141;p73"/>
          <p:cNvGrpSpPr/>
          <p:nvPr/>
        </p:nvGrpSpPr>
        <p:grpSpPr>
          <a:xfrm>
            <a:off x="2691157" y="1982589"/>
            <a:ext cx="1628421" cy="1634068"/>
            <a:chOff x="685800" y="1352550"/>
            <a:chExt cx="915987" cy="919163"/>
          </a:xfrm>
        </p:grpSpPr>
        <p:sp>
          <p:nvSpPr>
            <p:cNvPr id="1142" name="Google Shape;1142;p73"/>
            <p:cNvSpPr/>
            <p:nvPr/>
          </p:nvSpPr>
          <p:spPr>
            <a:xfrm>
              <a:off x="836612" y="1504950"/>
              <a:ext cx="615950" cy="615950"/>
            </a:xfrm>
            <a:prstGeom prst="ellipse">
              <a:avLst/>
            </a:prstGeom>
            <a:solidFill>
              <a:schemeClr val="lt1"/>
            </a:solidFill>
            <a:ln w="9525" cap="flat" cmpd="sng">
              <a:solidFill>
                <a:srgbClr val="AEABAB"/>
              </a:solidFill>
              <a:prstDash val="solid"/>
              <a:round/>
              <a:headEnd type="none" w="sm" len="sm"/>
              <a:tailEnd type="none" w="sm" len="sm"/>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rgbClr val="44494E"/>
                </a:solidFill>
                <a:latin typeface="Arial"/>
                <a:ea typeface="Arial"/>
                <a:cs typeface="Arial"/>
                <a:sym typeface="Arial"/>
              </a:endParaRPr>
            </a:p>
          </p:txBody>
        </p:sp>
        <p:grpSp>
          <p:nvGrpSpPr>
            <p:cNvPr id="1143" name="Google Shape;1143;p73"/>
            <p:cNvGrpSpPr/>
            <p:nvPr/>
          </p:nvGrpSpPr>
          <p:grpSpPr>
            <a:xfrm>
              <a:off x="685800" y="1352550"/>
              <a:ext cx="915987" cy="919163"/>
              <a:chOff x="836613" y="1154113"/>
              <a:chExt cx="915987" cy="919163"/>
            </a:xfrm>
          </p:grpSpPr>
          <p:sp>
            <p:nvSpPr>
              <p:cNvPr id="1144" name="Google Shape;1144;p73"/>
              <p:cNvSpPr/>
              <p:nvPr/>
            </p:nvSpPr>
            <p:spPr>
              <a:xfrm>
                <a:off x="836613" y="1646238"/>
                <a:ext cx="425450" cy="427038"/>
              </a:xfrm>
              <a:custGeom>
                <a:avLst/>
                <a:gdLst/>
                <a:ahLst/>
                <a:cxnLst/>
                <a:rect l="l" t="t" r="r" b="b"/>
                <a:pathLst>
                  <a:path w="229" h="230" extrusionOk="0">
                    <a:moveTo>
                      <a:pt x="38" y="0"/>
                    </a:moveTo>
                    <a:cubicBezTo>
                      <a:pt x="0" y="0"/>
                      <a:pt x="0" y="0"/>
                      <a:pt x="0" y="0"/>
                    </a:cubicBezTo>
                    <a:cubicBezTo>
                      <a:pt x="8" y="123"/>
                      <a:pt x="107" y="221"/>
                      <a:pt x="229" y="230"/>
                    </a:cubicBezTo>
                    <a:cubicBezTo>
                      <a:pt x="229" y="192"/>
                      <a:pt x="229" y="192"/>
                      <a:pt x="229" y="192"/>
                    </a:cubicBezTo>
                    <a:cubicBezTo>
                      <a:pt x="127" y="183"/>
                      <a:pt x="46" y="102"/>
                      <a:pt x="38" y="0"/>
                    </a:cubicBezTo>
                  </a:path>
                </a:pathLst>
              </a:custGeom>
              <a:solidFill>
                <a:srgbClr val="757070"/>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rgbClr val="44494E"/>
                  </a:solidFill>
                  <a:latin typeface="Arial"/>
                  <a:ea typeface="Arial"/>
                  <a:cs typeface="Arial"/>
                  <a:sym typeface="Arial"/>
                </a:endParaRPr>
              </a:p>
            </p:txBody>
          </p:sp>
          <p:sp>
            <p:nvSpPr>
              <p:cNvPr id="1145" name="Google Shape;1145;p73"/>
              <p:cNvSpPr/>
              <p:nvPr/>
            </p:nvSpPr>
            <p:spPr>
              <a:xfrm>
                <a:off x="1327150" y="1154113"/>
                <a:ext cx="425450" cy="428625"/>
              </a:xfrm>
              <a:custGeom>
                <a:avLst/>
                <a:gdLst/>
                <a:ahLst/>
                <a:cxnLst/>
                <a:rect l="l" t="t" r="r" b="b"/>
                <a:pathLst>
                  <a:path w="229" h="230" extrusionOk="0">
                    <a:moveTo>
                      <a:pt x="191" y="230"/>
                    </a:moveTo>
                    <a:cubicBezTo>
                      <a:pt x="229" y="230"/>
                      <a:pt x="229" y="230"/>
                      <a:pt x="229" y="230"/>
                    </a:cubicBezTo>
                    <a:cubicBezTo>
                      <a:pt x="221" y="107"/>
                      <a:pt x="122" y="9"/>
                      <a:pt x="0" y="0"/>
                    </a:cubicBezTo>
                    <a:cubicBezTo>
                      <a:pt x="0" y="38"/>
                      <a:pt x="0" y="38"/>
                      <a:pt x="0" y="38"/>
                    </a:cubicBezTo>
                    <a:cubicBezTo>
                      <a:pt x="102" y="46"/>
                      <a:pt x="183" y="128"/>
                      <a:pt x="191" y="230"/>
                    </a:cubicBezTo>
                  </a:path>
                </a:pathLst>
              </a:custGeom>
              <a:solidFill>
                <a:schemeClr val="accent1"/>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rgbClr val="44494E"/>
                  </a:solidFill>
                  <a:latin typeface="Arial"/>
                  <a:ea typeface="Arial"/>
                  <a:cs typeface="Arial"/>
                  <a:sym typeface="Arial"/>
                </a:endParaRPr>
              </a:p>
            </p:txBody>
          </p:sp>
          <p:sp>
            <p:nvSpPr>
              <p:cNvPr id="1146" name="Google Shape;1146;p73"/>
              <p:cNvSpPr/>
              <p:nvPr/>
            </p:nvSpPr>
            <p:spPr>
              <a:xfrm>
                <a:off x="836613" y="1154113"/>
                <a:ext cx="425450" cy="428625"/>
              </a:xfrm>
              <a:custGeom>
                <a:avLst/>
                <a:gdLst/>
                <a:ahLst/>
                <a:cxnLst/>
                <a:rect l="l" t="t" r="r" b="b"/>
                <a:pathLst>
                  <a:path w="229" h="230" extrusionOk="0">
                    <a:moveTo>
                      <a:pt x="0" y="230"/>
                    </a:moveTo>
                    <a:cubicBezTo>
                      <a:pt x="38" y="230"/>
                      <a:pt x="38" y="230"/>
                      <a:pt x="38" y="230"/>
                    </a:cubicBezTo>
                    <a:cubicBezTo>
                      <a:pt x="46" y="128"/>
                      <a:pt x="127" y="46"/>
                      <a:pt x="229" y="38"/>
                    </a:cubicBezTo>
                    <a:cubicBezTo>
                      <a:pt x="229" y="0"/>
                      <a:pt x="229" y="0"/>
                      <a:pt x="229" y="0"/>
                    </a:cubicBezTo>
                    <a:cubicBezTo>
                      <a:pt x="107" y="9"/>
                      <a:pt x="8" y="107"/>
                      <a:pt x="0" y="230"/>
                    </a:cubicBezTo>
                  </a:path>
                </a:pathLst>
              </a:custGeom>
              <a:solidFill>
                <a:srgbClr val="757070"/>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rgbClr val="44494E"/>
                  </a:solidFill>
                  <a:latin typeface="Arial"/>
                  <a:ea typeface="Arial"/>
                  <a:cs typeface="Arial"/>
                  <a:sym typeface="Arial"/>
                </a:endParaRPr>
              </a:p>
            </p:txBody>
          </p:sp>
          <p:sp>
            <p:nvSpPr>
              <p:cNvPr id="1147" name="Google Shape;1147;p73"/>
              <p:cNvSpPr/>
              <p:nvPr/>
            </p:nvSpPr>
            <p:spPr>
              <a:xfrm>
                <a:off x="1327150" y="1646238"/>
                <a:ext cx="425450" cy="427038"/>
              </a:xfrm>
              <a:custGeom>
                <a:avLst/>
                <a:gdLst/>
                <a:ahLst/>
                <a:cxnLst/>
                <a:rect l="l" t="t" r="r" b="b"/>
                <a:pathLst>
                  <a:path w="229" h="230" extrusionOk="0">
                    <a:moveTo>
                      <a:pt x="0" y="192"/>
                    </a:moveTo>
                    <a:cubicBezTo>
                      <a:pt x="0" y="230"/>
                      <a:pt x="0" y="230"/>
                      <a:pt x="0" y="230"/>
                    </a:cubicBezTo>
                    <a:cubicBezTo>
                      <a:pt x="122" y="221"/>
                      <a:pt x="221" y="123"/>
                      <a:pt x="229" y="0"/>
                    </a:cubicBezTo>
                    <a:cubicBezTo>
                      <a:pt x="191" y="0"/>
                      <a:pt x="191" y="0"/>
                      <a:pt x="191" y="0"/>
                    </a:cubicBezTo>
                    <a:cubicBezTo>
                      <a:pt x="183" y="102"/>
                      <a:pt x="102" y="183"/>
                      <a:pt x="0" y="192"/>
                    </a:cubicBezTo>
                  </a:path>
                </a:pathLst>
              </a:custGeom>
              <a:solidFill>
                <a:srgbClr val="757070"/>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rgbClr val="44494E"/>
                  </a:solidFill>
                  <a:latin typeface="Arial"/>
                  <a:ea typeface="Arial"/>
                  <a:cs typeface="Arial"/>
                  <a:sym typeface="Arial"/>
                </a:endParaRPr>
              </a:p>
            </p:txBody>
          </p:sp>
        </p:grpSp>
      </p:grpSp>
      <p:sp>
        <p:nvSpPr>
          <p:cNvPr id="1148" name="Google Shape;1148;p73"/>
          <p:cNvSpPr txBox="1"/>
          <p:nvPr/>
        </p:nvSpPr>
        <p:spPr>
          <a:xfrm>
            <a:off x="4477928" y="2332892"/>
            <a:ext cx="1885194" cy="43088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a:solidFill>
                  <a:schemeClr val="dk1"/>
                </a:solidFill>
                <a:latin typeface="Open Sans"/>
                <a:ea typeface="Open Sans"/>
                <a:cs typeface="Open Sans"/>
                <a:sym typeface="Open Sans"/>
              </a:rPr>
              <a:t>Information Extraction</a:t>
            </a:r>
            <a:endParaRPr sz="2200" b="0" i="0" u="none" strike="noStrike" cap="none">
              <a:solidFill>
                <a:schemeClr val="dk1"/>
              </a:solidFill>
              <a:latin typeface="Open Sans"/>
              <a:ea typeface="Open Sans"/>
              <a:cs typeface="Open Sans"/>
              <a:sym typeface="Open Sans"/>
            </a:endParaRPr>
          </a:p>
        </p:txBody>
      </p:sp>
      <p:grpSp>
        <p:nvGrpSpPr>
          <p:cNvPr id="1149" name="Google Shape;1149;p73"/>
          <p:cNvGrpSpPr/>
          <p:nvPr/>
        </p:nvGrpSpPr>
        <p:grpSpPr>
          <a:xfrm>
            <a:off x="9912237" y="1982589"/>
            <a:ext cx="1628421" cy="1634068"/>
            <a:chOff x="685800" y="1352550"/>
            <a:chExt cx="915987" cy="919163"/>
          </a:xfrm>
        </p:grpSpPr>
        <p:sp>
          <p:nvSpPr>
            <p:cNvPr id="1150" name="Google Shape;1150;p73"/>
            <p:cNvSpPr/>
            <p:nvPr/>
          </p:nvSpPr>
          <p:spPr>
            <a:xfrm>
              <a:off x="836612" y="1504950"/>
              <a:ext cx="615950" cy="615950"/>
            </a:xfrm>
            <a:prstGeom prst="ellipse">
              <a:avLst/>
            </a:prstGeom>
            <a:solidFill>
              <a:schemeClr val="lt1"/>
            </a:solidFill>
            <a:ln w="9525" cap="flat" cmpd="sng">
              <a:solidFill>
                <a:srgbClr val="AEABAB"/>
              </a:solidFill>
              <a:prstDash val="solid"/>
              <a:round/>
              <a:headEnd type="none" w="sm" len="sm"/>
              <a:tailEnd type="none" w="sm" len="sm"/>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rgbClr val="44494E"/>
                </a:solidFill>
                <a:latin typeface="Arial"/>
                <a:ea typeface="Arial"/>
                <a:cs typeface="Arial"/>
                <a:sym typeface="Arial"/>
              </a:endParaRPr>
            </a:p>
          </p:txBody>
        </p:sp>
        <p:grpSp>
          <p:nvGrpSpPr>
            <p:cNvPr id="1151" name="Google Shape;1151;p73"/>
            <p:cNvGrpSpPr/>
            <p:nvPr/>
          </p:nvGrpSpPr>
          <p:grpSpPr>
            <a:xfrm>
              <a:off x="685800" y="1352550"/>
              <a:ext cx="915987" cy="919163"/>
              <a:chOff x="836613" y="1154113"/>
              <a:chExt cx="915987" cy="919163"/>
            </a:xfrm>
          </p:grpSpPr>
          <p:sp>
            <p:nvSpPr>
              <p:cNvPr id="1152" name="Google Shape;1152;p73"/>
              <p:cNvSpPr/>
              <p:nvPr/>
            </p:nvSpPr>
            <p:spPr>
              <a:xfrm>
                <a:off x="836613" y="1646238"/>
                <a:ext cx="425450" cy="427038"/>
              </a:xfrm>
              <a:custGeom>
                <a:avLst/>
                <a:gdLst/>
                <a:ahLst/>
                <a:cxnLst/>
                <a:rect l="l" t="t" r="r" b="b"/>
                <a:pathLst>
                  <a:path w="229" h="230" extrusionOk="0">
                    <a:moveTo>
                      <a:pt x="38" y="0"/>
                    </a:moveTo>
                    <a:cubicBezTo>
                      <a:pt x="0" y="0"/>
                      <a:pt x="0" y="0"/>
                      <a:pt x="0" y="0"/>
                    </a:cubicBezTo>
                    <a:cubicBezTo>
                      <a:pt x="8" y="123"/>
                      <a:pt x="107" y="221"/>
                      <a:pt x="229" y="230"/>
                    </a:cubicBezTo>
                    <a:cubicBezTo>
                      <a:pt x="229" y="192"/>
                      <a:pt x="229" y="192"/>
                      <a:pt x="229" y="192"/>
                    </a:cubicBezTo>
                    <a:cubicBezTo>
                      <a:pt x="127" y="183"/>
                      <a:pt x="46" y="102"/>
                      <a:pt x="38" y="0"/>
                    </a:cubicBezTo>
                  </a:path>
                </a:pathLst>
              </a:custGeom>
              <a:solidFill>
                <a:srgbClr val="757070"/>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rgbClr val="44494E"/>
                  </a:solidFill>
                  <a:latin typeface="Arial"/>
                  <a:ea typeface="Arial"/>
                  <a:cs typeface="Arial"/>
                  <a:sym typeface="Arial"/>
                </a:endParaRPr>
              </a:p>
            </p:txBody>
          </p:sp>
          <p:sp>
            <p:nvSpPr>
              <p:cNvPr id="1153" name="Google Shape;1153;p73"/>
              <p:cNvSpPr/>
              <p:nvPr/>
            </p:nvSpPr>
            <p:spPr>
              <a:xfrm>
                <a:off x="1327150" y="1154113"/>
                <a:ext cx="425450" cy="428625"/>
              </a:xfrm>
              <a:custGeom>
                <a:avLst/>
                <a:gdLst/>
                <a:ahLst/>
                <a:cxnLst/>
                <a:rect l="l" t="t" r="r" b="b"/>
                <a:pathLst>
                  <a:path w="229" h="230" extrusionOk="0">
                    <a:moveTo>
                      <a:pt x="191" y="230"/>
                    </a:moveTo>
                    <a:cubicBezTo>
                      <a:pt x="229" y="230"/>
                      <a:pt x="229" y="230"/>
                      <a:pt x="229" y="230"/>
                    </a:cubicBezTo>
                    <a:cubicBezTo>
                      <a:pt x="221" y="107"/>
                      <a:pt x="122" y="9"/>
                      <a:pt x="0" y="0"/>
                    </a:cubicBezTo>
                    <a:cubicBezTo>
                      <a:pt x="0" y="38"/>
                      <a:pt x="0" y="38"/>
                      <a:pt x="0" y="38"/>
                    </a:cubicBezTo>
                    <a:cubicBezTo>
                      <a:pt x="102" y="46"/>
                      <a:pt x="183" y="128"/>
                      <a:pt x="191" y="230"/>
                    </a:cubicBezTo>
                  </a:path>
                </a:pathLst>
              </a:custGeom>
              <a:solidFill>
                <a:schemeClr val="accent1"/>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rgbClr val="44494E"/>
                  </a:solidFill>
                  <a:latin typeface="Arial"/>
                  <a:ea typeface="Arial"/>
                  <a:cs typeface="Arial"/>
                  <a:sym typeface="Arial"/>
                </a:endParaRPr>
              </a:p>
            </p:txBody>
          </p:sp>
          <p:sp>
            <p:nvSpPr>
              <p:cNvPr id="1154" name="Google Shape;1154;p73"/>
              <p:cNvSpPr/>
              <p:nvPr/>
            </p:nvSpPr>
            <p:spPr>
              <a:xfrm>
                <a:off x="836613" y="1154113"/>
                <a:ext cx="425450" cy="428625"/>
              </a:xfrm>
              <a:custGeom>
                <a:avLst/>
                <a:gdLst/>
                <a:ahLst/>
                <a:cxnLst/>
                <a:rect l="l" t="t" r="r" b="b"/>
                <a:pathLst>
                  <a:path w="229" h="230" extrusionOk="0">
                    <a:moveTo>
                      <a:pt x="0" y="230"/>
                    </a:moveTo>
                    <a:cubicBezTo>
                      <a:pt x="38" y="230"/>
                      <a:pt x="38" y="230"/>
                      <a:pt x="38" y="230"/>
                    </a:cubicBezTo>
                    <a:cubicBezTo>
                      <a:pt x="46" y="128"/>
                      <a:pt x="127" y="46"/>
                      <a:pt x="229" y="38"/>
                    </a:cubicBezTo>
                    <a:cubicBezTo>
                      <a:pt x="229" y="0"/>
                      <a:pt x="229" y="0"/>
                      <a:pt x="229" y="0"/>
                    </a:cubicBezTo>
                    <a:cubicBezTo>
                      <a:pt x="107" y="9"/>
                      <a:pt x="8" y="107"/>
                      <a:pt x="0" y="230"/>
                    </a:cubicBezTo>
                  </a:path>
                </a:pathLst>
              </a:custGeom>
              <a:solidFill>
                <a:srgbClr val="757070"/>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rgbClr val="44494E"/>
                  </a:solidFill>
                  <a:latin typeface="Arial"/>
                  <a:ea typeface="Arial"/>
                  <a:cs typeface="Arial"/>
                  <a:sym typeface="Arial"/>
                </a:endParaRPr>
              </a:p>
            </p:txBody>
          </p:sp>
          <p:sp>
            <p:nvSpPr>
              <p:cNvPr id="1155" name="Google Shape;1155;p73"/>
              <p:cNvSpPr/>
              <p:nvPr/>
            </p:nvSpPr>
            <p:spPr>
              <a:xfrm>
                <a:off x="1327150" y="1646238"/>
                <a:ext cx="425450" cy="427038"/>
              </a:xfrm>
              <a:custGeom>
                <a:avLst/>
                <a:gdLst/>
                <a:ahLst/>
                <a:cxnLst/>
                <a:rect l="l" t="t" r="r" b="b"/>
                <a:pathLst>
                  <a:path w="229" h="230" extrusionOk="0">
                    <a:moveTo>
                      <a:pt x="0" y="192"/>
                    </a:moveTo>
                    <a:cubicBezTo>
                      <a:pt x="0" y="230"/>
                      <a:pt x="0" y="230"/>
                      <a:pt x="0" y="230"/>
                    </a:cubicBezTo>
                    <a:cubicBezTo>
                      <a:pt x="122" y="221"/>
                      <a:pt x="221" y="123"/>
                      <a:pt x="229" y="0"/>
                    </a:cubicBezTo>
                    <a:cubicBezTo>
                      <a:pt x="191" y="0"/>
                      <a:pt x="191" y="0"/>
                      <a:pt x="191" y="0"/>
                    </a:cubicBezTo>
                    <a:cubicBezTo>
                      <a:pt x="183" y="102"/>
                      <a:pt x="102" y="183"/>
                      <a:pt x="0" y="192"/>
                    </a:cubicBezTo>
                  </a:path>
                </a:pathLst>
              </a:custGeom>
              <a:solidFill>
                <a:srgbClr val="757070"/>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rgbClr val="44494E"/>
                  </a:solidFill>
                  <a:latin typeface="Arial"/>
                  <a:ea typeface="Arial"/>
                  <a:cs typeface="Arial"/>
                  <a:sym typeface="Arial"/>
                </a:endParaRPr>
              </a:p>
            </p:txBody>
          </p:sp>
        </p:grpSp>
      </p:grpSp>
      <p:grpSp>
        <p:nvGrpSpPr>
          <p:cNvPr id="1156" name="Google Shape;1156;p73"/>
          <p:cNvGrpSpPr/>
          <p:nvPr/>
        </p:nvGrpSpPr>
        <p:grpSpPr>
          <a:xfrm>
            <a:off x="2696210" y="5810256"/>
            <a:ext cx="1628421" cy="1634068"/>
            <a:chOff x="685800" y="1352550"/>
            <a:chExt cx="915987" cy="919163"/>
          </a:xfrm>
        </p:grpSpPr>
        <p:sp>
          <p:nvSpPr>
            <p:cNvPr id="1157" name="Google Shape;1157;p73"/>
            <p:cNvSpPr/>
            <p:nvPr/>
          </p:nvSpPr>
          <p:spPr>
            <a:xfrm>
              <a:off x="836612" y="1504950"/>
              <a:ext cx="615950" cy="615950"/>
            </a:xfrm>
            <a:prstGeom prst="ellipse">
              <a:avLst/>
            </a:prstGeom>
            <a:solidFill>
              <a:schemeClr val="lt1"/>
            </a:solidFill>
            <a:ln w="9525" cap="flat" cmpd="sng">
              <a:solidFill>
                <a:srgbClr val="AEABAB"/>
              </a:solidFill>
              <a:prstDash val="solid"/>
              <a:round/>
              <a:headEnd type="none" w="sm" len="sm"/>
              <a:tailEnd type="none" w="sm" len="sm"/>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rgbClr val="44494E"/>
                </a:solidFill>
                <a:latin typeface="Arial"/>
                <a:ea typeface="Arial"/>
                <a:cs typeface="Arial"/>
                <a:sym typeface="Arial"/>
              </a:endParaRPr>
            </a:p>
          </p:txBody>
        </p:sp>
        <p:grpSp>
          <p:nvGrpSpPr>
            <p:cNvPr id="1158" name="Google Shape;1158;p73"/>
            <p:cNvGrpSpPr/>
            <p:nvPr/>
          </p:nvGrpSpPr>
          <p:grpSpPr>
            <a:xfrm>
              <a:off x="685800" y="1352550"/>
              <a:ext cx="915987" cy="919163"/>
              <a:chOff x="836613" y="1154113"/>
              <a:chExt cx="915987" cy="919163"/>
            </a:xfrm>
          </p:grpSpPr>
          <p:sp>
            <p:nvSpPr>
              <p:cNvPr id="1159" name="Google Shape;1159;p73"/>
              <p:cNvSpPr/>
              <p:nvPr/>
            </p:nvSpPr>
            <p:spPr>
              <a:xfrm>
                <a:off x="836613" y="1646238"/>
                <a:ext cx="425450" cy="427038"/>
              </a:xfrm>
              <a:custGeom>
                <a:avLst/>
                <a:gdLst/>
                <a:ahLst/>
                <a:cxnLst/>
                <a:rect l="l" t="t" r="r" b="b"/>
                <a:pathLst>
                  <a:path w="229" h="230" extrusionOk="0">
                    <a:moveTo>
                      <a:pt x="38" y="0"/>
                    </a:moveTo>
                    <a:cubicBezTo>
                      <a:pt x="0" y="0"/>
                      <a:pt x="0" y="0"/>
                      <a:pt x="0" y="0"/>
                    </a:cubicBezTo>
                    <a:cubicBezTo>
                      <a:pt x="8" y="123"/>
                      <a:pt x="107" y="221"/>
                      <a:pt x="229" y="230"/>
                    </a:cubicBezTo>
                    <a:cubicBezTo>
                      <a:pt x="229" y="192"/>
                      <a:pt x="229" y="192"/>
                      <a:pt x="229" y="192"/>
                    </a:cubicBezTo>
                    <a:cubicBezTo>
                      <a:pt x="127" y="183"/>
                      <a:pt x="46" y="102"/>
                      <a:pt x="38" y="0"/>
                    </a:cubicBezTo>
                  </a:path>
                </a:pathLst>
              </a:custGeom>
              <a:solidFill>
                <a:srgbClr val="757070"/>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rgbClr val="44494E"/>
                  </a:solidFill>
                  <a:latin typeface="Arial"/>
                  <a:ea typeface="Arial"/>
                  <a:cs typeface="Arial"/>
                  <a:sym typeface="Arial"/>
                </a:endParaRPr>
              </a:p>
            </p:txBody>
          </p:sp>
          <p:sp>
            <p:nvSpPr>
              <p:cNvPr id="1160" name="Google Shape;1160;p73"/>
              <p:cNvSpPr/>
              <p:nvPr/>
            </p:nvSpPr>
            <p:spPr>
              <a:xfrm>
                <a:off x="1327150" y="1154113"/>
                <a:ext cx="425450" cy="428625"/>
              </a:xfrm>
              <a:custGeom>
                <a:avLst/>
                <a:gdLst/>
                <a:ahLst/>
                <a:cxnLst/>
                <a:rect l="l" t="t" r="r" b="b"/>
                <a:pathLst>
                  <a:path w="229" h="230" extrusionOk="0">
                    <a:moveTo>
                      <a:pt x="191" y="230"/>
                    </a:moveTo>
                    <a:cubicBezTo>
                      <a:pt x="229" y="230"/>
                      <a:pt x="229" y="230"/>
                      <a:pt x="229" y="230"/>
                    </a:cubicBezTo>
                    <a:cubicBezTo>
                      <a:pt x="221" y="107"/>
                      <a:pt x="122" y="9"/>
                      <a:pt x="0" y="0"/>
                    </a:cubicBezTo>
                    <a:cubicBezTo>
                      <a:pt x="0" y="38"/>
                      <a:pt x="0" y="38"/>
                      <a:pt x="0" y="38"/>
                    </a:cubicBezTo>
                    <a:cubicBezTo>
                      <a:pt x="102" y="46"/>
                      <a:pt x="183" y="128"/>
                      <a:pt x="191" y="230"/>
                    </a:cubicBezTo>
                  </a:path>
                </a:pathLst>
              </a:custGeom>
              <a:solidFill>
                <a:schemeClr val="accent1"/>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rgbClr val="44494E"/>
                  </a:solidFill>
                  <a:latin typeface="Arial"/>
                  <a:ea typeface="Arial"/>
                  <a:cs typeface="Arial"/>
                  <a:sym typeface="Arial"/>
                </a:endParaRPr>
              </a:p>
            </p:txBody>
          </p:sp>
          <p:sp>
            <p:nvSpPr>
              <p:cNvPr id="1161" name="Google Shape;1161;p73"/>
              <p:cNvSpPr/>
              <p:nvPr/>
            </p:nvSpPr>
            <p:spPr>
              <a:xfrm>
                <a:off x="836613" y="1154113"/>
                <a:ext cx="425450" cy="428625"/>
              </a:xfrm>
              <a:custGeom>
                <a:avLst/>
                <a:gdLst/>
                <a:ahLst/>
                <a:cxnLst/>
                <a:rect l="l" t="t" r="r" b="b"/>
                <a:pathLst>
                  <a:path w="229" h="230" extrusionOk="0">
                    <a:moveTo>
                      <a:pt x="0" y="230"/>
                    </a:moveTo>
                    <a:cubicBezTo>
                      <a:pt x="38" y="230"/>
                      <a:pt x="38" y="230"/>
                      <a:pt x="38" y="230"/>
                    </a:cubicBezTo>
                    <a:cubicBezTo>
                      <a:pt x="46" y="128"/>
                      <a:pt x="127" y="46"/>
                      <a:pt x="229" y="38"/>
                    </a:cubicBezTo>
                    <a:cubicBezTo>
                      <a:pt x="229" y="0"/>
                      <a:pt x="229" y="0"/>
                      <a:pt x="229" y="0"/>
                    </a:cubicBezTo>
                    <a:cubicBezTo>
                      <a:pt x="107" y="9"/>
                      <a:pt x="8" y="107"/>
                      <a:pt x="0" y="230"/>
                    </a:cubicBezTo>
                  </a:path>
                </a:pathLst>
              </a:custGeom>
              <a:solidFill>
                <a:srgbClr val="757070"/>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rgbClr val="44494E"/>
                  </a:solidFill>
                  <a:latin typeface="Arial"/>
                  <a:ea typeface="Arial"/>
                  <a:cs typeface="Arial"/>
                  <a:sym typeface="Arial"/>
                </a:endParaRPr>
              </a:p>
            </p:txBody>
          </p:sp>
          <p:sp>
            <p:nvSpPr>
              <p:cNvPr id="1162" name="Google Shape;1162;p73"/>
              <p:cNvSpPr/>
              <p:nvPr/>
            </p:nvSpPr>
            <p:spPr>
              <a:xfrm>
                <a:off x="1327150" y="1646238"/>
                <a:ext cx="425450" cy="427038"/>
              </a:xfrm>
              <a:custGeom>
                <a:avLst/>
                <a:gdLst/>
                <a:ahLst/>
                <a:cxnLst/>
                <a:rect l="l" t="t" r="r" b="b"/>
                <a:pathLst>
                  <a:path w="229" h="230" extrusionOk="0">
                    <a:moveTo>
                      <a:pt x="0" y="192"/>
                    </a:moveTo>
                    <a:cubicBezTo>
                      <a:pt x="0" y="230"/>
                      <a:pt x="0" y="230"/>
                      <a:pt x="0" y="230"/>
                    </a:cubicBezTo>
                    <a:cubicBezTo>
                      <a:pt x="122" y="221"/>
                      <a:pt x="221" y="123"/>
                      <a:pt x="229" y="0"/>
                    </a:cubicBezTo>
                    <a:cubicBezTo>
                      <a:pt x="191" y="0"/>
                      <a:pt x="191" y="0"/>
                      <a:pt x="191" y="0"/>
                    </a:cubicBezTo>
                    <a:cubicBezTo>
                      <a:pt x="183" y="102"/>
                      <a:pt x="102" y="183"/>
                      <a:pt x="0" y="192"/>
                    </a:cubicBezTo>
                  </a:path>
                </a:pathLst>
              </a:custGeom>
              <a:solidFill>
                <a:srgbClr val="757070"/>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rgbClr val="44494E"/>
                  </a:solidFill>
                  <a:latin typeface="Arial"/>
                  <a:ea typeface="Arial"/>
                  <a:cs typeface="Arial"/>
                  <a:sym typeface="Arial"/>
                </a:endParaRPr>
              </a:p>
            </p:txBody>
          </p:sp>
        </p:grpSp>
      </p:grpSp>
      <p:grpSp>
        <p:nvGrpSpPr>
          <p:cNvPr id="1163" name="Google Shape;1163;p73"/>
          <p:cNvGrpSpPr/>
          <p:nvPr/>
        </p:nvGrpSpPr>
        <p:grpSpPr>
          <a:xfrm>
            <a:off x="10130089" y="5810256"/>
            <a:ext cx="1628421" cy="1634068"/>
            <a:chOff x="685800" y="1352550"/>
            <a:chExt cx="915987" cy="919163"/>
          </a:xfrm>
        </p:grpSpPr>
        <p:sp>
          <p:nvSpPr>
            <p:cNvPr id="1164" name="Google Shape;1164;p73"/>
            <p:cNvSpPr/>
            <p:nvPr/>
          </p:nvSpPr>
          <p:spPr>
            <a:xfrm>
              <a:off x="836612" y="1504950"/>
              <a:ext cx="615950" cy="615950"/>
            </a:xfrm>
            <a:prstGeom prst="ellipse">
              <a:avLst/>
            </a:prstGeom>
            <a:solidFill>
              <a:schemeClr val="lt1"/>
            </a:solidFill>
            <a:ln w="9525" cap="flat" cmpd="sng">
              <a:solidFill>
                <a:srgbClr val="AEABAB"/>
              </a:solidFill>
              <a:prstDash val="solid"/>
              <a:round/>
              <a:headEnd type="none" w="sm" len="sm"/>
              <a:tailEnd type="none" w="sm" len="sm"/>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rgbClr val="44494E"/>
                </a:solidFill>
                <a:latin typeface="Arial"/>
                <a:ea typeface="Arial"/>
                <a:cs typeface="Arial"/>
                <a:sym typeface="Arial"/>
              </a:endParaRPr>
            </a:p>
          </p:txBody>
        </p:sp>
        <p:grpSp>
          <p:nvGrpSpPr>
            <p:cNvPr id="1165" name="Google Shape;1165;p73"/>
            <p:cNvGrpSpPr/>
            <p:nvPr/>
          </p:nvGrpSpPr>
          <p:grpSpPr>
            <a:xfrm>
              <a:off x="685800" y="1352550"/>
              <a:ext cx="915987" cy="919163"/>
              <a:chOff x="836613" y="1154113"/>
              <a:chExt cx="915987" cy="919163"/>
            </a:xfrm>
          </p:grpSpPr>
          <p:sp>
            <p:nvSpPr>
              <p:cNvPr id="1166" name="Google Shape;1166;p73"/>
              <p:cNvSpPr/>
              <p:nvPr/>
            </p:nvSpPr>
            <p:spPr>
              <a:xfrm>
                <a:off x="836613" y="1646238"/>
                <a:ext cx="425450" cy="427038"/>
              </a:xfrm>
              <a:custGeom>
                <a:avLst/>
                <a:gdLst/>
                <a:ahLst/>
                <a:cxnLst/>
                <a:rect l="l" t="t" r="r" b="b"/>
                <a:pathLst>
                  <a:path w="229" h="230" extrusionOk="0">
                    <a:moveTo>
                      <a:pt x="38" y="0"/>
                    </a:moveTo>
                    <a:cubicBezTo>
                      <a:pt x="0" y="0"/>
                      <a:pt x="0" y="0"/>
                      <a:pt x="0" y="0"/>
                    </a:cubicBezTo>
                    <a:cubicBezTo>
                      <a:pt x="8" y="123"/>
                      <a:pt x="107" y="221"/>
                      <a:pt x="229" y="230"/>
                    </a:cubicBezTo>
                    <a:cubicBezTo>
                      <a:pt x="229" y="192"/>
                      <a:pt x="229" y="192"/>
                      <a:pt x="229" y="192"/>
                    </a:cubicBezTo>
                    <a:cubicBezTo>
                      <a:pt x="127" y="183"/>
                      <a:pt x="46" y="102"/>
                      <a:pt x="38" y="0"/>
                    </a:cubicBezTo>
                  </a:path>
                </a:pathLst>
              </a:custGeom>
              <a:solidFill>
                <a:srgbClr val="757070"/>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rgbClr val="44494E"/>
                  </a:solidFill>
                  <a:latin typeface="Arial"/>
                  <a:ea typeface="Arial"/>
                  <a:cs typeface="Arial"/>
                  <a:sym typeface="Arial"/>
                </a:endParaRPr>
              </a:p>
            </p:txBody>
          </p:sp>
          <p:sp>
            <p:nvSpPr>
              <p:cNvPr id="1167" name="Google Shape;1167;p73"/>
              <p:cNvSpPr/>
              <p:nvPr/>
            </p:nvSpPr>
            <p:spPr>
              <a:xfrm>
                <a:off x="1327150" y="1154113"/>
                <a:ext cx="425450" cy="428625"/>
              </a:xfrm>
              <a:custGeom>
                <a:avLst/>
                <a:gdLst/>
                <a:ahLst/>
                <a:cxnLst/>
                <a:rect l="l" t="t" r="r" b="b"/>
                <a:pathLst>
                  <a:path w="229" h="230" extrusionOk="0">
                    <a:moveTo>
                      <a:pt x="191" y="230"/>
                    </a:moveTo>
                    <a:cubicBezTo>
                      <a:pt x="229" y="230"/>
                      <a:pt x="229" y="230"/>
                      <a:pt x="229" y="230"/>
                    </a:cubicBezTo>
                    <a:cubicBezTo>
                      <a:pt x="221" y="107"/>
                      <a:pt x="122" y="9"/>
                      <a:pt x="0" y="0"/>
                    </a:cubicBezTo>
                    <a:cubicBezTo>
                      <a:pt x="0" y="38"/>
                      <a:pt x="0" y="38"/>
                      <a:pt x="0" y="38"/>
                    </a:cubicBezTo>
                    <a:cubicBezTo>
                      <a:pt x="102" y="46"/>
                      <a:pt x="183" y="128"/>
                      <a:pt x="191" y="230"/>
                    </a:cubicBezTo>
                  </a:path>
                </a:pathLst>
              </a:custGeom>
              <a:solidFill>
                <a:schemeClr val="accent1"/>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rgbClr val="44494E"/>
                  </a:solidFill>
                  <a:latin typeface="Arial"/>
                  <a:ea typeface="Arial"/>
                  <a:cs typeface="Arial"/>
                  <a:sym typeface="Arial"/>
                </a:endParaRPr>
              </a:p>
            </p:txBody>
          </p:sp>
          <p:sp>
            <p:nvSpPr>
              <p:cNvPr id="1168" name="Google Shape;1168;p73"/>
              <p:cNvSpPr/>
              <p:nvPr/>
            </p:nvSpPr>
            <p:spPr>
              <a:xfrm>
                <a:off x="836613" y="1154113"/>
                <a:ext cx="425450" cy="428625"/>
              </a:xfrm>
              <a:custGeom>
                <a:avLst/>
                <a:gdLst/>
                <a:ahLst/>
                <a:cxnLst/>
                <a:rect l="l" t="t" r="r" b="b"/>
                <a:pathLst>
                  <a:path w="229" h="230" extrusionOk="0">
                    <a:moveTo>
                      <a:pt x="0" y="230"/>
                    </a:moveTo>
                    <a:cubicBezTo>
                      <a:pt x="38" y="230"/>
                      <a:pt x="38" y="230"/>
                      <a:pt x="38" y="230"/>
                    </a:cubicBezTo>
                    <a:cubicBezTo>
                      <a:pt x="46" y="128"/>
                      <a:pt x="127" y="46"/>
                      <a:pt x="229" y="38"/>
                    </a:cubicBezTo>
                    <a:cubicBezTo>
                      <a:pt x="229" y="0"/>
                      <a:pt x="229" y="0"/>
                      <a:pt x="229" y="0"/>
                    </a:cubicBezTo>
                    <a:cubicBezTo>
                      <a:pt x="107" y="9"/>
                      <a:pt x="8" y="107"/>
                      <a:pt x="0" y="230"/>
                    </a:cubicBezTo>
                  </a:path>
                </a:pathLst>
              </a:custGeom>
              <a:solidFill>
                <a:srgbClr val="757070"/>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rgbClr val="44494E"/>
                  </a:solidFill>
                  <a:latin typeface="Arial"/>
                  <a:ea typeface="Arial"/>
                  <a:cs typeface="Arial"/>
                  <a:sym typeface="Arial"/>
                </a:endParaRPr>
              </a:p>
            </p:txBody>
          </p:sp>
          <p:sp>
            <p:nvSpPr>
              <p:cNvPr id="1169" name="Google Shape;1169;p73"/>
              <p:cNvSpPr/>
              <p:nvPr/>
            </p:nvSpPr>
            <p:spPr>
              <a:xfrm>
                <a:off x="1327150" y="1646238"/>
                <a:ext cx="425450" cy="427038"/>
              </a:xfrm>
              <a:custGeom>
                <a:avLst/>
                <a:gdLst/>
                <a:ahLst/>
                <a:cxnLst/>
                <a:rect l="l" t="t" r="r" b="b"/>
                <a:pathLst>
                  <a:path w="229" h="230" extrusionOk="0">
                    <a:moveTo>
                      <a:pt x="0" y="192"/>
                    </a:moveTo>
                    <a:cubicBezTo>
                      <a:pt x="0" y="230"/>
                      <a:pt x="0" y="230"/>
                      <a:pt x="0" y="230"/>
                    </a:cubicBezTo>
                    <a:cubicBezTo>
                      <a:pt x="122" y="221"/>
                      <a:pt x="221" y="123"/>
                      <a:pt x="229" y="0"/>
                    </a:cubicBezTo>
                    <a:cubicBezTo>
                      <a:pt x="191" y="0"/>
                      <a:pt x="191" y="0"/>
                      <a:pt x="191" y="0"/>
                    </a:cubicBezTo>
                    <a:cubicBezTo>
                      <a:pt x="183" y="102"/>
                      <a:pt x="102" y="183"/>
                      <a:pt x="0" y="192"/>
                    </a:cubicBezTo>
                  </a:path>
                </a:pathLst>
              </a:custGeom>
              <a:solidFill>
                <a:srgbClr val="757070"/>
              </a:solidFill>
              <a:ln>
                <a:noFill/>
              </a:ln>
            </p:spPr>
            <p:txBody>
              <a:bodyPr spcFirstLastPara="1" wrap="square" lIns="162550" tIns="81275" rIns="162550" bIns="81275"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rgbClr val="44494E"/>
                  </a:solidFill>
                  <a:latin typeface="Arial"/>
                  <a:ea typeface="Arial"/>
                  <a:cs typeface="Arial"/>
                  <a:sym typeface="Arial"/>
                </a:endParaRPr>
              </a:p>
            </p:txBody>
          </p:sp>
        </p:grpSp>
      </p:grpSp>
      <p:sp>
        <p:nvSpPr>
          <p:cNvPr id="1170" name="Google Shape;1170;p73"/>
          <p:cNvSpPr txBox="1"/>
          <p:nvPr/>
        </p:nvSpPr>
        <p:spPr>
          <a:xfrm>
            <a:off x="11833186" y="2332892"/>
            <a:ext cx="1885194" cy="43088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a:solidFill>
                  <a:schemeClr val="dk1"/>
                </a:solidFill>
                <a:latin typeface="Open Sans"/>
                <a:ea typeface="Open Sans"/>
                <a:cs typeface="Open Sans"/>
                <a:sym typeface="Open Sans"/>
              </a:rPr>
              <a:t>Question Answering</a:t>
            </a:r>
            <a:endParaRPr sz="1400" b="0" i="0" u="none" strike="noStrike" cap="none">
              <a:solidFill>
                <a:srgbClr val="000000"/>
              </a:solidFill>
              <a:latin typeface="Arial"/>
              <a:ea typeface="Arial"/>
              <a:cs typeface="Arial"/>
              <a:sym typeface="Arial"/>
            </a:endParaRPr>
          </a:p>
        </p:txBody>
      </p:sp>
      <p:sp>
        <p:nvSpPr>
          <p:cNvPr id="1171" name="Google Shape;1171;p73"/>
          <p:cNvSpPr txBox="1"/>
          <p:nvPr/>
        </p:nvSpPr>
        <p:spPr>
          <a:xfrm>
            <a:off x="12033908" y="6231965"/>
            <a:ext cx="1885194" cy="43088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a:solidFill>
                  <a:schemeClr val="dk1"/>
                </a:solidFill>
                <a:latin typeface="Open Sans"/>
                <a:ea typeface="Open Sans"/>
                <a:cs typeface="Open Sans"/>
                <a:sym typeface="Open Sans"/>
              </a:rPr>
              <a:t>Sentiment</a:t>
            </a:r>
            <a:endParaRPr sz="2200" b="0" i="0" u="none" strike="noStrike" cap="none">
              <a:solidFill>
                <a:schemeClr val="dk1"/>
              </a:solidFill>
              <a:latin typeface="Open Sans"/>
              <a:ea typeface="Open Sans"/>
              <a:cs typeface="Open Sans"/>
              <a:sym typeface="Open Sans"/>
            </a:endParaRPr>
          </a:p>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a:solidFill>
                  <a:schemeClr val="dk1"/>
                </a:solidFill>
                <a:latin typeface="Open Sans"/>
                <a:ea typeface="Open Sans"/>
                <a:cs typeface="Open Sans"/>
                <a:sym typeface="Open Sans"/>
              </a:rPr>
              <a:t> Analysis</a:t>
            </a:r>
            <a:endParaRPr sz="2200" b="0" i="0" u="none" strike="noStrike" cap="none">
              <a:solidFill>
                <a:schemeClr val="dk1"/>
              </a:solidFill>
              <a:latin typeface="Open Sans"/>
              <a:ea typeface="Open Sans"/>
              <a:cs typeface="Open Sans"/>
              <a:sym typeface="Open Sans"/>
            </a:endParaRPr>
          </a:p>
        </p:txBody>
      </p:sp>
      <p:sp>
        <p:nvSpPr>
          <p:cNvPr id="1172" name="Google Shape;1172;p73"/>
          <p:cNvSpPr txBox="1"/>
          <p:nvPr/>
        </p:nvSpPr>
        <p:spPr>
          <a:xfrm>
            <a:off x="4455325" y="6469701"/>
            <a:ext cx="1885194" cy="43088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a:solidFill>
                  <a:schemeClr val="dk1"/>
                </a:solidFill>
                <a:latin typeface="Open Sans"/>
                <a:ea typeface="Open Sans"/>
                <a:cs typeface="Open Sans"/>
                <a:sym typeface="Open Sans"/>
              </a:rPr>
              <a:t>Spell Check</a:t>
            </a:r>
            <a:endParaRPr sz="2200" b="0" i="0" u="none" strike="noStrike" cap="none">
              <a:solidFill>
                <a:schemeClr val="dk1"/>
              </a:solidFill>
              <a:latin typeface="Open Sans"/>
              <a:ea typeface="Open Sans"/>
              <a:cs typeface="Open Sans"/>
              <a:sym typeface="Open Sans"/>
            </a:endParaRPr>
          </a:p>
        </p:txBody>
      </p:sp>
      <p:pic>
        <p:nvPicPr>
          <p:cNvPr id="1173" name="Google Shape;1173;p73"/>
          <p:cNvPicPr preferRelativeResize="0"/>
          <p:nvPr/>
        </p:nvPicPr>
        <p:blipFill rotWithShape="1">
          <a:blip r:embed="rId4">
            <a:alphaModFix/>
          </a:blip>
          <a:srcRect/>
          <a:stretch/>
        </p:blipFill>
        <p:spPr>
          <a:xfrm>
            <a:off x="3175370" y="2497102"/>
            <a:ext cx="674376" cy="677387"/>
          </a:xfrm>
          <a:prstGeom prst="rect">
            <a:avLst/>
          </a:prstGeom>
          <a:noFill/>
          <a:ln>
            <a:noFill/>
          </a:ln>
        </p:spPr>
      </p:pic>
      <p:pic>
        <p:nvPicPr>
          <p:cNvPr id="1174" name="Google Shape;1174;p73"/>
          <p:cNvPicPr preferRelativeResize="0"/>
          <p:nvPr/>
        </p:nvPicPr>
        <p:blipFill rotWithShape="1">
          <a:blip r:embed="rId5">
            <a:alphaModFix/>
          </a:blip>
          <a:srcRect b="13076"/>
          <a:stretch/>
        </p:blipFill>
        <p:spPr>
          <a:xfrm>
            <a:off x="10340672" y="2532494"/>
            <a:ext cx="821808" cy="641995"/>
          </a:xfrm>
          <a:prstGeom prst="rect">
            <a:avLst/>
          </a:prstGeom>
          <a:noFill/>
          <a:ln>
            <a:noFill/>
          </a:ln>
        </p:spPr>
      </p:pic>
      <p:pic>
        <p:nvPicPr>
          <p:cNvPr id="1175" name="Google Shape;1175;p73"/>
          <p:cNvPicPr preferRelativeResize="0"/>
          <p:nvPr/>
        </p:nvPicPr>
        <p:blipFill rotWithShape="1">
          <a:blip r:embed="rId6">
            <a:alphaModFix/>
          </a:blip>
          <a:srcRect l="11272" t="-10268" r="18316"/>
          <a:stretch/>
        </p:blipFill>
        <p:spPr>
          <a:xfrm>
            <a:off x="10535723" y="6252914"/>
            <a:ext cx="819973" cy="636028"/>
          </a:xfrm>
          <a:prstGeom prst="rect">
            <a:avLst/>
          </a:prstGeom>
          <a:noFill/>
          <a:ln>
            <a:noFill/>
          </a:ln>
        </p:spPr>
      </p:pic>
      <p:pic>
        <p:nvPicPr>
          <p:cNvPr id="1176" name="Google Shape;1176;p73"/>
          <p:cNvPicPr preferRelativeResize="0"/>
          <p:nvPr/>
        </p:nvPicPr>
        <p:blipFill rotWithShape="1">
          <a:blip r:embed="rId7">
            <a:alphaModFix/>
          </a:blip>
          <a:srcRect/>
          <a:stretch/>
        </p:blipFill>
        <p:spPr>
          <a:xfrm>
            <a:off x="3166335" y="6414212"/>
            <a:ext cx="815762" cy="703246"/>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1141"/>
                                        </p:tgtEl>
                                        <p:attrNameLst>
                                          <p:attrName>style.visibility</p:attrName>
                                        </p:attrNameLst>
                                      </p:cBhvr>
                                      <p:to>
                                        <p:strVal val="visible"/>
                                      </p:to>
                                    </p:set>
                                    <p:anim calcmode="lin" valueType="num">
                                      <p:cBhvr additive="base">
                                        <p:cTn id="7" dur="500"/>
                                        <p:tgtEl>
                                          <p:spTgt spid="1141"/>
                                        </p:tgtEl>
                                        <p:attrNameLst>
                                          <p:attrName>ppt_w</p:attrName>
                                        </p:attrNameLst>
                                      </p:cBhvr>
                                      <p:tavLst>
                                        <p:tav tm="0">
                                          <p:val>
                                            <p:strVal val="0"/>
                                          </p:val>
                                        </p:tav>
                                        <p:tav tm="100000">
                                          <p:val>
                                            <p:strVal val="#ppt_w"/>
                                          </p:val>
                                        </p:tav>
                                      </p:tavLst>
                                    </p:anim>
                                    <p:anim calcmode="lin" valueType="num">
                                      <p:cBhvr additive="base">
                                        <p:cTn id="8" dur="500"/>
                                        <p:tgtEl>
                                          <p:spTgt spid="1141"/>
                                        </p:tgtEl>
                                        <p:attrNameLst>
                                          <p:attrName>ppt_h</p:attrName>
                                        </p:attrNameLst>
                                      </p:cBhvr>
                                      <p:tavLst>
                                        <p:tav tm="0">
                                          <p:val>
                                            <p:strVal val="0"/>
                                          </p:val>
                                        </p:tav>
                                        <p:tav tm="100000">
                                          <p:val>
                                            <p:strVal val="#ppt_h"/>
                                          </p:val>
                                        </p:tav>
                                      </p:tavLst>
                                    </p:anim>
                                  </p:childTnLst>
                                </p:cTn>
                              </p:par>
                            </p:childTnLst>
                          </p:cTn>
                        </p:par>
                        <p:par>
                          <p:cTn id="9" fill="hold">
                            <p:stCondLst>
                              <p:cond delay="500"/>
                            </p:stCondLst>
                            <p:childTnLst>
                              <p:par>
                                <p:cTn id="10" presetID="23" presetClass="entr" presetSubtype="16" fill="hold" nodeType="afterEffect">
                                  <p:stCondLst>
                                    <p:cond delay="0"/>
                                  </p:stCondLst>
                                  <p:childTnLst>
                                    <p:set>
                                      <p:cBhvr>
                                        <p:cTn id="11" dur="1" fill="hold">
                                          <p:stCondLst>
                                            <p:cond delay="0"/>
                                          </p:stCondLst>
                                        </p:cTn>
                                        <p:tgtEl>
                                          <p:spTgt spid="1148">
                                            <p:txEl>
                                              <p:pRg st="0" end="0"/>
                                            </p:txEl>
                                          </p:spTgt>
                                        </p:tgtEl>
                                        <p:attrNameLst>
                                          <p:attrName>style.visibility</p:attrName>
                                        </p:attrNameLst>
                                      </p:cBhvr>
                                      <p:to>
                                        <p:strVal val="visible"/>
                                      </p:to>
                                    </p:set>
                                    <p:anim calcmode="lin" valueType="num">
                                      <p:cBhvr additive="base">
                                        <p:cTn id="12" dur="500"/>
                                        <p:tgtEl>
                                          <p:spTgt spid="1148">
                                            <p:txEl>
                                              <p:pRg st="0" end="0"/>
                                            </p:txEl>
                                          </p:spTgt>
                                        </p:tgtEl>
                                        <p:attrNameLst>
                                          <p:attrName>ppt_w</p:attrName>
                                        </p:attrNameLst>
                                      </p:cBhvr>
                                      <p:tavLst>
                                        <p:tav tm="0">
                                          <p:val>
                                            <p:strVal val="0"/>
                                          </p:val>
                                        </p:tav>
                                        <p:tav tm="100000">
                                          <p:val>
                                            <p:strVal val="#ppt_w"/>
                                          </p:val>
                                        </p:tav>
                                      </p:tavLst>
                                    </p:anim>
                                    <p:anim calcmode="lin" valueType="num">
                                      <p:cBhvr additive="base">
                                        <p:cTn id="13" dur="500"/>
                                        <p:tgtEl>
                                          <p:spTgt spid="1148">
                                            <p:txEl>
                                              <p:pRg st="0" end="0"/>
                                            </p:txEl>
                                          </p:spTgt>
                                        </p:tgtEl>
                                        <p:attrNameLst>
                                          <p:attrName>ppt_h</p:attrName>
                                        </p:attrNameLst>
                                      </p:cBhvr>
                                      <p:tavLst>
                                        <p:tav tm="0">
                                          <p:val>
                                            <p:strVal val="0"/>
                                          </p:val>
                                        </p:tav>
                                        <p:tav tm="100000">
                                          <p:val>
                                            <p:strVal val="#ppt_h"/>
                                          </p:val>
                                        </p:tav>
                                      </p:tavLst>
                                    </p:anim>
                                  </p:childTnLst>
                                </p:cTn>
                              </p:par>
                            </p:childTnLst>
                          </p:cTn>
                        </p:par>
                        <p:par>
                          <p:cTn id="14" fill="hold">
                            <p:stCondLst>
                              <p:cond delay="1000"/>
                            </p:stCondLst>
                            <p:childTnLst>
                              <p:par>
                                <p:cTn id="15" presetID="23" presetClass="entr" presetSubtype="16" fill="hold" nodeType="afterEffect">
                                  <p:stCondLst>
                                    <p:cond delay="0"/>
                                  </p:stCondLst>
                                  <p:childTnLst>
                                    <p:set>
                                      <p:cBhvr>
                                        <p:cTn id="16" dur="1" fill="hold">
                                          <p:stCondLst>
                                            <p:cond delay="0"/>
                                          </p:stCondLst>
                                        </p:cTn>
                                        <p:tgtEl>
                                          <p:spTgt spid="1149"/>
                                        </p:tgtEl>
                                        <p:attrNameLst>
                                          <p:attrName>style.visibility</p:attrName>
                                        </p:attrNameLst>
                                      </p:cBhvr>
                                      <p:to>
                                        <p:strVal val="visible"/>
                                      </p:to>
                                    </p:set>
                                    <p:anim calcmode="lin" valueType="num">
                                      <p:cBhvr additive="base">
                                        <p:cTn id="17" dur="500"/>
                                        <p:tgtEl>
                                          <p:spTgt spid="1149"/>
                                        </p:tgtEl>
                                        <p:attrNameLst>
                                          <p:attrName>ppt_w</p:attrName>
                                        </p:attrNameLst>
                                      </p:cBhvr>
                                      <p:tavLst>
                                        <p:tav tm="0">
                                          <p:val>
                                            <p:strVal val="0"/>
                                          </p:val>
                                        </p:tav>
                                        <p:tav tm="100000">
                                          <p:val>
                                            <p:strVal val="#ppt_w"/>
                                          </p:val>
                                        </p:tav>
                                      </p:tavLst>
                                    </p:anim>
                                    <p:anim calcmode="lin" valueType="num">
                                      <p:cBhvr additive="base">
                                        <p:cTn id="18" dur="500"/>
                                        <p:tgtEl>
                                          <p:spTgt spid="1149"/>
                                        </p:tgtEl>
                                        <p:attrNameLst>
                                          <p:attrName>ppt_h</p:attrName>
                                        </p:attrNameLst>
                                      </p:cBhvr>
                                      <p:tavLst>
                                        <p:tav tm="0">
                                          <p:val>
                                            <p:strVal val="0"/>
                                          </p:val>
                                        </p:tav>
                                        <p:tav tm="100000">
                                          <p:val>
                                            <p:strVal val="#ppt_h"/>
                                          </p:val>
                                        </p:tav>
                                      </p:tavLst>
                                    </p:anim>
                                  </p:childTnLst>
                                </p:cTn>
                              </p:par>
                            </p:childTnLst>
                          </p:cTn>
                        </p:par>
                        <p:par>
                          <p:cTn id="19" fill="hold">
                            <p:stCondLst>
                              <p:cond delay="1500"/>
                            </p:stCondLst>
                            <p:childTnLst>
                              <p:par>
                                <p:cTn id="20" presetID="23" presetClass="entr" presetSubtype="16" fill="hold" nodeType="afterEffect">
                                  <p:stCondLst>
                                    <p:cond delay="0"/>
                                  </p:stCondLst>
                                  <p:childTnLst>
                                    <p:set>
                                      <p:cBhvr>
                                        <p:cTn id="21" dur="1" fill="hold">
                                          <p:stCondLst>
                                            <p:cond delay="0"/>
                                          </p:stCondLst>
                                        </p:cTn>
                                        <p:tgtEl>
                                          <p:spTgt spid="1156"/>
                                        </p:tgtEl>
                                        <p:attrNameLst>
                                          <p:attrName>style.visibility</p:attrName>
                                        </p:attrNameLst>
                                      </p:cBhvr>
                                      <p:to>
                                        <p:strVal val="visible"/>
                                      </p:to>
                                    </p:set>
                                    <p:anim calcmode="lin" valueType="num">
                                      <p:cBhvr additive="base">
                                        <p:cTn id="22" dur="500"/>
                                        <p:tgtEl>
                                          <p:spTgt spid="1156"/>
                                        </p:tgtEl>
                                        <p:attrNameLst>
                                          <p:attrName>ppt_w</p:attrName>
                                        </p:attrNameLst>
                                      </p:cBhvr>
                                      <p:tavLst>
                                        <p:tav tm="0">
                                          <p:val>
                                            <p:strVal val="0"/>
                                          </p:val>
                                        </p:tav>
                                        <p:tav tm="100000">
                                          <p:val>
                                            <p:strVal val="#ppt_w"/>
                                          </p:val>
                                        </p:tav>
                                      </p:tavLst>
                                    </p:anim>
                                    <p:anim calcmode="lin" valueType="num">
                                      <p:cBhvr additive="base">
                                        <p:cTn id="23" dur="500"/>
                                        <p:tgtEl>
                                          <p:spTgt spid="1156"/>
                                        </p:tgtEl>
                                        <p:attrNameLst>
                                          <p:attrName>ppt_h</p:attrName>
                                        </p:attrNameLst>
                                      </p:cBhvr>
                                      <p:tavLst>
                                        <p:tav tm="0">
                                          <p:val>
                                            <p:strVal val="0"/>
                                          </p:val>
                                        </p:tav>
                                        <p:tav tm="100000">
                                          <p:val>
                                            <p:strVal val="#ppt_h"/>
                                          </p:val>
                                        </p:tav>
                                      </p:tavLst>
                                    </p:anim>
                                  </p:childTnLst>
                                </p:cTn>
                              </p:par>
                            </p:childTnLst>
                          </p:cTn>
                        </p:par>
                        <p:par>
                          <p:cTn id="24" fill="hold">
                            <p:stCondLst>
                              <p:cond delay="2000"/>
                            </p:stCondLst>
                            <p:childTnLst>
                              <p:par>
                                <p:cTn id="25" presetID="23" presetClass="entr" presetSubtype="16" fill="hold" nodeType="afterEffect">
                                  <p:stCondLst>
                                    <p:cond delay="0"/>
                                  </p:stCondLst>
                                  <p:childTnLst>
                                    <p:set>
                                      <p:cBhvr>
                                        <p:cTn id="26" dur="1" fill="hold">
                                          <p:stCondLst>
                                            <p:cond delay="0"/>
                                          </p:stCondLst>
                                        </p:cTn>
                                        <p:tgtEl>
                                          <p:spTgt spid="1163"/>
                                        </p:tgtEl>
                                        <p:attrNameLst>
                                          <p:attrName>style.visibility</p:attrName>
                                        </p:attrNameLst>
                                      </p:cBhvr>
                                      <p:to>
                                        <p:strVal val="visible"/>
                                      </p:to>
                                    </p:set>
                                    <p:anim calcmode="lin" valueType="num">
                                      <p:cBhvr additive="base">
                                        <p:cTn id="27" dur="500"/>
                                        <p:tgtEl>
                                          <p:spTgt spid="1163"/>
                                        </p:tgtEl>
                                        <p:attrNameLst>
                                          <p:attrName>ppt_w</p:attrName>
                                        </p:attrNameLst>
                                      </p:cBhvr>
                                      <p:tavLst>
                                        <p:tav tm="0">
                                          <p:val>
                                            <p:strVal val="0"/>
                                          </p:val>
                                        </p:tav>
                                        <p:tav tm="100000">
                                          <p:val>
                                            <p:strVal val="#ppt_w"/>
                                          </p:val>
                                        </p:tav>
                                      </p:tavLst>
                                    </p:anim>
                                    <p:anim calcmode="lin" valueType="num">
                                      <p:cBhvr additive="base">
                                        <p:cTn id="28" dur="500"/>
                                        <p:tgtEl>
                                          <p:spTgt spid="1163"/>
                                        </p:tgtEl>
                                        <p:attrNameLst>
                                          <p:attrName>ppt_h</p:attrName>
                                        </p:attrNameLst>
                                      </p:cBhvr>
                                      <p:tavLst>
                                        <p:tav tm="0">
                                          <p:val>
                                            <p:strVal val="0"/>
                                          </p:val>
                                        </p:tav>
                                        <p:tav tm="100000">
                                          <p:val>
                                            <p:strVal val="#ppt_h"/>
                                          </p:val>
                                        </p:tav>
                                      </p:tavLst>
                                    </p:anim>
                                  </p:childTnLst>
                                </p:cTn>
                              </p:par>
                            </p:childTnLst>
                          </p:cTn>
                        </p:par>
                        <p:par>
                          <p:cTn id="29" fill="hold">
                            <p:stCondLst>
                              <p:cond delay="2500"/>
                            </p:stCondLst>
                            <p:childTnLst>
                              <p:par>
                                <p:cTn id="30" presetID="23" presetClass="entr" presetSubtype="16" fill="hold" nodeType="afterEffect">
                                  <p:stCondLst>
                                    <p:cond delay="0"/>
                                  </p:stCondLst>
                                  <p:childTnLst>
                                    <p:set>
                                      <p:cBhvr>
                                        <p:cTn id="31" dur="1" fill="hold">
                                          <p:stCondLst>
                                            <p:cond delay="0"/>
                                          </p:stCondLst>
                                        </p:cTn>
                                        <p:tgtEl>
                                          <p:spTgt spid="1170">
                                            <p:txEl>
                                              <p:pRg st="0" end="0"/>
                                            </p:txEl>
                                          </p:spTgt>
                                        </p:tgtEl>
                                        <p:attrNameLst>
                                          <p:attrName>style.visibility</p:attrName>
                                        </p:attrNameLst>
                                      </p:cBhvr>
                                      <p:to>
                                        <p:strVal val="visible"/>
                                      </p:to>
                                    </p:set>
                                    <p:anim calcmode="lin" valueType="num">
                                      <p:cBhvr additive="base">
                                        <p:cTn id="32" dur="500"/>
                                        <p:tgtEl>
                                          <p:spTgt spid="1170">
                                            <p:txEl>
                                              <p:pRg st="0" end="0"/>
                                            </p:txEl>
                                          </p:spTgt>
                                        </p:tgtEl>
                                        <p:attrNameLst>
                                          <p:attrName>ppt_w</p:attrName>
                                        </p:attrNameLst>
                                      </p:cBhvr>
                                      <p:tavLst>
                                        <p:tav tm="0">
                                          <p:val>
                                            <p:strVal val="0"/>
                                          </p:val>
                                        </p:tav>
                                        <p:tav tm="100000">
                                          <p:val>
                                            <p:strVal val="#ppt_w"/>
                                          </p:val>
                                        </p:tav>
                                      </p:tavLst>
                                    </p:anim>
                                    <p:anim calcmode="lin" valueType="num">
                                      <p:cBhvr additive="base">
                                        <p:cTn id="33" dur="500"/>
                                        <p:tgtEl>
                                          <p:spTgt spid="1170">
                                            <p:txEl>
                                              <p:pRg st="0" end="0"/>
                                            </p:txEl>
                                          </p:spTgt>
                                        </p:tgtEl>
                                        <p:attrNameLst>
                                          <p:attrName>ppt_h</p:attrName>
                                        </p:attrNameLst>
                                      </p:cBhvr>
                                      <p:tavLst>
                                        <p:tav tm="0">
                                          <p:val>
                                            <p:strVal val="0"/>
                                          </p:val>
                                        </p:tav>
                                        <p:tav tm="100000">
                                          <p:val>
                                            <p:strVal val="#ppt_h"/>
                                          </p:val>
                                        </p:tav>
                                      </p:tavLst>
                                    </p:anim>
                                  </p:childTnLst>
                                </p:cTn>
                              </p:par>
                            </p:childTnLst>
                          </p:cTn>
                        </p:par>
                        <p:par>
                          <p:cTn id="34" fill="hold">
                            <p:stCondLst>
                              <p:cond delay="3000"/>
                            </p:stCondLst>
                            <p:childTnLst>
                              <p:par>
                                <p:cTn id="35" presetID="23" presetClass="entr" presetSubtype="16" fill="hold" nodeType="afterEffect">
                                  <p:stCondLst>
                                    <p:cond delay="0"/>
                                  </p:stCondLst>
                                  <p:childTnLst>
                                    <p:set>
                                      <p:cBhvr>
                                        <p:cTn id="36" dur="1" fill="hold">
                                          <p:stCondLst>
                                            <p:cond delay="0"/>
                                          </p:stCondLst>
                                        </p:cTn>
                                        <p:tgtEl>
                                          <p:spTgt spid="1171">
                                            <p:txEl>
                                              <p:pRg st="0" end="0"/>
                                            </p:txEl>
                                          </p:spTgt>
                                        </p:tgtEl>
                                        <p:attrNameLst>
                                          <p:attrName>style.visibility</p:attrName>
                                        </p:attrNameLst>
                                      </p:cBhvr>
                                      <p:to>
                                        <p:strVal val="visible"/>
                                      </p:to>
                                    </p:set>
                                    <p:anim calcmode="lin" valueType="num">
                                      <p:cBhvr additive="base">
                                        <p:cTn id="37" dur="500"/>
                                        <p:tgtEl>
                                          <p:spTgt spid="1171">
                                            <p:txEl>
                                              <p:pRg st="0" end="0"/>
                                            </p:txEl>
                                          </p:spTgt>
                                        </p:tgtEl>
                                        <p:attrNameLst>
                                          <p:attrName>ppt_w</p:attrName>
                                        </p:attrNameLst>
                                      </p:cBhvr>
                                      <p:tavLst>
                                        <p:tav tm="0">
                                          <p:val>
                                            <p:strVal val="0"/>
                                          </p:val>
                                        </p:tav>
                                        <p:tav tm="100000">
                                          <p:val>
                                            <p:strVal val="#ppt_w"/>
                                          </p:val>
                                        </p:tav>
                                      </p:tavLst>
                                    </p:anim>
                                    <p:anim calcmode="lin" valueType="num">
                                      <p:cBhvr additive="base">
                                        <p:cTn id="38" dur="500"/>
                                        <p:tgtEl>
                                          <p:spTgt spid="1171">
                                            <p:txEl>
                                              <p:pRg st="0" end="0"/>
                                            </p:txEl>
                                          </p:spTgt>
                                        </p:tgtEl>
                                        <p:attrNameLst>
                                          <p:attrName>ppt_h</p:attrName>
                                        </p:attrNameLst>
                                      </p:cBhvr>
                                      <p:tavLst>
                                        <p:tav tm="0">
                                          <p:val>
                                            <p:strVal val="0"/>
                                          </p:val>
                                        </p:tav>
                                        <p:tav tm="100000">
                                          <p:val>
                                            <p:strVal val="#ppt_h"/>
                                          </p:val>
                                        </p:tav>
                                      </p:tavLst>
                                    </p:anim>
                                  </p:childTnLst>
                                </p:cTn>
                              </p:par>
                            </p:childTnLst>
                          </p:cTn>
                        </p:par>
                        <p:par>
                          <p:cTn id="39" fill="hold">
                            <p:stCondLst>
                              <p:cond delay="3500"/>
                            </p:stCondLst>
                            <p:childTnLst>
                              <p:par>
                                <p:cTn id="40" presetID="23" presetClass="entr" presetSubtype="16" fill="hold" nodeType="afterEffect">
                                  <p:stCondLst>
                                    <p:cond delay="0"/>
                                  </p:stCondLst>
                                  <p:childTnLst>
                                    <p:set>
                                      <p:cBhvr>
                                        <p:cTn id="41" dur="1" fill="hold">
                                          <p:stCondLst>
                                            <p:cond delay="0"/>
                                          </p:stCondLst>
                                        </p:cTn>
                                        <p:tgtEl>
                                          <p:spTgt spid="1171">
                                            <p:txEl>
                                              <p:pRg st="1" end="1"/>
                                            </p:txEl>
                                          </p:spTgt>
                                        </p:tgtEl>
                                        <p:attrNameLst>
                                          <p:attrName>style.visibility</p:attrName>
                                        </p:attrNameLst>
                                      </p:cBhvr>
                                      <p:to>
                                        <p:strVal val="visible"/>
                                      </p:to>
                                    </p:set>
                                    <p:anim calcmode="lin" valueType="num">
                                      <p:cBhvr additive="base">
                                        <p:cTn id="42" dur="500"/>
                                        <p:tgtEl>
                                          <p:spTgt spid="1171">
                                            <p:txEl>
                                              <p:pRg st="1" end="1"/>
                                            </p:txEl>
                                          </p:spTgt>
                                        </p:tgtEl>
                                        <p:attrNameLst>
                                          <p:attrName>ppt_w</p:attrName>
                                        </p:attrNameLst>
                                      </p:cBhvr>
                                      <p:tavLst>
                                        <p:tav tm="0">
                                          <p:val>
                                            <p:strVal val="0"/>
                                          </p:val>
                                        </p:tav>
                                        <p:tav tm="100000">
                                          <p:val>
                                            <p:strVal val="#ppt_w"/>
                                          </p:val>
                                        </p:tav>
                                      </p:tavLst>
                                    </p:anim>
                                    <p:anim calcmode="lin" valueType="num">
                                      <p:cBhvr additive="base">
                                        <p:cTn id="43" dur="500"/>
                                        <p:tgtEl>
                                          <p:spTgt spid="1171">
                                            <p:txEl>
                                              <p:pRg st="1" end="1"/>
                                            </p:txEl>
                                          </p:spTgt>
                                        </p:tgtEl>
                                        <p:attrNameLst>
                                          <p:attrName>ppt_h</p:attrName>
                                        </p:attrNameLst>
                                      </p:cBhvr>
                                      <p:tavLst>
                                        <p:tav tm="0">
                                          <p:val>
                                            <p:strVal val="0"/>
                                          </p:val>
                                        </p:tav>
                                        <p:tav tm="100000">
                                          <p:val>
                                            <p:strVal val="#ppt_h"/>
                                          </p:val>
                                        </p:tav>
                                      </p:tavLst>
                                    </p:anim>
                                  </p:childTnLst>
                                </p:cTn>
                              </p:par>
                            </p:childTnLst>
                          </p:cTn>
                        </p:par>
                        <p:par>
                          <p:cTn id="44" fill="hold">
                            <p:stCondLst>
                              <p:cond delay="4000"/>
                            </p:stCondLst>
                            <p:childTnLst>
                              <p:par>
                                <p:cTn id="45" presetID="23" presetClass="entr" presetSubtype="16" fill="hold" nodeType="afterEffect">
                                  <p:stCondLst>
                                    <p:cond delay="0"/>
                                  </p:stCondLst>
                                  <p:childTnLst>
                                    <p:set>
                                      <p:cBhvr>
                                        <p:cTn id="46" dur="1" fill="hold">
                                          <p:stCondLst>
                                            <p:cond delay="0"/>
                                          </p:stCondLst>
                                        </p:cTn>
                                        <p:tgtEl>
                                          <p:spTgt spid="1172">
                                            <p:txEl>
                                              <p:pRg st="0" end="0"/>
                                            </p:txEl>
                                          </p:spTgt>
                                        </p:tgtEl>
                                        <p:attrNameLst>
                                          <p:attrName>style.visibility</p:attrName>
                                        </p:attrNameLst>
                                      </p:cBhvr>
                                      <p:to>
                                        <p:strVal val="visible"/>
                                      </p:to>
                                    </p:set>
                                    <p:anim calcmode="lin" valueType="num">
                                      <p:cBhvr additive="base">
                                        <p:cTn id="47" dur="500"/>
                                        <p:tgtEl>
                                          <p:spTgt spid="1172">
                                            <p:txEl>
                                              <p:pRg st="0" end="0"/>
                                            </p:txEl>
                                          </p:spTgt>
                                        </p:tgtEl>
                                        <p:attrNameLst>
                                          <p:attrName>ppt_w</p:attrName>
                                        </p:attrNameLst>
                                      </p:cBhvr>
                                      <p:tavLst>
                                        <p:tav tm="0">
                                          <p:val>
                                            <p:strVal val="0"/>
                                          </p:val>
                                        </p:tav>
                                        <p:tav tm="100000">
                                          <p:val>
                                            <p:strVal val="#ppt_w"/>
                                          </p:val>
                                        </p:tav>
                                      </p:tavLst>
                                    </p:anim>
                                    <p:anim calcmode="lin" valueType="num">
                                      <p:cBhvr additive="base">
                                        <p:cTn id="48" dur="500"/>
                                        <p:tgtEl>
                                          <p:spTgt spid="1172">
                                            <p:txEl>
                                              <p:pRg st="0" end="0"/>
                                            </p:txEl>
                                          </p:spTgt>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181"/>
        <p:cNvGrpSpPr/>
        <p:nvPr/>
      </p:nvGrpSpPr>
      <p:grpSpPr>
        <a:xfrm>
          <a:off x="0" y="0"/>
          <a:ext cx="0" cy="0"/>
          <a:chOff x="0" y="0"/>
          <a:chExt cx="0" cy="0"/>
        </a:xfrm>
      </p:grpSpPr>
      <p:sp>
        <p:nvSpPr>
          <p:cNvPr id="1182" name="Google Shape;1182;p74"/>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800"/>
              <a:buNone/>
            </a:pPr>
            <a:r>
              <a:rPr lang="en-US">
                <a:latin typeface="Open Sans"/>
                <a:ea typeface="Open Sans"/>
                <a:cs typeface="Open Sans"/>
                <a:sym typeface="Open Sans"/>
              </a:rPr>
              <a:t>NLP in Real-Life: Business Usage</a:t>
            </a:r>
            <a:endParaRPr>
              <a:latin typeface="Open Sans"/>
              <a:ea typeface="Open Sans"/>
              <a:cs typeface="Open Sans"/>
              <a:sym typeface="Open Sans"/>
            </a:endParaRPr>
          </a:p>
        </p:txBody>
      </p:sp>
      <p:grpSp>
        <p:nvGrpSpPr>
          <p:cNvPr id="1183" name="Google Shape;1183;p74"/>
          <p:cNvGrpSpPr/>
          <p:nvPr/>
        </p:nvGrpSpPr>
        <p:grpSpPr>
          <a:xfrm>
            <a:off x="880533" y="1670984"/>
            <a:ext cx="5625775" cy="1658165"/>
            <a:chOff x="660400" y="1130300"/>
            <a:chExt cx="4219331" cy="1243624"/>
          </a:xfrm>
        </p:grpSpPr>
        <p:sp>
          <p:nvSpPr>
            <p:cNvPr id="1184" name="Google Shape;1184;p74"/>
            <p:cNvSpPr/>
            <p:nvPr/>
          </p:nvSpPr>
          <p:spPr>
            <a:xfrm>
              <a:off x="660401" y="1599890"/>
              <a:ext cx="4219328" cy="774034"/>
            </a:xfrm>
            <a:prstGeom prst="rect">
              <a:avLst/>
            </a:prstGeom>
            <a:noFill/>
            <a:ln w="9525" cap="flat" cmpd="sng">
              <a:solidFill>
                <a:srgbClr val="F2F2F2"/>
              </a:solidFill>
              <a:prstDash val="solid"/>
              <a:miter lim="800000"/>
              <a:headEnd type="none" w="sm" len="sm"/>
              <a:tailEnd type="none" w="sm" len="sm"/>
            </a:ln>
          </p:spPr>
          <p:txBody>
            <a:bodyPr spcFirstLastPara="1" wrap="square" lIns="90000" tIns="46800" rIns="90000" bIns="46800" anchor="t" anchorCtr="0">
              <a:noAutofit/>
            </a:bodyPr>
            <a:lstStyle/>
            <a:p>
              <a:pPr marL="171450" marR="0" lvl="0" indent="-171450" algn="l" rtl="0">
                <a:lnSpc>
                  <a:spcPct val="130000"/>
                </a:lnSpc>
                <a:spcBef>
                  <a:spcPts val="0"/>
                </a:spcBef>
                <a:spcAft>
                  <a:spcPts val="0"/>
                </a:spcAft>
                <a:buClr>
                  <a:schemeClr val="dk1"/>
                </a:buClr>
                <a:buSzPts val="1800"/>
                <a:buFont typeface="Arial"/>
                <a:buChar char="•"/>
              </a:pPr>
              <a:r>
                <a:rPr lang="en-US" sz="2200" b="0" i="0" u="none" strike="noStrike" cap="none">
                  <a:solidFill>
                    <a:schemeClr val="dk1"/>
                  </a:solidFill>
                  <a:latin typeface="Open Sans"/>
                  <a:ea typeface="Open Sans"/>
                  <a:cs typeface="Open Sans"/>
                  <a:sym typeface="Open Sans"/>
                </a:rPr>
                <a:t>Spellcheck</a:t>
              </a:r>
              <a:endParaRPr sz="2200" b="0" i="0" u="none" strike="noStrike" cap="none">
                <a:solidFill>
                  <a:srgbClr val="000000"/>
                </a:solidFill>
                <a:latin typeface="Open Sans"/>
                <a:ea typeface="Open Sans"/>
                <a:cs typeface="Open Sans"/>
                <a:sym typeface="Open Sans"/>
              </a:endParaRPr>
            </a:p>
            <a:p>
              <a:pPr marL="171450" marR="0" lvl="0" indent="-171450" algn="l" rtl="0">
                <a:lnSpc>
                  <a:spcPct val="130000"/>
                </a:lnSpc>
                <a:spcBef>
                  <a:spcPts val="0"/>
                </a:spcBef>
                <a:spcAft>
                  <a:spcPts val="0"/>
                </a:spcAft>
                <a:buClr>
                  <a:schemeClr val="dk1"/>
                </a:buClr>
                <a:buSzPts val="1800"/>
                <a:buFont typeface="Arial"/>
                <a:buChar char="•"/>
              </a:pPr>
              <a:r>
                <a:rPr lang="en-US" sz="2200" b="0" i="0" u="none" strike="noStrike" cap="none">
                  <a:solidFill>
                    <a:schemeClr val="dk1"/>
                  </a:solidFill>
                  <a:latin typeface="Open Sans"/>
                  <a:ea typeface="Open Sans"/>
                  <a:cs typeface="Open Sans"/>
                  <a:sym typeface="Open Sans"/>
                </a:rPr>
                <a:t>Autocomplete</a:t>
              </a:r>
              <a:endParaRPr sz="2200" b="0" i="0" u="none" strike="noStrike" cap="none">
                <a:solidFill>
                  <a:srgbClr val="000000"/>
                </a:solidFill>
                <a:latin typeface="Open Sans"/>
                <a:ea typeface="Open Sans"/>
                <a:cs typeface="Open Sans"/>
                <a:sym typeface="Open Sans"/>
              </a:endParaRPr>
            </a:p>
            <a:p>
              <a:pPr marL="171450" marR="0" lvl="0" indent="-171450" algn="l" rtl="0">
                <a:lnSpc>
                  <a:spcPct val="130000"/>
                </a:lnSpc>
                <a:spcBef>
                  <a:spcPts val="0"/>
                </a:spcBef>
                <a:spcAft>
                  <a:spcPts val="0"/>
                </a:spcAft>
                <a:buClr>
                  <a:schemeClr val="dk1"/>
                </a:buClr>
                <a:buSzPts val="1800"/>
                <a:buFont typeface="Arial"/>
                <a:buChar char="•"/>
              </a:pPr>
              <a:r>
                <a:rPr lang="en-US" sz="2200" b="0" i="0" u="none" strike="noStrike" cap="none">
                  <a:solidFill>
                    <a:schemeClr val="dk1"/>
                  </a:solidFill>
                  <a:latin typeface="Open Sans"/>
                  <a:ea typeface="Open Sans"/>
                  <a:cs typeface="Open Sans"/>
                  <a:sym typeface="Open Sans"/>
                </a:rPr>
                <a:t>Autocorrect</a:t>
              </a:r>
              <a:endParaRPr sz="2200" b="0" i="0" u="none" strike="noStrike" cap="none">
                <a:solidFill>
                  <a:schemeClr val="dk1"/>
                </a:solidFill>
                <a:latin typeface="Open Sans"/>
                <a:ea typeface="Open Sans"/>
                <a:cs typeface="Open Sans"/>
                <a:sym typeface="Open Sans"/>
              </a:endParaRPr>
            </a:p>
          </p:txBody>
        </p:sp>
        <p:sp>
          <p:nvSpPr>
            <p:cNvPr id="1185" name="Google Shape;1185;p74"/>
            <p:cNvSpPr txBox="1"/>
            <p:nvPr/>
          </p:nvSpPr>
          <p:spPr>
            <a:xfrm>
              <a:off x="660400" y="1130300"/>
              <a:ext cx="4219331" cy="469589"/>
            </a:xfrm>
            <a:prstGeom prst="rect">
              <a:avLst/>
            </a:prstGeom>
            <a:solidFill>
              <a:schemeClr val="accent1"/>
            </a:solidFill>
            <a:ln>
              <a:noFill/>
            </a:ln>
          </p:spPr>
          <p:txBody>
            <a:bodyPr spcFirstLastPara="1" wrap="square" lIns="90000" tIns="46800" rIns="90000" bIns="46800" anchor="ctr" anchorCtr="0">
              <a:norm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a:solidFill>
                    <a:schemeClr val="lt1"/>
                  </a:solidFill>
                  <a:latin typeface="Open Sans"/>
                  <a:ea typeface="Open Sans"/>
                  <a:cs typeface="Open Sans"/>
                  <a:sym typeface="Open Sans"/>
                </a:rPr>
                <a:t>Improve user experience</a:t>
              </a:r>
              <a:endParaRPr sz="2200" b="0" i="0" u="none" strike="noStrike" cap="none">
                <a:solidFill>
                  <a:srgbClr val="000000"/>
                </a:solidFill>
                <a:latin typeface="Open Sans"/>
                <a:ea typeface="Open Sans"/>
                <a:cs typeface="Open Sans"/>
                <a:sym typeface="Open Sans"/>
              </a:endParaRPr>
            </a:p>
          </p:txBody>
        </p:sp>
      </p:grpSp>
      <p:grpSp>
        <p:nvGrpSpPr>
          <p:cNvPr id="1186" name="Google Shape;1186;p74"/>
          <p:cNvGrpSpPr/>
          <p:nvPr/>
        </p:nvGrpSpPr>
        <p:grpSpPr>
          <a:xfrm>
            <a:off x="880533" y="4013852"/>
            <a:ext cx="5625775" cy="1658165"/>
            <a:chOff x="660400" y="1130300"/>
            <a:chExt cx="4219331" cy="1243624"/>
          </a:xfrm>
        </p:grpSpPr>
        <p:sp>
          <p:nvSpPr>
            <p:cNvPr id="1187" name="Google Shape;1187;p74"/>
            <p:cNvSpPr/>
            <p:nvPr/>
          </p:nvSpPr>
          <p:spPr>
            <a:xfrm>
              <a:off x="660401" y="1599890"/>
              <a:ext cx="4219328" cy="774034"/>
            </a:xfrm>
            <a:prstGeom prst="rect">
              <a:avLst/>
            </a:prstGeom>
            <a:noFill/>
            <a:ln w="9525" cap="flat" cmpd="sng">
              <a:solidFill>
                <a:srgbClr val="F2F2F2"/>
              </a:solidFill>
              <a:prstDash val="solid"/>
              <a:miter lim="800000"/>
              <a:headEnd type="none" w="sm" len="sm"/>
              <a:tailEnd type="none" w="sm" len="sm"/>
            </a:ln>
          </p:spPr>
          <p:txBody>
            <a:bodyPr spcFirstLastPara="1" wrap="square" lIns="90000" tIns="46800" rIns="90000" bIns="46800" anchor="t" anchorCtr="0">
              <a:normAutofit/>
            </a:bodyPr>
            <a:lstStyle/>
            <a:p>
              <a:pPr marL="171450" marR="0" lvl="0" indent="-171450" algn="l" rtl="0">
                <a:lnSpc>
                  <a:spcPct val="130000"/>
                </a:lnSpc>
                <a:spcBef>
                  <a:spcPts val="0"/>
                </a:spcBef>
                <a:spcAft>
                  <a:spcPts val="0"/>
                </a:spcAft>
                <a:buClr>
                  <a:schemeClr val="dk1"/>
                </a:buClr>
                <a:buSzPts val="1800"/>
                <a:buFont typeface="Arial"/>
                <a:buChar char="•"/>
              </a:pPr>
              <a:r>
                <a:rPr lang="en-US" sz="2200" b="0" i="0" u="none" strike="noStrike" cap="none">
                  <a:solidFill>
                    <a:schemeClr val="dk1"/>
                  </a:solidFill>
                  <a:latin typeface="Open Sans"/>
                  <a:ea typeface="Open Sans"/>
                  <a:cs typeface="Open Sans"/>
                  <a:sym typeface="Open Sans"/>
                </a:rPr>
                <a:t>Chatbot</a:t>
              </a:r>
              <a:endParaRPr sz="2200" b="0" i="0" u="none" strike="noStrike" cap="none">
                <a:solidFill>
                  <a:schemeClr val="dk1"/>
                </a:solidFill>
                <a:latin typeface="Open Sans"/>
                <a:ea typeface="Open Sans"/>
                <a:cs typeface="Open Sans"/>
                <a:sym typeface="Open Sans"/>
              </a:endParaRPr>
            </a:p>
            <a:p>
              <a:pPr marL="171450" marR="0" lvl="0" indent="-171450" algn="l" rtl="0">
                <a:lnSpc>
                  <a:spcPct val="130000"/>
                </a:lnSpc>
                <a:spcBef>
                  <a:spcPts val="0"/>
                </a:spcBef>
                <a:spcAft>
                  <a:spcPts val="0"/>
                </a:spcAft>
                <a:buClr>
                  <a:schemeClr val="dk1"/>
                </a:buClr>
                <a:buSzPts val="1800"/>
                <a:buFont typeface="Arial"/>
                <a:buChar char="•"/>
              </a:pPr>
              <a:r>
                <a:rPr lang="en-US" sz="2200" b="0" i="0" u="none" strike="noStrike" cap="none">
                  <a:solidFill>
                    <a:schemeClr val="dk1"/>
                  </a:solidFill>
                  <a:latin typeface="Open Sans"/>
                  <a:ea typeface="Open Sans"/>
                  <a:cs typeface="Open Sans"/>
                  <a:sym typeface="Open Sans"/>
                </a:rPr>
                <a:t>Product ordering</a:t>
              </a:r>
              <a:endParaRPr sz="2200" b="0" i="0" u="none" strike="noStrike" cap="none">
                <a:solidFill>
                  <a:srgbClr val="000000"/>
                </a:solidFill>
                <a:latin typeface="Open Sans"/>
                <a:ea typeface="Open Sans"/>
                <a:cs typeface="Open Sans"/>
                <a:sym typeface="Open Sans"/>
              </a:endParaRPr>
            </a:p>
          </p:txBody>
        </p:sp>
        <p:sp>
          <p:nvSpPr>
            <p:cNvPr id="1188" name="Google Shape;1188;p74"/>
            <p:cNvSpPr txBox="1"/>
            <p:nvPr/>
          </p:nvSpPr>
          <p:spPr>
            <a:xfrm>
              <a:off x="660400" y="1130300"/>
              <a:ext cx="4219331" cy="469589"/>
            </a:xfrm>
            <a:prstGeom prst="rect">
              <a:avLst/>
            </a:prstGeom>
            <a:solidFill>
              <a:schemeClr val="accent2"/>
            </a:solidFill>
            <a:ln>
              <a:noFill/>
            </a:ln>
          </p:spPr>
          <p:txBody>
            <a:bodyPr spcFirstLastPara="1" wrap="square" lIns="90000" tIns="46800" rIns="90000" bIns="46800" anchor="ctr" anchorCtr="0">
              <a:norm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a:solidFill>
                    <a:schemeClr val="lt1"/>
                  </a:solidFill>
                  <a:latin typeface="Open Sans"/>
                  <a:ea typeface="Open Sans"/>
                  <a:cs typeface="Open Sans"/>
                  <a:sym typeface="Open Sans"/>
                </a:rPr>
                <a:t>Automate support</a:t>
              </a:r>
              <a:endParaRPr sz="2200" b="0" i="0" u="none" strike="noStrike" cap="none">
                <a:solidFill>
                  <a:srgbClr val="000000"/>
                </a:solidFill>
                <a:latin typeface="Open Sans"/>
                <a:ea typeface="Open Sans"/>
                <a:cs typeface="Open Sans"/>
                <a:sym typeface="Open Sans"/>
              </a:endParaRPr>
            </a:p>
          </p:txBody>
        </p:sp>
      </p:grpSp>
      <p:grpSp>
        <p:nvGrpSpPr>
          <p:cNvPr id="1189" name="Google Shape;1189;p74"/>
          <p:cNvGrpSpPr/>
          <p:nvPr/>
        </p:nvGrpSpPr>
        <p:grpSpPr>
          <a:xfrm>
            <a:off x="880533" y="6356718"/>
            <a:ext cx="5625775" cy="1658165"/>
            <a:chOff x="660400" y="1130300"/>
            <a:chExt cx="4219331" cy="1243624"/>
          </a:xfrm>
        </p:grpSpPr>
        <p:sp>
          <p:nvSpPr>
            <p:cNvPr id="1190" name="Google Shape;1190;p74"/>
            <p:cNvSpPr/>
            <p:nvPr/>
          </p:nvSpPr>
          <p:spPr>
            <a:xfrm>
              <a:off x="660401" y="1599890"/>
              <a:ext cx="4219328" cy="774034"/>
            </a:xfrm>
            <a:prstGeom prst="rect">
              <a:avLst/>
            </a:prstGeom>
            <a:noFill/>
            <a:ln w="9525" cap="flat" cmpd="sng">
              <a:solidFill>
                <a:srgbClr val="F2F2F2"/>
              </a:solidFill>
              <a:prstDash val="solid"/>
              <a:miter lim="800000"/>
              <a:headEnd type="none" w="sm" len="sm"/>
              <a:tailEnd type="none" w="sm" len="sm"/>
            </a:ln>
          </p:spPr>
          <p:txBody>
            <a:bodyPr spcFirstLastPara="1" wrap="square" lIns="90000" tIns="46800" rIns="90000" bIns="46800" anchor="t" anchorCtr="0">
              <a:normAutofit/>
            </a:bodyPr>
            <a:lstStyle/>
            <a:p>
              <a:pPr marL="171450" marR="0" lvl="0" indent="-171450" algn="l" rtl="0">
                <a:lnSpc>
                  <a:spcPct val="130000"/>
                </a:lnSpc>
                <a:spcBef>
                  <a:spcPts val="0"/>
                </a:spcBef>
                <a:spcAft>
                  <a:spcPts val="0"/>
                </a:spcAft>
                <a:buClr>
                  <a:schemeClr val="dk1"/>
                </a:buClr>
                <a:buSzPts val="1800"/>
                <a:buFont typeface="Arial"/>
                <a:buChar char="•"/>
              </a:pPr>
              <a:r>
                <a:rPr lang="en-US" sz="2200" b="0" i="0" u="none" strike="noStrike" cap="none">
                  <a:solidFill>
                    <a:schemeClr val="dk1"/>
                  </a:solidFill>
                  <a:latin typeface="Open Sans"/>
                  <a:ea typeface="Open Sans"/>
                  <a:cs typeface="Open Sans"/>
                  <a:sym typeface="Open Sans"/>
                </a:rPr>
                <a:t>Generate actionable insight from huge amount of review or feedback</a:t>
              </a:r>
              <a:endParaRPr sz="2200" b="0" i="0" u="none" strike="noStrike" cap="none">
                <a:solidFill>
                  <a:schemeClr val="dk1"/>
                </a:solidFill>
                <a:latin typeface="Open Sans"/>
                <a:ea typeface="Open Sans"/>
                <a:cs typeface="Open Sans"/>
                <a:sym typeface="Open Sans"/>
              </a:endParaRPr>
            </a:p>
          </p:txBody>
        </p:sp>
        <p:sp>
          <p:nvSpPr>
            <p:cNvPr id="1191" name="Google Shape;1191;p74"/>
            <p:cNvSpPr txBox="1"/>
            <p:nvPr/>
          </p:nvSpPr>
          <p:spPr>
            <a:xfrm>
              <a:off x="660400" y="1130300"/>
              <a:ext cx="4219331" cy="469589"/>
            </a:xfrm>
            <a:prstGeom prst="rect">
              <a:avLst/>
            </a:prstGeom>
            <a:solidFill>
              <a:schemeClr val="accent3"/>
            </a:solidFill>
            <a:ln>
              <a:noFill/>
            </a:ln>
          </p:spPr>
          <p:txBody>
            <a:bodyPr spcFirstLastPara="1" wrap="square" lIns="90000" tIns="46800" rIns="90000" bIns="46800" anchor="ctr" anchorCtr="0">
              <a:noAutofit/>
            </a:bodyPr>
            <a:lstStyle/>
            <a:p>
              <a:pPr marL="0" marR="0" lvl="0" indent="0" algn="l" rtl="0">
                <a:lnSpc>
                  <a:spcPct val="80000"/>
                </a:lnSpc>
                <a:spcBef>
                  <a:spcPts val="0"/>
                </a:spcBef>
                <a:spcAft>
                  <a:spcPts val="0"/>
                </a:spcAft>
                <a:buClr>
                  <a:srgbClr val="000000"/>
                </a:buClr>
                <a:buSzPts val="2200"/>
                <a:buFont typeface="Arial"/>
                <a:buNone/>
              </a:pPr>
              <a:r>
                <a:rPr lang="en-US" sz="2200" b="1" i="0" u="none" strike="noStrike" cap="none">
                  <a:solidFill>
                    <a:schemeClr val="lt1"/>
                  </a:solidFill>
                  <a:latin typeface="Open Sans"/>
                  <a:ea typeface="Open Sans"/>
                  <a:cs typeface="Open Sans"/>
                  <a:sym typeface="Open Sans"/>
                </a:rPr>
                <a:t>Monitor and analyze feedback</a:t>
              </a:r>
              <a:endParaRPr sz="2200" b="0" i="0" u="none" strike="noStrike" cap="none">
                <a:solidFill>
                  <a:srgbClr val="000000"/>
                </a:solidFill>
                <a:latin typeface="Open Sans"/>
                <a:ea typeface="Open Sans"/>
                <a:cs typeface="Open Sans"/>
                <a:sym typeface="Open Sans"/>
              </a:endParaRPr>
            </a:p>
          </p:txBody>
        </p:sp>
      </p:grpSp>
      <p:grpSp>
        <p:nvGrpSpPr>
          <p:cNvPr id="1192" name="Google Shape;1192;p74"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p:nvPr/>
        </p:nvGrpSpPr>
        <p:grpSpPr>
          <a:xfrm>
            <a:off x="8932959" y="6150491"/>
            <a:ext cx="3763720" cy="2384745"/>
            <a:chOff x="3124200" y="1414463"/>
            <a:chExt cx="5895975" cy="4032251"/>
          </a:xfrm>
        </p:grpSpPr>
        <p:sp>
          <p:nvSpPr>
            <p:cNvPr id="1193" name="Google Shape;1193;p74"/>
            <p:cNvSpPr/>
            <p:nvPr/>
          </p:nvSpPr>
          <p:spPr>
            <a:xfrm>
              <a:off x="7834313" y="3119438"/>
              <a:ext cx="417513" cy="417513"/>
            </a:xfrm>
            <a:custGeom>
              <a:avLst/>
              <a:gdLst/>
              <a:ahLst/>
              <a:cxnLst/>
              <a:rect l="l" t="t" r="r" b="b"/>
              <a:pathLst>
                <a:path w="149" h="149" extrusionOk="0">
                  <a:moveTo>
                    <a:pt x="143" y="85"/>
                  </a:moveTo>
                  <a:cubicBezTo>
                    <a:pt x="137" y="123"/>
                    <a:pt x="102" y="149"/>
                    <a:pt x="64" y="143"/>
                  </a:cubicBezTo>
                  <a:cubicBezTo>
                    <a:pt x="26" y="137"/>
                    <a:pt x="0" y="101"/>
                    <a:pt x="6" y="64"/>
                  </a:cubicBezTo>
                  <a:cubicBezTo>
                    <a:pt x="12" y="26"/>
                    <a:pt x="47" y="0"/>
                    <a:pt x="85" y="5"/>
                  </a:cubicBezTo>
                  <a:cubicBezTo>
                    <a:pt x="123" y="11"/>
                    <a:pt x="149" y="47"/>
                    <a:pt x="143" y="85"/>
                  </a:cubicBezTo>
                  <a:close/>
                </a:path>
              </a:pathLst>
            </a:custGeom>
            <a:solidFill>
              <a:srgbClr val="F1F1F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1194" name="Google Shape;1194;p74"/>
            <p:cNvSpPr/>
            <p:nvPr/>
          </p:nvSpPr>
          <p:spPr>
            <a:xfrm>
              <a:off x="8275638" y="1989138"/>
              <a:ext cx="417513" cy="419100"/>
            </a:xfrm>
            <a:custGeom>
              <a:avLst/>
              <a:gdLst/>
              <a:ahLst/>
              <a:cxnLst/>
              <a:rect l="l" t="t" r="r" b="b"/>
              <a:pathLst>
                <a:path w="149" h="149" extrusionOk="0">
                  <a:moveTo>
                    <a:pt x="143" y="85"/>
                  </a:moveTo>
                  <a:cubicBezTo>
                    <a:pt x="137" y="123"/>
                    <a:pt x="101" y="149"/>
                    <a:pt x="64" y="144"/>
                  </a:cubicBezTo>
                  <a:cubicBezTo>
                    <a:pt x="26" y="138"/>
                    <a:pt x="0" y="102"/>
                    <a:pt x="5" y="64"/>
                  </a:cubicBezTo>
                  <a:cubicBezTo>
                    <a:pt x="11" y="26"/>
                    <a:pt x="47" y="0"/>
                    <a:pt x="85" y="6"/>
                  </a:cubicBezTo>
                  <a:cubicBezTo>
                    <a:pt x="123" y="12"/>
                    <a:pt x="149" y="47"/>
                    <a:pt x="143" y="85"/>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1195" name="Google Shape;1195;p74"/>
            <p:cNvSpPr/>
            <p:nvPr/>
          </p:nvSpPr>
          <p:spPr>
            <a:xfrm>
              <a:off x="3379788" y="1495426"/>
              <a:ext cx="5176838" cy="3490913"/>
            </a:xfrm>
            <a:custGeom>
              <a:avLst/>
              <a:gdLst/>
              <a:ahLst/>
              <a:cxnLst/>
              <a:rect l="l" t="t" r="r" b="b"/>
              <a:pathLst>
                <a:path w="1842" h="1243" extrusionOk="0">
                  <a:moveTo>
                    <a:pt x="35" y="1243"/>
                  </a:moveTo>
                  <a:cubicBezTo>
                    <a:pt x="0" y="1232"/>
                    <a:pt x="0" y="1232"/>
                    <a:pt x="0" y="1232"/>
                  </a:cubicBezTo>
                  <a:cubicBezTo>
                    <a:pt x="271" y="506"/>
                    <a:pt x="271" y="506"/>
                    <a:pt x="271" y="506"/>
                  </a:cubicBezTo>
                  <a:cubicBezTo>
                    <a:pt x="281" y="474"/>
                    <a:pt x="325" y="471"/>
                    <a:pt x="339" y="501"/>
                  </a:cubicBezTo>
                  <a:cubicBezTo>
                    <a:pt x="491" y="840"/>
                    <a:pt x="491" y="840"/>
                    <a:pt x="491" y="840"/>
                  </a:cubicBezTo>
                  <a:cubicBezTo>
                    <a:pt x="715" y="173"/>
                    <a:pt x="715" y="173"/>
                    <a:pt x="715" y="173"/>
                  </a:cubicBezTo>
                  <a:cubicBezTo>
                    <a:pt x="726" y="142"/>
                    <a:pt x="769" y="140"/>
                    <a:pt x="783" y="170"/>
                  </a:cubicBezTo>
                  <a:cubicBezTo>
                    <a:pt x="1094" y="857"/>
                    <a:pt x="1094" y="857"/>
                    <a:pt x="1094" y="857"/>
                  </a:cubicBezTo>
                  <a:cubicBezTo>
                    <a:pt x="1353" y="35"/>
                    <a:pt x="1353" y="35"/>
                    <a:pt x="1353" y="35"/>
                  </a:cubicBezTo>
                  <a:cubicBezTo>
                    <a:pt x="1364" y="2"/>
                    <a:pt x="1410" y="0"/>
                    <a:pt x="1422" y="33"/>
                  </a:cubicBezTo>
                  <a:cubicBezTo>
                    <a:pt x="1641" y="616"/>
                    <a:pt x="1641" y="616"/>
                    <a:pt x="1641" y="616"/>
                  </a:cubicBezTo>
                  <a:cubicBezTo>
                    <a:pt x="1645" y="628"/>
                    <a:pt x="1662" y="628"/>
                    <a:pt x="1666" y="616"/>
                  </a:cubicBezTo>
                  <a:cubicBezTo>
                    <a:pt x="1808" y="241"/>
                    <a:pt x="1808" y="241"/>
                    <a:pt x="1808" y="241"/>
                  </a:cubicBezTo>
                  <a:cubicBezTo>
                    <a:pt x="1842" y="254"/>
                    <a:pt x="1842" y="254"/>
                    <a:pt x="1842" y="254"/>
                  </a:cubicBezTo>
                  <a:cubicBezTo>
                    <a:pt x="1687" y="662"/>
                    <a:pt x="1687" y="662"/>
                    <a:pt x="1687" y="662"/>
                  </a:cubicBezTo>
                  <a:cubicBezTo>
                    <a:pt x="1676" y="693"/>
                    <a:pt x="1631" y="693"/>
                    <a:pt x="1620" y="662"/>
                  </a:cubicBezTo>
                  <a:cubicBezTo>
                    <a:pt x="1402" y="82"/>
                    <a:pt x="1402" y="82"/>
                    <a:pt x="1402" y="82"/>
                  </a:cubicBezTo>
                  <a:cubicBezTo>
                    <a:pt x="1397" y="69"/>
                    <a:pt x="1380" y="70"/>
                    <a:pt x="1376" y="82"/>
                  </a:cubicBezTo>
                  <a:cubicBezTo>
                    <a:pt x="1100" y="957"/>
                    <a:pt x="1100" y="957"/>
                    <a:pt x="1100" y="957"/>
                  </a:cubicBezTo>
                  <a:cubicBezTo>
                    <a:pt x="764" y="216"/>
                    <a:pt x="764" y="216"/>
                    <a:pt x="764" y="216"/>
                  </a:cubicBezTo>
                  <a:cubicBezTo>
                    <a:pt x="759" y="204"/>
                    <a:pt x="743" y="205"/>
                    <a:pt x="739" y="217"/>
                  </a:cubicBezTo>
                  <a:cubicBezTo>
                    <a:pt x="496" y="938"/>
                    <a:pt x="496" y="938"/>
                    <a:pt x="496" y="938"/>
                  </a:cubicBezTo>
                  <a:cubicBezTo>
                    <a:pt x="321" y="548"/>
                    <a:pt x="321" y="548"/>
                    <a:pt x="321" y="548"/>
                  </a:cubicBezTo>
                  <a:cubicBezTo>
                    <a:pt x="316" y="537"/>
                    <a:pt x="299" y="538"/>
                    <a:pt x="295" y="550"/>
                  </a:cubicBezTo>
                  <a:lnTo>
                    <a:pt x="35" y="1243"/>
                  </a:ln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1196" name="Google Shape;1196;p74"/>
            <p:cNvSpPr/>
            <p:nvPr/>
          </p:nvSpPr>
          <p:spPr>
            <a:xfrm>
              <a:off x="4003675" y="4887913"/>
              <a:ext cx="309563" cy="441325"/>
            </a:xfrm>
            <a:custGeom>
              <a:avLst/>
              <a:gdLst/>
              <a:ahLst/>
              <a:cxnLst/>
              <a:rect l="l" t="t" r="r" b="b"/>
              <a:pathLst>
                <a:path w="110" h="157" extrusionOk="0">
                  <a:moveTo>
                    <a:pt x="25" y="0"/>
                  </a:moveTo>
                  <a:cubicBezTo>
                    <a:pt x="25" y="0"/>
                    <a:pt x="37" y="148"/>
                    <a:pt x="110" y="157"/>
                  </a:cubicBezTo>
                  <a:cubicBezTo>
                    <a:pt x="0" y="157"/>
                    <a:pt x="0" y="157"/>
                    <a:pt x="0" y="157"/>
                  </a:cubicBezTo>
                  <a:cubicBezTo>
                    <a:pt x="0" y="2"/>
                    <a:pt x="0" y="2"/>
                    <a:pt x="0" y="2"/>
                  </a:cubicBezTo>
                  <a:lnTo>
                    <a:pt x="25" y="0"/>
                  </a:lnTo>
                  <a:close/>
                </a:path>
              </a:pathLst>
            </a:custGeom>
            <a:solidFill>
              <a:srgbClr val="F2932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1197" name="Google Shape;1197;p74"/>
            <p:cNvSpPr/>
            <p:nvPr/>
          </p:nvSpPr>
          <p:spPr>
            <a:xfrm>
              <a:off x="4003675" y="4887913"/>
              <a:ext cx="309563" cy="441325"/>
            </a:xfrm>
            <a:custGeom>
              <a:avLst/>
              <a:gdLst/>
              <a:ahLst/>
              <a:cxnLst/>
              <a:rect l="l" t="t" r="r" b="b"/>
              <a:pathLst>
                <a:path w="110" h="157" extrusionOk="0">
                  <a:moveTo>
                    <a:pt x="25" y="0"/>
                  </a:moveTo>
                  <a:cubicBezTo>
                    <a:pt x="25" y="0"/>
                    <a:pt x="37" y="148"/>
                    <a:pt x="110" y="157"/>
                  </a:cubicBezTo>
                  <a:cubicBezTo>
                    <a:pt x="0" y="157"/>
                    <a:pt x="0" y="157"/>
                    <a:pt x="0" y="157"/>
                  </a:cubicBezTo>
                  <a:cubicBezTo>
                    <a:pt x="0" y="2"/>
                    <a:pt x="0" y="2"/>
                    <a:pt x="0" y="2"/>
                  </a:cubicBezTo>
                  <a:lnTo>
                    <a:pt x="25" y="0"/>
                  </a:lnTo>
                  <a:close/>
                </a:path>
              </a:pathLst>
            </a:custGeom>
            <a:solidFill>
              <a:srgbClr val="F2932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1198" name="Google Shape;1198;p74"/>
            <p:cNvSpPr/>
            <p:nvPr/>
          </p:nvSpPr>
          <p:spPr>
            <a:xfrm>
              <a:off x="3694113" y="4887913"/>
              <a:ext cx="360363" cy="441325"/>
            </a:xfrm>
            <a:custGeom>
              <a:avLst/>
              <a:gdLst/>
              <a:ahLst/>
              <a:cxnLst/>
              <a:rect l="l" t="t" r="r" b="b"/>
              <a:pathLst>
                <a:path w="128" h="157" extrusionOk="0">
                  <a:moveTo>
                    <a:pt x="86" y="0"/>
                  </a:moveTo>
                  <a:cubicBezTo>
                    <a:pt x="86" y="0"/>
                    <a:pt x="74" y="148"/>
                    <a:pt x="0" y="157"/>
                  </a:cubicBezTo>
                  <a:cubicBezTo>
                    <a:pt x="110" y="157"/>
                    <a:pt x="110" y="157"/>
                    <a:pt x="110" y="157"/>
                  </a:cubicBezTo>
                  <a:cubicBezTo>
                    <a:pt x="118" y="136"/>
                    <a:pt x="128" y="99"/>
                    <a:pt x="123" y="55"/>
                  </a:cubicBezTo>
                  <a:cubicBezTo>
                    <a:pt x="121" y="34"/>
                    <a:pt x="115" y="16"/>
                    <a:pt x="110" y="2"/>
                  </a:cubicBezTo>
                  <a:cubicBezTo>
                    <a:pt x="102" y="1"/>
                    <a:pt x="94" y="1"/>
                    <a:pt x="86" y="0"/>
                  </a:cubicBezTo>
                  <a:close/>
                </a:path>
              </a:pathLst>
            </a:custGeom>
            <a:solidFill>
              <a:srgbClr val="F2932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1199" name="Google Shape;1199;p74"/>
            <p:cNvSpPr/>
            <p:nvPr/>
          </p:nvSpPr>
          <p:spPr>
            <a:xfrm>
              <a:off x="3624263" y="5219701"/>
              <a:ext cx="758825" cy="109538"/>
            </a:xfrm>
            <a:custGeom>
              <a:avLst/>
              <a:gdLst/>
              <a:ahLst/>
              <a:cxnLst/>
              <a:rect l="l" t="t" r="r" b="b"/>
              <a:pathLst>
                <a:path w="270" h="39" extrusionOk="0">
                  <a:moveTo>
                    <a:pt x="270" y="39"/>
                  </a:moveTo>
                  <a:cubicBezTo>
                    <a:pt x="0" y="39"/>
                    <a:pt x="0" y="39"/>
                    <a:pt x="0" y="39"/>
                  </a:cubicBezTo>
                  <a:cubicBezTo>
                    <a:pt x="0" y="39"/>
                    <a:pt x="0" y="39"/>
                    <a:pt x="0" y="39"/>
                  </a:cubicBezTo>
                  <a:cubicBezTo>
                    <a:pt x="0" y="17"/>
                    <a:pt x="18" y="0"/>
                    <a:pt x="39" y="0"/>
                  </a:cubicBezTo>
                  <a:cubicBezTo>
                    <a:pt x="231" y="0"/>
                    <a:pt x="231" y="0"/>
                    <a:pt x="231" y="0"/>
                  </a:cubicBezTo>
                  <a:cubicBezTo>
                    <a:pt x="252" y="0"/>
                    <a:pt x="270" y="17"/>
                    <a:pt x="270" y="39"/>
                  </a:cubicBezTo>
                  <a:close/>
                </a:path>
              </a:pathLst>
            </a:custGeom>
            <a:solidFill>
              <a:srgbClr val="FDC62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1200" name="Google Shape;1200;p74"/>
            <p:cNvSpPr/>
            <p:nvPr/>
          </p:nvSpPr>
          <p:spPr>
            <a:xfrm>
              <a:off x="3416300" y="3890963"/>
              <a:ext cx="1177925" cy="1044575"/>
            </a:xfrm>
            <a:custGeom>
              <a:avLst/>
              <a:gdLst/>
              <a:ahLst/>
              <a:cxnLst/>
              <a:rect l="l" t="t" r="r" b="b"/>
              <a:pathLst>
                <a:path w="419" h="372" extrusionOk="0">
                  <a:moveTo>
                    <a:pt x="414" y="0"/>
                  </a:moveTo>
                  <a:cubicBezTo>
                    <a:pt x="277" y="0"/>
                    <a:pt x="277" y="0"/>
                    <a:pt x="277" y="0"/>
                  </a:cubicBezTo>
                  <a:cubicBezTo>
                    <a:pt x="141" y="0"/>
                    <a:pt x="141" y="0"/>
                    <a:pt x="141" y="0"/>
                  </a:cubicBezTo>
                  <a:cubicBezTo>
                    <a:pt x="5" y="0"/>
                    <a:pt x="5" y="0"/>
                    <a:pt x="5" y="0"/>
                  </a:cubicBezTo>
                  <a:cubicBezTo>
                    <a:pt x="5" y="0"/>
                    <a:pt x="0" y="362"/>
                    <a:pt x="204" y="371"/>
                  </a:cubicBezTo>
                  <a:cubicBezTo>
                    <a:pt x="204" y="372"/>
                    <a:pt x="204" y="372"/>
                    <a:pt x="204" y="372"/>
                  </a:cubicBezTo>
                  <a:cubicBezTo>
                    <a:pt x="206" y="372"/>
                    <a:pt x="207" y="372"/>
                    <a:pt x="209" y="372"/>
                  </a:cubicBezTo>
                  <a:cubicBezTo>
                    <a:pt x="211" y="372"/>
                    <a:pt x="213" y="372"/>
                    <a:pt x="215" y="372"/>
                  </a:cubicBezTo>
                  <a:cubicBezTo>
                    <a:pt x="215" y="371"/>
                    <a:pt x="215" y="371"/>
                    <a:pt x="215" y="371"/>
                  </a:cubicBezTo>
                  <a:cubicBezTo>
                    <a:pt x="419" y="362"/>
                    <a:pt x="414" y="0"/>
                    <a:pt x="414" y="0"/>
                  </a:cubicBezTo>
                  <a:close/>
                </a:path>
              </a:pathLst>
            </a:custGeom>
            <a:solidFill>
              <a:srgbClr val="FDC62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1201" name="Google Shape;1201;p74"/>
            <p:cNvSpPr/>
            <p:nvPr/>
          </p:nvSpPr>
          <p:spPr>
            <a:xfrm>
              <a:off x="4313238" y="3978276"/>
              <a:ext cx="584200" cy="744538"/>
            </a:xfrm>
            <a:custGeom>
              <a:avLst/>
              <a:gdLst/>
              <a:ahLst/>
              <a:cxnLst/>
              <a:rect l="l" t="t" r="r" b="b"/>
              <a:pathLst>
                <a:path w="208" h="265" extrusionOk="0">
                  <a:moveTo>
                    <a:pt x="9" y="265"/>
                  </a:moveTo>
                  <a:cubicBezTo>
                    <a:pt x="0" y="245"/>
                    <a:pt x="0" y="245"/>
                    <a:pt x="0" y="245"/>
                  </a:cubicBezTo>
                  <a:cubicBezTo>
                    <a:pt x="2" y="244"/>
                    <a:pt x="183" y="162"/>
                    <a:pt x="167" y="70"/>
                  </a:cubicBezTo>
                  <a:cubicBezTo>
                    <a:pt x="163" y="51"/>
                    <a:pt x="156" y="40"/>
                    <a:pt x="145" y="36"/>
                  </a:cubicBezTo>
                  <a:cubicBezTo>
                    <a:pt x="118" y="26"/>
                    <a:pt x="69" y="63"/>
                    <a:pt x="53" y="77"/>
                  </a:cubicBezTo>
                  <a:cubicBezTo>
                    <a:pt x="39" y="60"/>
                    <a:pt x="39" y="60"/>
                    <a:pt x="39" y="60"/>
                  </a:cubicBezTo>
                  <a:cubicBezTo>
                    <a:pt x="46" y="54"/>
                    <a:pt x="108" y="0"/>
                    <a:pt x="153" y="15"/>
                  </a:cubicBezTo>
                  <a:cubicBezTo>
                    <a:pt x="171" y="22"/>
                    <a:pt x="184" y="39"/>
                    <a:pt x="188" y="67"/>
                  </a:cubicBezTo>
                  <a:cubicBezTo>
                    <a:pt x="208" y="175"/>
                    <a:pt x="17" y="261"/>
                    <a:pt x="9" y="265"/>
                  </a:cubicBezTo>
                  <a:close/>
                </a:path>
              </a:pathLst>
            </a:custGeom>
            <a:solidFill>
              <a:srgbClr val="FDC62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1202" name="Google Shape;1202;p74"/>
            <p:cNvSpPr/>
            <p:nvPr/>
          </p:nvSpPr>
          <p:spPr>
            <a:xfrm>
              <a:off x="3124200" y="3978276"/>
              <a:ext cx="584200" cy="744538"/>
            </a:xfrm>
            <a:custGeom>
              <a:avLst/>
              <a:gdLst/>
              <a:ahLst/>
              <a:cxnLst/>
              <a:rect l="l" t="t" r="r" b="b"/>
              <a:pathLst>
                <a:path w="208" h="265" extrusionOk="0">
                  <a:moveTo>
                    <a:pt x="199" y="265"/>
                  </a:moveTo>
                  <a:cubicBezTo>
                    <a:pt x="191" y="261"/>
                    <a:pt x="0" y="175"/>
                    <a:pt x="19" y="67"/>
                  </a:cubicBezTo>
                  <a:cubicBezTo>
                    <a:pt x="24" y="39"/>
                    <a:pt x="36" y="22"/>
                    <a:pt x="55" y="15"/>
                  </a:cubicBezTo>
                  <a:cubicBezTo>
                    <a:pt x="100" y="0"/>
                    <a:pt x="162" y="54"/>
                    <a:pt x="169" y="60"/>
                  </a:cubicBezTo>
                  <a:cubicBezTo>
                    <a:pt x="154" y="77"/>
                    <a:pt x="154" y="77"/>
                    <a:pt x="154" y="77"/>
                  </a:cubicBezTo>
                  <a:cubicBezTo>
                    <a:pt x="162" y="69"/>
                    <a:pt x="162" y="69"/>
                    <a:pt x="162" y="69"/>
                  </a:cubicBezTo>
                  <a:cubicBezTo>
                    <a:pt x="154" y="77"/>
                    <a:pt x="154" y="77"/>
                    <a:pt x="154" y="77"/>
                  </a:cubicBezTo>
                  <a:cubicBezTo>
                    <a:pt x="138" y="62"/>
                    <a:pt x="90" y="26"/>
                    <a:pt x="62" y="36"/>
                  </a:cubicBezTo>
                  <a:cubicBezTo>
                    <a:pt x="52" y="40"/>
                    <a:pt x="44" y="51"/>
                    <a:pt x="41" y="70"/>
                  </a:cubicBezTo>
                  <a:cubicBezTo>
                    <a:pt x="25" y="162"/>
                    <a:pt x="206" y="244"/>
                    <a:pt x="208" y="245"/>
                  </a:cubicBezTo>
                  <a:lnTo>
                    <a:pt x="199" y="265"/>
                  </a:lnTo>
                  <a:close/>
                </a:path>
              </a:pathLst>
            </a:custGeom>
            <a:solidFill>
              <a:srgbClr val="FDC62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1203" name="Google Shape;1203;p74"/>
            <p:cNvSpPr/>
            <p:nvPr/>
          </p:nvSpPr>
          <p:spPr>
            <a:xfrm>
              <a:off x="3379788" y="3767138"/>
              <a:ext cx="1250950" cy="130175"/>
            </a:xfrm>
            <a:custGeom>
              <a:avLst/>
              <a:gdLst/>
              <a:ahLst/>
              <a:cxnLst/>
              <a:rect l="l" t="t" r="r" b="b"/>
              <a:pathLst>
                <a:path w="445" h="46" extrusionOk="0">
                  <a:moveTo>
                    <a:pt x="422" y="46"/>
                  </a:moveTo>
                  <a:cubicBezTo>
                    <a:pt x="23" y="46"/>
                    <a:pt x="23" y="46"/>
                    <a:pt x="23" y="46"/>
                  </a:cubicBezTo>
                  <a:cubicBezTo>
                    <a:pt x="10" y="46"/>
                    <a:pt x="0" y="36"/>
                    <a:pt x="0" y="23"/>
                  </a:cubicBezTo>
                  <a:cubicBezTo>
                    <a:pt x="0" y="23"/>
                    <a:pt x="0" y="23"/>
                    <a:pt x="0" y="23"/>
                  </a:cubicBezTo>
                  <a:cubicBezTo>
                    <a:pt x="0" y="10"/>
                    <a:pt x="10" y="0"/>
                    <a:pt x="23" y="0"/>
                  </a:cubicBezTo>
                  <a:cubicBezTo>
                    <a:pt x="422" y="0"/>
                    <a:pt x="422" y="0"/>
                    <a:pt x="422" y="0"/>
                  </a:cubicBezTo>
                  <a:cubicBezTo>
                    <a:pt x="435" y="0"/>
                    <a:pt x="445" y="10"/>
                    <a:pt x="445" y="23"/>
                  </a:cubicBezTo>
                  <a:cubicBezTo>
                    <a:pt x="445" y="23"/>
                    <a:pt x="445" y="23"/>
                    <a:pt x="445" y="23"/>
                  </a:cubicBezTo>
                  <a:cubicBezTo>
                    <a:pt x="445" y="36"/>
                    <a:pt x="435" y="46"/>
                    <a:pt x="422" y="46"/>
                  </a:cubicBezTo>
                  <a:close/>
                </a:path>
              </a:pathLst>
            </a:custGeom>
            <a:solidFill>
              <a:srgbClr val="FDC62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1204" name="Google Shape;1204;p74"/>
            <p:cNvSpPr/>
            <p:nvPr/>
          </p:nvSpPr>
          <p:spPr>
            <a:xfrm>
              <a:off x="3810000" y="4044951"/>
              <a:ext cx="387350" cy="368300"/>
            </a:xfrm>
            <a:custGeom>
              <a:avLst/>
              <a:gdLst/>
              <a:ahLst/>
              <a:cxnLst/>
              <a:rect l="l" t="t" r="r" b="b"/>
              <a:pathLst>
                <a:path w="138" h="131" extrusionOk="0">
                  <a:moveTo>
                    <a:pt x="70" y="0"/>
                  </a:moveTo>
                  <a:cubicBezTo>
                    <a:pt x="91" y="43"/>
                    <a:pt x="91" y="43"/>
                    <a:pt x="91" y="43"/>
                  </a:cubicBezTo>
                  <a:cubicBezTo>
                    <a:pt x="138" y="50"/>
                    <a:pt x="138" y="50"/>
                    <a:pt x="138" y="50"/>
                  </a:cubicBezTo>
                  <a:cubicBezTo>
                    <a:pt x="138" y="50"/>
                    <a:pt x="138" y="50"/>
                    <a:pt x="138" y="51"/>
                  </a:cubicBezTo>
                  <a:cubicBezTo>
                    <a:pt x="104" y="84"/>
                    <a:pt x="104" y="84"/>
                    <a:pt x="104" y="84"/>
                  </a:cubicBezTo>
                  <a:cubicBezTo>
                    <a:pt x="112" y="131"/>
                    <a:pt x="112" y="131"/>
                    <a:pt x="112" y="131"/>
                  </a:cubicBezTo>
                  <a:cubicBezTo>
                    <a:pt x="112" y="131"/>
                    <a:pt x="112" y="131"/>
                    <a:pt x="111" y="131"/>
                  </a:cubicBezTo>
                  <a:cubicBezTo>
                    <a:pt x="69" y="109"/>
                    <a:pt x="69" y="109"/>
                    <a:pt x="69" y="109"/>
                  </a:cubicBezTo>
                  <a:cubicBezTo>
                    <a:pt x="27" y="131"/>
                    <a:pt x="27" y="131"/>
                    <a:pt x="27" y="131"/>
                  </a:cubicBezTo>
                  <a:cubicBezTo>
                    <a:pt x="27" y="131"/>
                    <a:pt x="26" y="131"/>
                    <a:pt x="27" y="131"/>
                  </a:cubicBezTo>
                  <a:cubicBezTo>
                    <a:pt x="35" y="84"/>
                    <a:pt x="35" y="84"/>
                    <a:pt x="35" y="84"/>
                  </a:cubicBezTo>
                  <a:cubicBezTo>
                    <a:pt x="1" y="51"/>
                    <a:pt x="1" y="51"/>
                    <a:pt x="1" y="51"/>
                  </a:cubicBezTo>
                  <a:cubicBezTo>
                    <a:pt x="0" y="50"/>
                    <a:pt x="0" y="50"/>
                    <a:pt x="1" y="50"/>
                  </a:cubicBezTo>
                  <a:cubicBezTo>
                    <a:pt x="48" y="43"/>
                    <a:pt x="48" y="43"/>
                    <a:pt x="48" y="43"/>
                  </a:cubicBezTo>
                  <a:cubicBezTo>
                    <a:pt x="69" y="0"/>
                    <a:pt x="69" y="0"/>
                    <a:pt x="69" y="0"/>
                  </a:cubicBezTo>
                  <a:cubicBezTo>
                    <a:pt x="69" y="0"/>
                    <a:pt x="70" y="0"/>
                    <a:pt x="70" y="0"/>
                  </a:cubicBezTo>
                  <a:close/>
                </a:path>
              </a:pathLst>
            </a:custGeom>
            <a:solidFill>
              <a:srgbClr val="F2932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1205" name="Google Shape;1205;p74"/>
            <p:cNvSpPr/>
            <p:nvPr/>
          </p:nvSpPr>
          <p:spPr>
            <a:xfrm>
              <a:off x="7378700" y="3225801"/>
              <a:ext cx="1641475" cy="1639888"/>
            </a:xfrm>
            <a:custGeom>
              <a:avLst/>
              <a:gdLst/>
              <a:ahLst/>
              <a:cxnLst/>
              <a:rect l="l" t="t" r="r" b="b"/>
              <a:pathLst>
                <a:path w="584" h="584" extrusionOk="0">
                  <a:moveTo>
                    <a:pt x="292" y="0"/>
                  </a:moveTo>
                  <a:cubicBezTo>
                    <a:pt x="131" y="0"/>
                    <a:pt x="0" y="131"/>
                    <a:pt x="0" y="292"/>
                  </a:cubicBezTo>
                  <a:cubicBezTo>
                    <a:pt x="0" y="453"/>
                    <a:pt x="131" y="584"/>
                    <a:pt x="292" y="584"/>
                  </a:cubicBezTo>
                  <a:cubicBezTo>
                    <a:pt x="453" y="584"/>
                    <a:pt x="584" y="453"/>
                    <a:pt x="584" y="292"/>
                  </a:cubicBezTo>
                  <a:cubicBezTo>
                    <a:pt x="584" y="131"/>
                    <a:pt x="453" y="0"/>
                    <a:pt x="292" y="0"/>
                  </a:cubicBezTo>
                  <a:close/>
                  <a:moveTo>
                    <a:pt x="292" y="489"/>
                  </a:moveTo>
                  <a:cubicBezTo>
                    <a:pt x="184" y="489"/>
                    <a:pt x="95" y="400"/>
                    <a:pt x="95" y="292"/>
                  </a:cubicBezTo>
                  <a:cubicBezTo>
                    <a:pt x="95" y="184"/>
                    <a:pt x="184" y="95"/>
                    <a:pt x="292" y="95"/>
                  </a:cubicBezTo>
                  <a:cubicBezTo>
                    <a:pt x="353" y="95"/>
                    <a:pt x="407" y="123"/>
                    <a:pt x="444" y="167"/>
                  </a:cubicBezTo>
                  <a:cubicBezTo>
                    <a:pt x="465" y="173"/>
                    <a:pt x="478" y="197"/>
                    <a:pt x="477" y="218"/>
                  </a:cubicBezTo>
                  <a:cubicBezTo>
                    <a:pt x="477" y="220"/>
                    <a:pt x="477" y="222"/>
                    <a:pt x="476" y="223"/>
                  </a:cubicBezTo>
                  <a:cubicBezTo>
                    <a:pt x="485" y="245"/>
                    <a:pt x="489" y="268"/>
                    <a:pt x="489" y="292"/>
                  </a:cubicBezTo>
                  <a:cubicBezTo>
                    <a:pt x="489" y="400"/>
                    <a:pt x="401" y="489"/>
                    <a:pt x="292" y="489"/>
                  </a:cubicBezTo>
                  <a:close/>
                </a:path>
              </a:pathLst>
            </a:custGeom>
            <a:solidFill>
              <a:srgbClr val="E8562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1206" name="Google Shape;1206;p74"/>
            <p:cNvSpPr/>
            <p:nvPr/>
          </p:nvSpPr>
          <p:spPr>
            <a:xfrm>
              <a:off x="7518400" y="3365501"/>
              <a:ext cx="1363663" cy="1358900"/>
            </a:xfrm>
            <a:custGeom>
              <a:avLst/>
              <a:gdLst/>
              <a:ahLst/>
              <a:cxnLst/>
              <a:rect l="l" t="t" r="r" b="b"/>
              <a:pathLst>
                <a:path w="485" h="484" extrusionOk="0">
                  <a:moveTo>
                    <a:pt x="242" y="0"/>
                  </a:moveTo>
                  <a:cubicBezTo>
                    <a:pt x="108" y="0"/>
                    <a:pt x="0" y="108"/>
                    <a:pt x="0" y="242"/>
                  </a:cubicBezTo>
                  <a:cubicBezTo>
                    <a:pt x="0" y="376"/>
                    <a:pt x="108" y="484"/>
                    <a:pt x="242" y="484"/>
                  </a:cubicBezTo>
                  <a:cubicBezTo>
                    <a:pt x="376" y="484"/>
                    <a:pt x="485" y="376"/>
                    <a:pt x="485" y="242"/>
                  </a:cubicBezTo>
                  <a:cubicBezTo>
                    <a:pt x="485" y="108"/>
                    <a:pt x="376" y="0"/>
                    <a:pt x="242" y="0"/>
                  </a:cubicBezTo>
                  <a:close/>
                  <a:moveTo>
                    <a:pt x="242" y="389"/>
                  </a:moveTo>
                  <a:cubicBezTo>
                    <a:pt x="161" y="389"/>
                    <a:pt x="95" y="323"/>
                    <a:pt x="95" y="242"/>
                  </a:cubicBezTo>
                  <a:cubicBezTo>
                    <a:pt x="95" y="161"/>
                    <a:pt x="161" y="95"/>
                    <a:pt x="242" y="95"/>
                  </a:cubicBezTo>
                  <a:cubicBezTo>
                    <a:pt x="256" y="95"/>
                    <a:pt x="270" y="97"/>
                    <a:pt x="283" y="100"/>
                  </a:cubicBezTo>
                  <a:cubicBezTo>
                    <a:pt x="292" y="93"/>
                    <a:pt x="305" y="89"/>
                    <a:pt x="318" y="89"/>
                  </a:cubicBezTo>
                  <a:cubicBezTo>
                    <a:pt x="345" y="89"/>
                    <a:pt x="364" y="117"/>
                    <a:pt x="363" y="142"/>
                  </a:cubicBezTo>
                  <a:cubicBezTo>
                    <a:pt x="363" y="147"/>
                    <a:pt x="362" y="151"/>
                    <a:pt x="361" y="154"/>
                  </a:cubicBezTo>
                  <a:cubicBezTo>
                    <a:pt x="379" y="179"/>
                    <a:pt x="390" y="209"/>
                    <a:pt x="390" y="242"/>
                  </a:cubicBezTo>
                  <a:cubicBezTo>
                    <a:pt x="390" y="323"/>
                    <a:pt x="324" y="389"/>
                    <a:pt x="242" y="389"/>
                  </a:cubicBezTo>
                  <a:close/>
                </a:path>
              </a:pathLst>
            </a:custGeom>
            <a:solidFill>
              <a:srgbClr val="FFFDF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1207" name="Google Shape;1207;p74"/>
            <p:cNvSpPr/>
            <p:nvPr/>
          </p:nvSpPr>
          <p:spPr>
            <a:xfrm>
              <a:off x="7656513" y="3503613"/>
              <a:ext cx="1087438" cy="1084263"/>
            </a:xfrm>
            <a:custGeom>
              <a:avLst/>
              <a:gdLst/>
              <a:ahLst/>
              <a:cxnLst/>
              <a:rect l="l" t="t" r="r" b="b"/>
              <a:pathLst>
                <a:path w="387" h="386" extrusionOk="0">
                  <a:moveTo>
                    <a:pt x="193" y="0"/>
                  </a:moveTo>
                  <a:cubicBezTo>
                    <a:pt x="86" y="0"/>
                    <a:pt x="0" y="86"/>
                    <a:pt x="0" y="193"/>
                  </a:cubicBezTo>
                  <a:cubicBezTo>
                    <a:pt x="0" y="300"/>
                    <a:pt x="86" y="386"/>
                    <a:pt x="193" y="386"/>
                  </a:cubicBezTo>
                  <a:cubicBezTo>
                    <a:pt x="300" y="386"/>
                    <a:pt x="387" y="300"/>
                    <a:pt x="387" y="193"/>
                  </a:cubicBezTo>
                  <a:cubicBezTo>
                    <a:pt x="387" y="86"/>
                    <a:pt x="300" y="0"/>
                    <a:pt x="193" y="0"/>
                  </a:cubicBezTo>
                  <a:close/>
                  <a:moveTo>
                    <a:pt x="299" y="174"/>
                  </a:moveTo>
                  <a:cubicBezTo>
                    <a:pt x="299" y="183"/>
                    <a:pt x="296" y="191"/>
                    <a:pt x="291" y="197"/>
                  </a:cubicBezTo>
                  <a:cubicBezTo>
                    <a:pt x="289" y="250"/>
                    <a:pt x="246" y="291"/>
                    <a:pt x="193" y="291"/>
                  </a:cubicBezTo>
                  <a:cubicBezTo>
                    <a:pt x="139" y="291"/>
                    <a:pt x="95" y="247"/>
                    <a:pt x="95" y="193"/>
                  </a:cubicBezTo>
                  <a:cubicBezTo>
                    <a:pt x="95" y="139"/>
                    <a:pt x="139" y="95"/>
                    <a:pt x="193" y="95"/>
                  </a:cubicBezTo>
                  <a:cubicBezTo>
                    <a:pt x="219" y="95"/>
                    <a:pt x="243" y="105"/>
                    <a:pt x="260" y="121"/>
                  </a:cubicBezTo>
                  <a:cubicBezTo>
                    <a:pt x="284" y="125"/>
                    <a:pt x="300" y="151"/>
                    <a:pt x="299" y="174"/>
                  </a:cubicBezTo>
                  <a:close/>
                </a:path>
              </a:pathLst>
            </a:custGeom>
            <a:solidFill>
              <a:srgbClr val="E8562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1208" name="Google Shape;1208;p74"/>
            <p:cNvSpPr/>
            <p:nvPr/>
          </p:nvSpPr>
          <p:spPr>
            <a:xfrm>
              <a:off x="7802563" y="3649663"/>
              <a:ext cx="795338" cy="792163"/>
            </a:xfrm>
            <a:custGeom>
              <a:avLst/>
              <a:gdLst/>
              <a:ahLst/>
              <a:cxnLst/>
              <a:rect l="l" t="t" r="r" b="b"/>
              <a:pathLst>
                <a:path w="283" h="282" extrusionOk="0">
                  <a:moveTo>
                    <a:pt x="141" y="0"/>
                  </a:moveTo>
                  <a:cubicBezTo>
                    <a:pt x="63" y="0"/>
                    <a:pt x="0" y="63"/>
                    <a:pt x="0" y="141"/>
                  </a:cubicBezTo>
                  <a:cubicBezTo>
                    <a:pt x="0" y="219"/>
                    <a:pt x="63" y="282"/>
                    <a:pt x="141" y="282"/>
                  </a:cubicBezTo>
                  <a:cubicBezTo>
                    <a:pt x="219" y="282"/>
                    <a:pt x="283" y="219"/>
                    <a:pt x="283" y="141"/>
                  </a:cubicBezTo>
                  <a:cubicBezTo>
                    <a:pt x="283" y="63"/>
                    <a:pt x="219" y="0"/>
                    <a:pt x="141" y="0"/>
                  </a:cubicBezTo>
                  <a:close/>
                  <a:moveTo>
                    <a:pt x="193" y="145"/>
                  </a:moveTo>
                  <a:cubicBezTo>
                    <a:pt x="192" y="173"/>
                    <a:pt x="166" y="190"/>
                    <a:pt x="140" y="190"/>
                  </a:cubicBezTo>
                  <a:cubicBezTo>
                    <a:pt x="124" y="190"/>
                    <a:pt x="110" y="180"/>
                    <a:pt x="103" y="166"/>
                  </a:cubicBezTo>
                  <a:cubicBezTo>
                    <a:pt x="98" y="160"/>
                    <a:pt x="95" y="152"/>
                    <a:pt x="95" y="143"/>
                  </a:cubicBezTo>
                  <a:cubicBezTo>
                    <a:pt x="95" y="141"/>
                    <a:pt x="95" y="139"/>
                    <a:pt x="95" y="137"/>
                  </a:cubicBezTo>
                  <a:cubicBezTo>
                    <a:pt x="96" y="109"/>
                    <a:pt x="122" y="91"/>
                    <a:pt x="148" y="91"/>
                  </a:cubicBezTo>
                  <a:cubicBezTo>
                    <a:pt x="176" y="91"/>
                    <a:pt x="194" y="120"/>
                    <a:pt x="193" y="145"/>
                  </a:cubicBezTo>
                  <a:close/>
                </a:path>
              </a:pathLst>
            </a:custGeom>
            <a:solidFill>
              <a:srgbClr val="FFFDF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1209" name="Google Shape;1209;p74"/>
            <p:cNvSpPr/>
            <p:nvPr/>
          </p:nvSpPr>
          <p:spPr>
            <a:xfrm>
              <a:off x="7951788" y="3798888"/>
              <a:ext cx="496888" cy="496888"/>
            </a:xfrm>
            <a:prstGeom prst="ellipse">
              <a:avLst/>
            </a:prstGeom>
            <a:solidFill>
              <a:srgbClr val="E8562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1210" name="Google Shape;1210;p74"/>
            <p:cNvSpPr/>
            <p:nvPr/>
          </p:nvSpPr>
          <p:spPr>
            <a:xfrm>
              <a:off x="4108450" y="1947863"/>
              <a:ext cx="785813" cy="782638"/>
            </a:xfrm>
            <a:prstGeom prst="ellipse">
              <a:avLst/>
            </a:prstGeom>
            <a:solidFill>
              <a:srgbClr val="E8562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1211" name="Google Shape;1211;p74"/>
            <p:cNvSpPr/>
            <p:nvPr/>
          </p:nvSpPr>
          <p:spPr>
            <a:xfrm>
              <a:off x="4394200" y="2170113"/>
              <a:ext cx="292100" cy="339725"/>
            </a:xfrm>
            <a:custGeom>
              <a:avLst/>
              <a:gdLst/>
              <a:ahLst/>
              <a:cxnLst/>
              <a:rect l="l" t="t" r="r" b="b"/>
              <a:pathLst>
                <a:path w="184" h="214" extrusionOk="0">
                  <a:moveTo>
                    <a:pt x="0" y="108"/>
                  </a:moveTo>
                  <a:lnTo>
                    <a:pt x="0" y="0"/>
                  </a:lnTo>
                  <a:lnTo>
                    <a:pt x="92" y="55"/>
                  </a:lnTo>
                  <a:lnTo>
                    <a:pt x="184" y="108"/>
                  </a:lnTo>
                  <a:lnTo>
                    <a:pt x="92" y="161"/>
                  </a:lnTo>
                  <a:lnTo>
                    <a:pt x="0" y="214"/>
                  </a:lnTo>
                  <a:lnTo>
                    <a:pt x="0" y="108"/>
                  </a:lnTo>
                  <a:close/>
                </a:path>
              </a:pathLst>
            </a:cu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1212" name="Google Shape;1212;p74"/>
            <p:cNvSpPr/>
            <p:nvPr/>
          </p:nvSpPr>
          <p:spPr>
            <a:xfrm>
              <a:off x="5722938" y="4286251"/>
              <a:ext cx="830263" cy="828675"/>
            </a:xfrm>
            <a:prstGeom prst="rect">
              <a:avLst/>
            </a:prstGeom>
            <a:solidFill>
              <a:srgbClr val="CBCB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1213" name="Google Shape;1213;p74"/>
            <p:cNvSpPr/>
            <p:nvPr/>
          </p:nvSpPr>
          <p:spPr>
            <a:xfrm>
              <a:off x="5562600" y="5114926"/>
              <a:ext cx="1149350" cy="152400"/>
            </a:xfrm>
            <a:custGeom>
              <a:avLst/>
              <a:gdLst/>
              <a:ahLst/>
              <a:cxnLst/>
              <a:rect l="l" t="t" r="r" b="b"/>
              <a:pathLst>
                <a:path w="724" h="96" extrusionOk="0">
                  <a:moveTo>
                    <a:pt x="624" y="0"/>
                  </a:moveTo>
                  <a:lnTo>
                    <a:pt x="101" y="0"/>
                  </a:lnTo>
                  <a:lnTo>
                    <a:pt x="0" y="96"/>
                  </a:lnTo>
                  <a:lnTo>
                    <a:pt x="724" y="96"/>
                  </a:lnTo>
                  <a:lnTo>
                    <a:pt x="624" y="0"/>
                  </a:lnTo>
                  <a:close/>
                </a:path>
              </a:pathLst>
            </a:custGeom>
            <a:solidFill>
              <a:srgbClr val="B6B6B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1214" name="Google Shape;1214;p74"/>
            <p:cNvSpPr/>
            <p:nvPr/>
          </p:nvSpPr>
          <p:spPr>
            <a:xfrm>
              <a:off x="4641850" y="2744788"/>
              <a:ext cx="2989263" cy="1825625"/>
            </a:xfrm>
            <a:custGeom>
              <a:avLst/>
              <a:gdLst/>
              <a:ahLst/>
              <a:cxnLst/>
              <a:rect l="l" t="t" r="r" b="b"/>
              <a:pathLst>
                <a:path w="1064" h="650" extrusionOk="0">
                  <a:moveTo>
                    <a:pt x="1064" y="650"/>
                  </a:moveTo>
                  <a:cubicBezTo>
                    <a:pt x="0" y="650"/>
                    <a:pt x="0" y="650"/>
                    <a:pt x="0" y="650"/>
                  </a:cubicBezTo>
                  <a:cubicBezTo>
                    <a:pt x="0" y="74"/>
                    <a:pt x="0" y="74"/>
                    <a:pt x="0" y="74"/>
                  </a:cubicBezTo>
                  <a:cubicBezTo>
                    <a:pt x="0" y="33"/>
                    <a:pt x="33" y="0"/>
                    <a:pt x="73" y="0"/>
                  </a:cubicBezTo>
                  <a:cubicBezTo>
                    <a:pt x="991" y="0"/>
                    <a:pt x="991" y="0"/>
                    <a:pt x="991" y="0"/>
                  </a:cubicBezTo>
                  <a:cubicBezTo>
                    <a:pt x="1032" y="0"/>
                    <a:pt x="1064" y="33"/>
                    <a:pt x="1064" y="74"/>
                  </a:cubicBezTo>
                  <a:lnTo>
                    <a:pt x="1064" y="650"/>
                  </a:lnTo>
                  <a:close/>
                </a:path>
              </a:pathLst>
            </a:custGeom>
            <a:solidFill>
              <a:srgbClr val="5F60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1215" name="Google Shape;1215;p74"/>
            <p:cNvSpPr/>
            <p:nvPr/>
          </p:nvSpPr>
          <p:spPr>
            <a:xfrm>
              <a:off x="4768850" y="2846388"/>
              <a:ext cx="2736850" cy="1622425"/>
            </a:xfrm>
            <a:custGeom>
              <a:avLst/>
              <a:gdLst/>
              <a:ahLst/>
              <a:cxnLst/>
              <a:rect l="l" t="t" r="r" b="b"/>
              <a:pathLst>
                <a:path w="974" h="578" extrusionOk="0">
                  <a:moveTo>
                    <a:pt x="945" y="578"/>
                  </a:moveTo>
                  <a:cubicBezTo>
                    <a:pt x="30" y="578"/>
                    <a:pt x="30" y="578"/>
                    <a:pt x="30" y="578"/>
                  </a:cubicBezTo>
                  <a:cubicBezTo>
                    <a:pt x="13" y="578"/>
                    <a:pt x="0" y="565"/>
                    <a:pt x="0" y="548"/>
                  </a:cubicBezTo>
                  <a:cubicBezTo>
                    <a:pt x="0" y="30"/>
                    <a:pt x="0" y="30"/>
                    <a:pt x="0" y="30"/>
                  </a:cubicBezTo>
                  <a:cubicBezTo>
                    <a:pt x="0" y="14"/>
                    <a:pt x="13" y="0"/>
                    <a:pt x="30" y="0"/>
                  </a:cubicBezTo>
                  <a:cubicBezTo>
                    <a:pt x="945" y="0"/>
                    <a:pt x="945" y="0"/>
                    <a:pt x="945" y="0"/>
                  </a:cubicBezTo>
                  <a:cubicBezTo>
                    <a:pt x="961" y="0"/>
                    <a:pt x="974" y="14"/>
                    <a:pt x="974" y="30"/>
                  </a:cubicBezTo>
                  <a:cubicBezTo>
                    <a:pt x="974" y="548"/>
                    <a:pt x="974" y="548"/>
                    <a:pt x="974" y="548"/>
                  </a:cubicBezTo>
                  <a:cubicBezTo>
                    <a:pt x="974" y="565"/>
                    <a:pt x="961" y="578"/>
                    <a:pt x="945" y="578"/>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1216" name="Google Shape;1216;p74"/>
            <p:cNvSpPr/>
            <p:nvPr/>
          </p:nvSpPr>
          <p:spPr>
            <a:xfrm>
              <a:off x="6043613" y="4614863"/>
              <a:ext cx="160338" cy="160338"/>
            </a:xfrm>
            <a:prstGeom prst="ellipse">
              <a:avLst/>
            </a:prstGeom>
            <a:solidFill>
              <a:srgbClr val="CBCB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1217" name="Google Shape;1217;p74"/>
            <p:cNvSpPr/>
            <p:nvPr/>
          </p:nvSpPr>
          <p:spPr>
            <a:xfrm>
              <a:off x="4973638" y="3141663"/>
              <a:ext cx="2941638" cy="536575"/>
            </a:xfrm>
            <a:custGeom>
              <a:avLst/>
              <a:gdLst/>
              <a:ahLst/>
              <a:cxnLst/>
              <a:rect l="l" t="t" r="r" b="b"/>
              <a:pathLst>
                <a:path w="1047" h="191" extrusionOk="0">
                  <a:moveTo>
                    <a:pt x="957" y="191"/>
                  </a:moveTo>
                  <a:cubicBezTo>
                    <a:pt x="0" y="191"/>
                    <a:pt x="0" y="191"/>
                    <a:pt x="0" y="191"/>
                  </a:cubicBezTo>
                  <a:cubicBezTo>
                    <a:pt x="0" y="0"/>
                    <a:pt x="0" y="0"/>
                    <a:pt x="0" y="0"/>
                  </a:cubicBezTo>
                  <a:cubicBezTo>
                    <a:pt x="957" y="0"/>
                    <a:pt x="957" y="0"/>
                    <a:pt x="957" y="0"/>
                  </a:cubicBezTo>
                  <a:cubicBezTo>
                    <a:pt x="1007" y="0"/>
                    <a:pt x="1047" y="40"/>
                    <a:pt x="1047" y="90"/>
                  </a:cubicBezTo>
                  <a:cubicBezTo>
                    <a:pt x="1047" y="100"/>
                    <a:pt x="1047" y="100"/>
                    <a:pt x="1047" y="100"/>
                  </a:cubicBezTo>
                  <a:cubicBezTo>
                    <a:pt x="1047" y="150"/>
                    <a:pt x="1007" y="191"/>
                    <a:pt x="957" y="191"/>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1218" name="Google Shape;1218;p74"/>
            <p:cNvSpPr/>
            <p:nvPr/>
          </p:nvSpPr>
          <p:spPr>
            <a:xfrm>
              <a:off x="7381875" y="3141663"/>
              <a:ext cx="533400" cy="536575"/>
            </a:xfrm>
            <a:custGeom>
              <a:avLst/>
              <a:gdLst/>
              <a:ahLst/>
              <a:cxnLst/>
              <a:rect l="l" t="t" r="r" b="b"/>
              <a:pathLst>
                <a:path w="190" h="191" extrusionOk="0">
                  <a:moveTo>
                    <a:pt x="100" y="191"/>
                  </a:moveTo>
                  <a:cubicBezTo>
                    <a:pt x="0" y="191"/>
                    <a:pt x="0" y="191"/>
                    <a:pt x="0" y="191"/>
                  </a:cubicBezTo>
                  <a:cubicBezTo>
                    <a:pt x="0" y="0"/>
                    <a:pt x="0" y="0"/>
                    <a:pt x="0" y="0"/>
                  </a:cubicBezTo>
                  <a:cubicBezTo>
                    <a:pt x="100" y="0"/>
                    <a:pt x="100" y="0"/>
                    <a:pt x="100" y="0"/>
                  </a:cubicBezTo>
                  <a:cubicBezTo>
                    <a:pt x="150" y="0"/>
                    <a:pt x="190" y="40"/>
                    <a:pt x="190" y="90"/>
                  </a:cubicBezTo>
                  <a:cubicBezTo>
                    <a:pt x="190" y="100"/>
                    <a:pt x="190" y="100"/>
                    <a:pt x="190" y="100"/>
                  </a:cubicBezTo>
                  <a:cubicBezTo>
                    <a:pt x="190" y="150"/>
                    <a:pt x="150" y="191"/>
                    <a:pt x="100" y="191"/>
                  </a:cubicBezTo>
                  <a:close/>
                </a:path>
              </a:pathLst>
            </a:custGeom>
            <a:solidFill>
              <a:srgbClr val="5B89C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1219" name="Google Shape;1219;p74"/>
            <p:cNvSpPr/>
            <p:nvPr/>
          </p:nvSpPr>
          <p:spPr>
            <a:xfrm>
              <a:off x="5108575" y="3325813"/>
              <a:ext cx="100013" cy="180975"/>
            </a:xfrm>
            <a:custGeom>
              <a:avLst/>
              <a:gdLst/>
              <a:ahLst/>
              <a:cxnLst/>
              <a:rect l="l" t="t" r="r" b="b"/>
              <a:pathLst>
                <a:path w="36" h="64" extrusionOk="0">
                  <a:moveTo>
                    <a:pt x="0" y="51"/>
                  </a:moveTo>
                  <a:cubicBezTo>
                    <a:pt x="5" y="48"/>
                    <a:pt x="5" y="48"/>
                    <a:pt x="5" y="48"/>
                  </a:cubicBezTo>
                  <a:cubicBezTo>
                    <a:pt x="9" y="55"/>
                    <a:pt x="13" y="58"/>
                    <a:pt x="18" y="58"/>
                  </a:cubicBezTo>
                  <a:cubicBezTo>
                    <a:pt x="20" y="58"/>
                    <a:pt x="22" y="58"/>
                    <a:pt x="24" y="57"/>
                  </a:cubicBezTo>
                  <a:cubicBezTo>
                    <a:pt x="25" y="56"/>
                    <a:pt x="27" y="55"/>
                    <a:pt x="28" y="53"/>
                  </a:cubicBezTo>
                  <a:cubicBezTo>
                    <a:pt x="29" y="52"/>
                    <a:pt x="29" y="50"/>
                    <a:pt x="29" y="48"/>
                  </a:cubicBezTo>
                  <a:cubicBezTo>
                    <a:pt x="29" y="46"/>
                    <a:pt x="28" y="44"/>
                    <a:pt x="27" y="42"/>
                  </a:cubicBezTo>
                  <a:cubicBezTo>
                    <a:pt x="25" y="39"/>
                    <a:pt x="22" y="36"/>
                    <a:pt x="17" y="32"/>
                  </a:cubicBezTo>
                  <a:cubicBezTo>
                    <a:pt x="11" y="28"/>
                    <a:pt x="8" y="26"/>
                    <a:pt x="7" y="24"/>
                  </a:cubicBezTo>
                  <a:cubicBezTo>
                    <a:pt x="5" y="21"/>
                    <a:pt x="4" y="18"/>
                    <a:pt x="4" y="14"/>
                  </a:cubicBezTo>
                  <a:cubicBezTo>
                    <a:pt x="4" y="12"/>
                    <a:pt x="4" y="9"/>
                    <a:pt x="6" y="7"/>
                  </a:cubicBezTo>
                  <a:cubicBezTo>
                    <a:pt x="7" y="5"/>
                    <a:pt x="9" y="3"/>
                    <a:pt x="11" y="2"/>
                  </a:cubicBezTo>
                  <a:cubicBezTo>
                    <a:pt x="13" y="1"/>
                    <a:pt x="16" y="0"/>
                    <a:pt x="19" y="0"/>
                  </a:cubicBezTo>
                  <a:cubicBezTo>
                    <a:pt x="22" y="0"/>
                    <a:pt x="24" y="1"/>
                    <a:pt x="27" y="2"/>
                  </a:cubicBezTo>
                  <a:cubicBezTo>
                    <a:pt x="29" y="4"/>
                    <a:pt x="32" y="6"/>
                    <a:pt x="35" y="10"/>
                  </a:cubicBezTo>
                  <a:cubicBezTo>
                    <a:pt x="30" y="14"/>
                    <a:pt x="30" y="14"/>
                    <a:pt x="30" y="14"/>
                  </a:cubicBezTo>
                  <a:cubicBezTo>
                    <a:pt x="27" y="11"/>
                    <a:pt x="25" y="9"/>
                    <a:pt x="24" y="8"/>
                  </a:cubicBezTo>
                  <a:cubicBezTo>
                    <a:pt x="22" y="7"/>
                    <a:pt x="20" y="6"/>
                    <a:pt x="19" y="6"/>
                  </a:cubicBezTo>
                  <a:cubicBezTo>
                    <a:pt x="16" y="6"/>
                    <a:pt x="14" y="7"/>
                    <a:pt x="12" y="9"/>
                  </a:cubicBezTo>
                  <a:cubicBezTo>
                    <a:pt x="11" y="10"/>
                    <a:pt x="10" y="12"/>
                    <a:pt x="10" y="14"/>
                  </a:cubicBezTo>
                  <a:cubicBezTo>
                    <a:pt x="10" y="15"/>
                    <a:pt x="10" y="17"/>
                    <a:pt x="11" y="18"/>
                  </a:cubicBezTo>
                  <a:cubicBezTo>
                    <a:pt x="12" y="19"/>
                    <a:pt x="13" y="21"/>
                    <a:pt x="14" y="22"/>
                  </a:cubicBezTo>
                  <a:cubicBezTo>
                    <a:pt x="15" y="23"/>
                    <a:pt x="17" y="25"/>
                    <a:pt x="22" y="28"/>
                  </a:cubicBezTo>
                  <a:cubicBezTo>
                    <a:pt x="27" y="32"/>
                    <a:pt x="31" y="36"/>
                    <a:pt x="33" y="39"/>
                  </a:cubicBezTo>
                  <a:cubicBezTo>
                    <a:pt x="35" y="42"/>
                    <a:pt x="36" y="45"/>
                    <a:pt x="36" y="48"/>
                  </a:cubicBezTo>
                  <a:cubicBezTo>
                    <a:pt x="36" y="52"/>
                    <a:pt x="34" y="56"/>
                    <a:pt x="31" y="59"/>
                  </a:cubicBezTo>
                  <a:cubicBezTo>
                    <a:pt x="27" y="63"/>
                    <a:pt x="23" y="64"/>
                    <a:pt x="18" y="64"/>
                  </a:cubicBezTo>
                  <a:cubicBezTo>
                    <a:pt x="15" y="64"/>
                    <a:pt x="11" y="63"/>
                    <a:pt x="8" y="61"/>
                  </a:cubicBezTo>
                  <a:cubicBezTo>
                    <a:pt x="5" y="59"/>
                    <a:pt x="2" y="56"/>
                    <a:pt x="0" y="51"/>
                  </a:cubicBezTo>
                  <a:close/>
                </a:path>
              </a:pathLst>
            </a:custGeom>
            <a:solidFill>
              <a:srgbClr val="CBCB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1220" name="Google Shape;1220;p74"/>
            <p:cNvSpPr/>
            <p:nvPr/>
          </p:nvSpPr>
          <p:spPr>
            <a:xfrm>
              <a:off x="5237163" y="3371851"/>
              <a:ext cx="130175" cy="134938"/>
            </a:xfrm>
            <a:custGeom>
              <a:avLst/>
              <a:gdLst/>
              <a:ahLst/>
              <a:cxnLst/>
              <a:rect l="l" t="t" r="r" b="b"/>
              <a:pathLst>
                <a:path w="46" h="48" extrusionOk="0">
                  <a:moveTo>
                    <a:pt x="40" y="32"/>
                  </a:moveTo>
                  <a:cubicBezTo>
                    <a:pt x="45" y="34"/>
                    <a:pt x="45" y="34"/>
                    <a:pt x="45" y="34"/>
                  </a:cubicBezTo>
                  <a:cubicBezTo>
                    <a:pt x="43" y="38"/>
                    <a:pt x="41" y="40"/>
                    <a:pt x="39" y="42"/>
                  </a:cubicBezTo>
                  <a:cubicBezTo>
                    <a:pt x="37" y="44"/>
                    <a:pt x="35" y="45"/>
                    <a:pt x="32" y="46"/>
                  </a:cubicBezTo>
                  <a:cubicBezTo>
                    <a:pt x="29" y="47"/>
                    <a:pt x="26" y="48"/>
                    <a:pt x="23" y="48"/>
                  </a:cubicBezTo>
                  <a:cubicBezTo>
                    <a:pt x="16" y="48"/>
                    <a:pt x="10" y="46"/>
                    <a:pt x="6" y="41"/>
                  </a:cubicBezTo>
                  <a:cubicBezTo>
                    <a:pt x="2" y="36"/>
                    <a:pt x="0" y="30"/>
                    <a:pt x="0" y="24"/>
                  </a:cubicBezTo>
                  <a:cubicBezTo>
                    <a:pt x="0" y="19"/>
                    <a:pt x="1" y="13"/>
                    <a:pt x="5" y="9"/>
                  </a:cubicBezTo>
                  <a:cubicBezTo>
                    <a:pt x="9" y="3"/>
                    <a:pt x="15" y="0"/>
                    <a:pt x="23" y="0"/>
                  </a:cubicBezTo>
                  <a:cubicBezTo>
                    <a:pt x="31" y="0"/>
                    <a:pt x="37" y="3"/>
                    <a:pt x="41" y="9"/>
                  </a:cubicBezTo>
                  <a:cubicBezTo>
                    <a:pt x="45" y="13"/>
                    <a:pt x="46" y="18"/>
                    <a:pt x="46" y="25"/>
                  </a:cubicBezTo>
                  <a:cubicBezTo>
                    <a:pt x="6" y="25"/>
                    <a:pt x="6" y="25"/>
                    <a:pt x="6" y="25"/>
                  </a:cubicBezTo>
                  <a:cubicBezTo>
                    <a:pt x="6" y="30"/>
                    <a:pt x="7" y="34"/>
                    <a:pt x="11" y="38"/>
                  </a:cubicBezTo>
                  <a:cubicBezTo>
                    <a:pt x="14" y="41"/>
                    <a:pt x="18" y="43"/>
                    <a:pt x="23" y="43"/>
                  </a:cubicBezTo>
                  <a:cubicBezTo>
                    <a:pt x="25" y="43"/>
                    <a:pt x="27" y="42"/>
                    <a:pt x="29" y="41"/>
                  </a:cubicBezTo>
                  <a:cubicBezTo>
                    <a:pt x="32" y="41"/>
                    <a:pt x="33" y="40"/>
                    <a:pt x="35" y="38"/>
                  </a:cubicBezTo>
                  <a:cubicBezTo>
                    <a:pt x="36" y="37"/>
                    <a:pt x="38" y="35"/>
                    <a:pt x="40" y="32"/>
                  </a:cubicBezTo>
                  <a:close/>
                  <a:moveTo>
                    <a:pt x="40" y="20"/>
                  </a:moveTo>
                  <a:cubicBezTo>
                    <a:pt x="39" y="16"/>
                    <a:pt x="38" y="14"/>
                    <a:pt x="36" y="12"/>
                  </a:cubicBezTo>
                  <a:cubicBezTo>
                    <a:pt x="35" y="10"/>
                    <a:pt x="33" y="9"/>
                    <a:pt x="31" y="8"/>
                  </a:cubicBezTo>
                  <a:cubicBezTo>
                    <a:pt x="28" y="7"/>
                    <a:pt x="26" y="6"/>
                    <a:pt x="23" y="6"/>
                  </a:cubicBezTo>
                  <a:cubicBezTo>
                    <a:pt x="18" y="6"/>
                    <a:pt x="15" y="7"/>
                    <a:pt x="11" y="10"/>
                  </a:cubicBezTo>
                  <a:cubicBezTo>
                    <a:pt x="9" y="12"/>
                    <a:pt x="7" y="15"/>
                    <a:pt x="6" y="20"/>
                  </a:cubicBezTo>
                  <a:lnTo>
                    <a:pt x="40" y="20"/>
                  </a:lnTo>
                  <a:close/>
                </a:path>
              </a:pathLst>
            </a:custGeom>
            <a:solidFill>
              <a:srgbClr val="CBCB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1221" name="Google Shape;1221;p74"/>
            <p:cNvSpPr/>
            <p:nvPr/>
          </p:nvSpPr>
          <p:spPr>
            <a:xfrm>
              <a:off x="5392738" y="3371851"/>
              <a:ext cx="131763" cy="134938"/>
            </a:xfrm>
            <a:custGeom>
              <a:avLst/>
              <a:gdLst/>
              <a:ahLst/>
              <a:cxnLst/>
              <a:rect l="l" t="t" r="r" b="b"/>
              <a:pathLst>
                <a:path w="47" h="48" extrusionOk="0">
                  <a:moveTo>
                    <a:pt x="47" y="2"/>
                  </a:moveTo>
                  <a:cubicBezTo>
                    <a:pt x="47" y="47"/>
                    <a:pt x="47" y="47"/>
                    <a:pt x="47" y="47"/>
                  </a:cubicBezTo>
                  <a:cubicBezTo>
                    <a:pt x="42" y="47"/>
                    <a:pt x="42" y="47"/>
                    <a:pt x="42" y="47"/>
                  </a:cubicBezTo>
                  <a:cubicBezTo>
                    <a:pt x="42" y="39"/>
                    <a:pt x="42" y="39"/>
                    <a:pt x="42" y="39"/>
                  </a:cubicBezTo>
                  <a:cubicBezTo>
                    <a:pt x="39" y="42"/>
                    <a:pt x="36" y="44"/>
                    <a:pt x="33" y="46"/>
                  </a:cubicBezTo>
                  <a:cubicBezTo>
                    <a:pt x="30" y="47"/>
                    <a:pt x="27" y="48"/>
                    <a:pt x="23" y="48"/>
                  </a:cubicBezTo>
                  <a:cubicBezTo>
                    <a:pt x="17" y="48"/>
                    <a:pt x="11" y="46"/>
                    <a:pt x="7" y="41"/>
                  </a:cubicBezTo>
                  <a:cubicBezTo>
                    <a:pt x="2" y="36"/>
                    <a:pt x="0" y="31"/>
                    <a:pt x="0" y="24"/>
                  </a:cubicBezTo>
                  <a:cubicBezTo>
                    <a:pt x="0" y="18"/>
                    <a:pt x="2" y="12"/>
                    <a:pt x="7" y="7"/>
                  </a:cubicBezTo>
                  <a:cubicBezTo>
                    <a:pt x="12" y="3"/>
                    <a:pt x="17" y="0"/>
                    <a:pt x="24" y="0"/>
                  </a:cubicBezTo>
                  <a:cubicBezTo>
                    <a:pt x="27" y="0"/>
                    <a:pt x="31" y="1"/>
                    <a:pt x="34" y="3"/>
                  </a:cubicBezTo>
                  <a:cubicBezTo>
                    <a:pt x="37" y="4"/>
                    <a:pt x="39" y="7"/>
                    <a:pt x="42" y="10"/>
                  </a:cubicBezTo>
                  <a:cubicBezTo>
                    <a:pt x="42" y="2"/>
                    <a:pt x="42" y="2"/>
                    <a:pt x="42" y="2"/>
                  </a:cubicBezTo>
                  <a:lnTo>
                    <a:pt x="47" y="2"/>
                  </a:lnTo>
                  <a:close/>
                  <a:moveTo>
                    <a:pt x="24" y="6"/>
                  </a:moveTo>
                  <a:cubicBezTo>
                    <a:pt x="21" y="6"/>
                    <a:pt x="18" y="7"/>
                    <a:pt x="15" y="8"/>
                  </a:cubicBezTo>
                  <a:cubicBezTo>
                    <a:pt x="12" y="10"/>
                    <a:pt x="10" y="12"/>
                    <a:pt x="8" y="15"/>
                  </a:cubicBezTo>
                  <a:cubicBezTo>
                    <a:pt x="7" y="18"/>
                    <a:pt x="6" y="21"/>
                    <a:pt x="6" y="24"/>
                  </a:cubicBezTo>
                  <a:cubicBezTo>
                    <a:pt x="6" y="27"/>
                    <a:pt x="7" y="30"/>
                    <a:pt x="8" y="33"/>
                  </a:cubicBezTo>
                  <a:cubicBezTo>
                    <a:pt x="10" y="36"/>
                    <a:pt x="12" y="39"/>
                    <a:pt x="15" y="40"/>
                  </a:cubicBezTo>
                  <a:cubicBezTo>
                    <a:pt x="18" y="42"/>
                    <a:pt x="21" y="43"/>
                    <a:pt x="24" y="43"/>
                  </a:cubicBezTo>
                  <a:cubicBezTo>
                    <a:pt x="27" y="43"/>
                    <a:pt x="30" y="42"/>
                    <a:pt x="33" y="40"/>
                  </a:cubicBezTo>
                  <a:cubicBezTo>
                    <a:pt x="36" y="39"/>
                    <a:pt x="38" y="36"/>
                    <a:pt x="40" y="34"/>
                  </a:cubicBezTo>
                  <a:cubicBezTo>
                    <a:pt x="41" y="31"/>
                    <a:pt x="42" y="28"/>
                    <a:pt x="42" y="24"/>
                  </a:cubicBezTo>
                  <a:cubicBezTo>
                    <a:pt x="42" y="19"/>
                    <a:pt x="40" y="15"/>
                    <a:pt x="37" y="11"/>
                  </a:cubicBezTo>
                  <a:cubicBezTo>
                    <a:pt x="33" y="8"/>
                    <a:pt x="29" y="6"/>
                    <a:pt x="24" y="6"/>
                  </a:cubicBezTo>
                  <a:close/>
                </a:path>
              </a:pathLst>
            </a:custGeom>
            <a:solidFill>
              <a:srgbClr val="CBCB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1222" name="Google Shape;1222;p74"/>
            <p:cNvSpPr/>
            <p:nvPr/>
          </p:nvSpPr>
          <p:spPr>
            <a:xfrm>
              <a:off x="5554663" y="3371851"/>
              <a:ext cx="65088" cy="131763"/>
            </a:xfrm>
            <a:custGeom>
              <a:avLst/>
              <a:gdLst/>
              <a:ahLst/>
              <a:cxnLst/>
              <a:rect l="l" t="t" r="r" b="b"/>
              <a:pathLst>
                <a:path w="23" h="47" extrusionOk="0">
                  <a:moveTo>
                    <a:pt x="0" y="2"/>
                  </a:moveTo>
                  <a:cubicBezTo>
                    <a:pt x="6" y="2"/>
                    <a:pt x="6" y="2"/>
                    <a:pt x="6" y="2"/>
                  </a:cubicBezTo>
                  <a:cubicBezTo>
                    <a:pt x="6" y="8"/>
                    <a:pt x="6" y="8"/>
                    <a:pt x="6" y="8"/>
                  </a:cubicBezTo>
                  <a:cubicBezTo>
                    <a:pt x="8" y="6"/>
                    <a:pt x="10" y="4"/>
                    <a:pt x="12" y="2"/>
                  </a:cubicBezTo>
                  <a:cubicBezTo>
                    <a:pt x="14" y="1"/>
                    <a:pt x="16" y="0"/>
                    <a:pt x="18" y="0"/>
                  </a:cubicBezTo>
                  <a:cubicBezTo>
                    <a:pt x="20" y="0"/>
                    <a:pt x="21" y="1"/>
                    <a:pt x="23" y="2"/>
                  </a:cubicBezTo>
                  <a:cubicBezTo>
                    <a:pt x="20" y="7"/>
                    <a:pt x="20" y="7"/>
                    <a:pt x="20" y="7"/>
                  </a:cubicBezTo>
                  <a:cubicBezTo>
                    <a:pt x="19" y="6"/>
                    <a:pt x="18" y="6"/>
                    <a:pt x="17" y="6"/>
                  </a:cubicBezTo>
                  <a:cubicBezTo>
                    <a:pt x="15" y="6"/>
                    <a:pt x="13" y="7"/>
                    <a:pt x="11" y="8"/>
                  </a:cubicBezTo>
                  <a:cubicBezTo>
                    <a:pt x="10" y="10"/>
                    <a:pt x="8" y="13"/>
                    <a:pt x="7" y="16"/>
                  </a:cubicBezTo>
                  <a:cubicBezTo>
                    <a:pt x="7" y="18"/>
                    <a:pt x="6" y="24"/>
                    <a:pt x="6" y="32"/>
                  </a:cubicBezTo>
                  <a:cubicBezTo>
                    <a:pt x="6" y="47"/>
                    <a:pt x="6" y="47"/>
                    <a:pt x="6" y="47"/>
                  </a:cubicBezTo>
                  <a:cubicBezTo>
                    <a:pt x="0" y="47"/>
                    <a:pt x="0" y="47"/>
                    <a:pt x="0" y="47"/>
                  </a:cubicBezTo>
                  <a:lnTo>
                    <a:pt x="0" y="2"/>
                  </a:lnTo>
                  <a:close/>
                </a:path>
              </a:pathLst>
            </a:custGeom>
            <a:solidFill>
              <a:srgbClr val="CBCB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1223" name="Google Shape;1223;p74"/>
            <p:cNvSpPr/>
            <p:nvPr/>
          </p:nvSpPr>
          <p:spPr>
            <a:xfrm>
              <a:off x="5627688" y="3371851"/>
              <a:ext cx="130175" cy="134938"/>
            </a:xfrm>
            <a:custGeom>
              <a:avLst/>
              <a:gdLst/>
              <a:ahLst/>
              <a:cxnLst/>
              <a:rect l="l" t="t" r="r" b="b"/>
              <a:pathLst>
                <a:path w="46" h="48" extrusionOk="0">
                  <a:moveTo>
                    <a:pt x="46" y="11"/>
                  </a:moveTo>
                  <a:cubicBezTo>
                    <a:pt x="41" y="14"/>
                    <a:pt x="41" y="14"/>
                    <a:pt x="41" y="14"/>
                  </a:cubicBezTo>
                  <a:cubicBezTo>
                    <a:pt x="37" y="9"/>
                    <a:pt x="32" y="6"/>
                    <a:pt x="25" y="6"/>
                  </a:cubicBezTo>
                  <a:cubicBezTo>
                    <a:pt x="20" y="6"/>
                    <a:pt x="15" y="8"/>
                    <a:pt x="11" y="11"/>
                  </a:cubicBezTo>
                  <a:cubicBezTo>
                    <a:pt x="8" y="15"/>
                    <a:pt x="6" y="19"/>
                    <a:pt x="6" y="24"/>
                  </a:cubicBezTo>
                  <a:cubicBezTo>
                    <a:pt x="6" y="27"/>
                    <a:pt x="7" y="31"/>
                    <a:pt x="8" y="33"/>
                  </a:cubicBezTo>
                  <a:cubicBezTo>
                    <a:pt x="10" y="36"/>
                    <a:pt x="12" y="39"/>
                    <a:pt x="15" y="40"/>
                  </a:cubicBezTo>
                  <a:cubicBezTo>
                    <a:pt x="18" y="42"/>
                    <a:pt x="21" y="43"/>
                    <a:pt x="25" y="43"/>
                  </a:cubicBezTo>
                  <a:cubicBezTo>
                    <a:pt x="32" y="43"/>
                    <a:pt x="37" y="40"/>
                    <a:pt x="41" y="35"/>
                  </a:cubicBezTo>
                  <a:cubicBezTo>
                    <a:pt x="46" y="38"/>
                    <a:pt x="46" y="38"/>
                    <a:pt x="46" y="38"/>
                  </a:cubicBezTo>
                  <a:cubicBezTo>
                    <a:pt x="44" y="41"/>
                    <a:pt x="41" y="44"/>
                    <a:pt x="37" y="45"/>
                  </a:cubicBezTo>
                  <a:cubicBezTo>
                    <a:pt x="34" y="47"/>
                    <a:pt x="29" y="48"/>
                    <a:pt x="25" y="48"/>
                  </a:cubicBezTo>
                  <a:cubicBezTo>
                    <a:pt x="18" y="48"/>
                    <a:pt x="12" y="46"/>
                    <a:pt x="7" y="41"/>
                  </a:cubicBezTo>
                  <a:cubicBezTo>
                    <a:pt x="2" y="37"/>
                    <a:pt x="0" y="31"/>
                    <a:pt x="0" y="25"/>
                  </a:cubicBezTo>
                  <a:cubicBezTo>
                    <a:pt x="0" y="20"/>
                    <a:pt x="1" y="16"/>
                    <a:pt x="3" y="12"/>
                  </a:cubicBezTo>
                  <a:cubicBezTo>
                    <a:pt x="5" y="9"/>
                    <a:pt x="8" y="6"/>
                    <a:pt x="12" y="4"/>
                  </a:cubicBezTo>
                  <a:cubicBezTo>
                    <a:pt x="16" y="1"/>
                    <a:pt x="21" y="0"/>
                    <a:pt x="25" y="0"/>
                  </a:cubicBezTo>
                  <a:cubicBezTo>
                    <a:pt x="28" y="0"/>
                    <a:pt x="31" y="1"/>
                    <a:pt x="34" y="2"/>
                  </a:cubicBezTo>
                  <a:cubicBezTo>
                    <a:pt x="37" y="3"/>
                    <a:pt x="39" y="4"/>
                    <a:pt x="41" y="5"/>
                  </a:cubicBezTo>
                  <a:cubicBezTo>
                    <a:pt x="43" y="7"/>
                    <a:pt x="45" y="9"/>
                    <a:pt x="46" y="11"/>
                  </a:cubicBezTo>
                  <a:close/>
                </a:path>
              </a:pathLst>
            </a:custGeom>
            <a:solidFill>
              <a:srgbClr val="CBCB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1224" name="Google Shape;1224;p74"/>
            <p:cNvSpPr/>
            <p:nvPr/>
          </p:nvSpPr>
          <p:spPr>
            <a:xfrm>
              <a:off x="5788025" y="3325813"/>
              <a:ext cx="112713" cy="177800"/>
            </a:xfrm>
            <a:custGeom>
              <a:avLst/>
              <a:gdLst/>
              <a:ahLst/>
              <a:cxnLst/>
              <a:rect l="l" t="t" r="r" b="b"/>
              <a:pathLst>
                <a:path w="40" h="63" extrusionOk="0">
                  <a:moveTo>
                    <a:pt x="0" y="0"/>
                  </a:moveTo>
                  <a:cubicBezTo>
                    <a:pt x="6" y="0"/>
                    <a:pt x="6" y="0"/>
                    <a:pt x="6" y="0"/>
                  </a:cubicBezTo>
                  <a:cubicBezTo>
                    <a:pt x="6" y="26"/>
                    <a:pt x="6" y="26"/>
                    <a:pt x="6" y="26"/>
                  </a:cubicBezTo>
                  <a:cubicBezTo>
                    <a:pt x="8" y="23"/>
                    <a:pt x="11" y="20"/>
                    <a:pt x="14" y="19"/>
                  </a:cubicBezTo>
                  <a:cubicBezTo>
                    <a:pt x="17" y="17"/>
                    <a:pt x="20" y="16"/>
                    <a:pt x="23" y="16"/>
                  </a:cubicBezTo>
                  <a:cubicBezTo>
                    <a:pt x="26" y="16"/>
                    <a:pt x="29" y="17"/>
                    <a:pt x="32" y="19"/>
                  </a:cubicBezTo>
                  <a:cubicBezTo>
                    <a:pt x="35" y="21"/>
                    <a:pt x="37" y="23"/>
                    <a:pt x="38" y="26"/>
                  </a:cubicBezTo>
                  <a:cubicBezTo>
                    <a:pt x="39" y="29"/>
                    <a:pt x="40" y="33"/>
                    <a:pt x="40" y="40"/>
                  </a:cubicBezTo>
                  <a:cubicBezTo>
                    <a:pt x="40" y="63"/>
                    <a:pt x="40" y="63"/>
                    <a:pt x="40" y="63"/>
                  </a:cubicBezTo>
                  <a:cubicBezTo>
                    <a:pt x="34" y="63"/>
                    <a:pt x="34" y="63"/>
                    <a:pt x="34" y="63"/>
                  </a:cubicBezTo>
                  <a:cubicBezTo>
                    <a:pt x="34" y="41"/>
                    <a:pt x="34" y="41"/>
                    <a:pt x="34" y="41"/>
                  </a:cubicBezTo>
                  <a:cubicBezTo>
                    <a:pt x="34" y="36"/>
                    <a:pt x="34" y="33"/>
                    <a:pt x="33" y="31"/>
                  </a:cubicBezTo>
                  <a:cubicBezTo>
                    <a:pt x="33" y="28"/>
                    <a:pt x="31" y="26"/>
                    <a:pt x="29" y="24"/>
                  </a:cubicBezTo>
                  <a:cubicBezTo>
                    <a:pt x="27" y="22"/>
                    <a:pt x="25" y="22"/>
                    <a:pt x="22" y="22"/>
                  </a:cubicBezTo>
                  <a:cubicBezTo>
                    <a:pt x="18" y="22"/>
                    <a:pt x="15" y="23"/>
                    <a:pt x="12" y="25"/>
                  </a:cubicBezTo>
                  <a:cubicBezTo>
                    <a:pt x="10" y="28"/>
                    <a:pt x="8" y="30"/>
                    <a:pt x="7" y="34"/>
                  </a:cubicBezTo>
                  <a:cubicBezTo>
                    <a:pt x="6" y="36"/>
                    <a:pt x="6" y="40"/>
                    <a:pt x="6" y="46"/>
                  </a:cubicBezTo>
                  <a:cubicBezTo>
                    <a:pt x="6" y="63"/>
                    <a:pt x="6" y="63"/>
                    <a:pt x="6" y="63"/>
                  </a:cubicBezTo>
                  <a:cubicBezTo>
                    <a:pt x="0" y="63"/>
                    <a:pt x="0" y="63"/>
                    <a:pt x="0" y="63"/>
                  </a:cubicBezTo>
                  <a:lnTo>
                    <a:pt x="0" y="0"/>
                  </a:lnTo>
                  <a:close/>
                </a:path>
              </a:pathLst>
            </a:custGeom>
            <a:solidFill>
              <a:srgbClr val="CBCB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1225" name="Google Shape;1225;p74"/>
            <p:cNvSpPr/>
            <p:nvPr/>
          </p:nvSpPr>
          <p:spPr>
            <a:xfrm>
              <a:off x="5926138" y="3313113"/>
              <a:ext cx="11113" cy="219075"/>
            </a:xfrm>
            <a:prstGeom prst="rect">
              <a:avLst/>
            </a:prstGeom>
            <a:solidFill>
              <a:srgbClr val="CBCB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1226" name="Google Shape;1226;p74"/>
            <p:cNvSpPr/>
            <p:nvPr/>
          </p:nvSpPr>
          <p:spPr>
            <a:xfrm>
              <a:off x="4073525" y="2787651"/>
              <a:ext cx="2127250" cy="2122488"/>
            </a:xfrm>
            <a:custGeom>
              <a:avLst/>
              <a:gdLst/>
              <a:ahLst/>
              <a:cxnLst/>
              <a:rect l="l" t="t" r="r" b="b"/>
              <a:pathLst>
                <a:path w="757" h="756" extrusionOk="0">
                  <a:moveTo>
                    <a:pt x="670" y="401"/>
                  </a:moveTo>
                  <a:cubicBezTo>
                    <a:pt x="757" y="314"/>
                    <a:pt x="757" y="173"/>
                    <a:pt x="670" y="86"/>
                  </a:cubicBezTo>
                  <a:cubicBezTo>
                    <a:pt x="584" y="0"/>
                    <a:pt x="443" y="0"/>
                    <a:pt x="356" y="86"/>
                  </a:cubicBezTo>
                  <a:cubicBezTo>
                    <a:pt x="276" y="167"/>
                    <a:pt x="270" y="293"/>
                    <a:pt x="337" y="380"/>
                  </a:cubicBezTo>
                  <a:cubicBezTo>
                    <a:pt x="271" y="447"/>
                    <a:pt x="271" y="447"/>
                    <a:pt x="271" y="447"/>
                  </a:cubicBezTo>
                  <a:cubicBezTo>
                    <a:pt x="260" y="436"/>
                    <a:pt x="260" y="436"/>
                    <a:pt x="260" y="436"/>
                  </a:cubicBezTo>
                  <a:cubicBezTo>
                    <a:pt x="0" y="696"/>
                    <a:pt x="0" y="696"/>
                    <a:pt x="0" y="696"/>
                  </a:cubicBezTo>
                  <a:cubicBezTo>
                    <a:pt x="61" y="756"/>
                    <a:pt x="61" y="756"/>
                    <a:pt x="61" y="756"/>
                  </a:cubicBezTo>
                  <a:cubicBezTo>
                    <a:pt x="321" y="497"/>
                    <a:pt x="321" y="497"/>
                    <a:pt x="321" y="497"/>
                  </a:cubicBezTo>
                  <a:cubicBezTo>
                    <a:pt x="310" y="486"/>
                    <a:pt x="310" y="486"/>
                    <a:pt x="310" y="486"/>
                  </a:cubicBezTo>
                  <a:cubicBezTo>
                    <a:pt x="377" y="419"/>
                    <a:pt x="377" y="419"/>
                    <a:pt x="377" y="419"/>
                  </a:cubicBezTo>
                  <a:cubicBezTo>
                    <a:pt x="464" y="487"/>
                    <a:pt x="590" y="481"/>
                    <a:pt x="670" y="401"/>
                  </a:cubicBezTo>
                  <a:close/>
                  <a:moveTo>
                    <a:pt x="386" y="116"/>
                  </a:moveTo>
                  <a:cubicBezTo>
                    <a:pt x="456" y="46"/>
                    <a:pt x="570" y="46"/>
                    <a:pt x="641" y="116"/>
                  </a:cubicBezTo>
                  <a:cubicBezTo>
                    <a:pt x="711" y="187"/>
                    <a:pt x="711" y="301"/>
                    <a:pt x="641" y="371"/>
                  </a:cubicBezTo>
                  <a:cubicBezTo>
                    <a:pt x="570" y="442"/>
                    <a:pt x="456" y="442"/>
                    <a:pt x="386" y="371"/>
                  </a:cubicBezTo>
                  <a:cubicBezTo>
                    <a:pt x="315" y="301"/>
                    <a:pt x="315" y="187"/>
                    <a:pt x="386" y="116"/>
                  </a:cubicBezTo>
                  <a:close/>
                </a:path>
              </a:pathLst>
            </a:custGeom>
            <a:solidFill>
              <a:srgbClr val="5C88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1227" name="Google Shape;1227;p74"/>
            <p:cNvSpPr/>
            <p:nvPr/>
          </p:nvSpPr>
          <p:spPr>
            <a:xfrm>
              <a:off x="6842125" y="1903413"/>
              <a:ext cx="1011238" cy="738188"/>
            </a:xfrm>
            <a:custGeom>
              <a:avLst/>
              <a:gdLst/>
              <a:ahLst/>
              <a:cxnLst/>
              <a:rect l="l" t="t" r="r" b="b"/>
              <a:pathLst>
                <a:path w="360" h="263" extrusionOk="0">
                  <a:moveTo>
                    <a:pt x="180" y="0"/>
                  </a:moveTo>
                  <a:cubicBezTo>
                    <a:pt x="279" y="0"/>
                    <a:pt x="360" y="59"/>
                    <a:pt x="360" y="132"/>
                  </a:cubicBezTo>
                  <a:cubicBezTo>
                    <a:pt x="360" y="161"/>
                    <a:pt x="346" y="188"/>
                    <a:pt x="324" y="210"/>
                  </a:cubicBezTo>
                  <a:cubicBezTo>
                    <a:pt x="356" y="263"/>
                    <a:pt x="356" y="263"/>
                    <a:pt x="356" y="263"/>
                  </a:cubicBezTo>
                  <a:cubicBezTo>
                    <a:pt x="294" y="233"/>
                    <a:pt x="294" y="233"/>
                    <a:pt x="294" y="233"/>
                  </a:cubicBezTo>
                  <a:cubicBezTo>
                    <a:pt x="263" y="252"/>
                    <a:pt x="223" y="263"/>
                    <a:pt x="180" y="263"/>
                  </a:cubicBezTo>
                  <a:cubicBezTo>
                    <a:pt x="80" y="263"/>
                    <a:pt x="0" y="204"/>
                    <a:pt x="0" y="132"/>
                  </a:cubicBezTo>
                  <a:cubicBezTo>
                    <a:pt x="0" y="59"/>
                    <a:pt x="80" y="0"/>
                    <a:pt x="180" y="0"/>
                  </a:cubicBezTo>
                  <a:close/>
                </a:path>
              </a:pathLst>
            </a:custGeom>
            <a:solidFill>
              <a:srgbClr val="CBCB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1228" name="Google Shape;1228;p74"/>
            <p:cNvSpPr/>
            <p:nvPr/>
          </p:nvSpPr>
          <p:spPr>
            <a:xfrm>
              <a:off x="6711950" y="1804988"/>
              <a:ext cx="1012825" cy="735013"/>
            </a:xfrm>
            <a:custGeom>
              <a:avLst/>
              <a:gdLst/>
              <a:ahLst/>
              <a:cxnLst/>
              <a:rect l="l" t="t" r="r" b="b"/>
              <a:pathLst>
                <a:path w="360" h="262" extrusionOk="0">
                  <a:moveTo>
                    <a:pt x="180" y="0"/>
                  </a:moveTo>
                  <a:cubicBezTo>
                    <a:pt x="80" y="0"/>
                    <a:pt x="0" y="58"/>
                    <a:pt x="0" y="131"/>
                  </a:cubicBezTo>
                  <a:cubicBezTo>
                    <a:pt x="0" y="160"/>
                    <a:pt x="13" y="187"/>
                    <a:pt x="35" y="209"/>
                  </a:cubicBezTo>
                  <a:cubicBezTo>
                    <a:pt x="4" y="262"/>
                    <a:pt x="4" y="262"/>
                    <a:pt x="4" y="262"/>
                  </a:cubicBezTo>
                  <a:cubicBezTo>
                    <a:pt x="66" y="232"/>
                    <a:pt x="66" y="232"/>
                    <a:pt x="66" y="232"/>
                  </a:cubicBezTo>
                  <a:cubicBezTo>
                    <a:pt x="97" y="251"/>
                    <a:pt x="136" y="262"/>
                    <a:pt x="180" y="262"/>
                  </a:cubicBezTo>
                  <a:cubicBezTo>
                    <a:pt x="279" y="262"/>
                    <a:pt x="360" y="203"/>
                    <a:pt x="360" y="131"/>
                  </a:cubicBezTo>
                  <a:cubicBezTo>
                    <a:pt x="360" y="58"/>
                    <a:pt x="279" y="0"/>
                    <a:pt x="180" y="0"/>
                  </a:cubicBezTo>
                  <a:close/>
                </a:path>
              </a:pathLst>
            </a:custGeom>
            <a:solidFill>
              <a:srgbClr val="52B6E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1229" name="Google Shape;1229;p74"/>
            <p:cNvSpPr/>
            <p:nvPr/>
          </p:nvSpPr>
          <p:spPr>
            <a:xfrm>
              <a:off x="6907213" y="2098676"/>
              <a:ext cx="142875" cy="144463"/>
            </a:xfrm>
            <a:prstGeom prst="ellipse">
              <a:avLst/>
            </a:pr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1230" name="Google Shape;1230;p74"/>
            <p:cNvSpPr/>
            <p:nvPr/>
          </p:nvSpPr>
          <p:spPr>
            <a:xfrm>
              <a:off x="7145338" y="2098676"/>
              <a:ext cx="142875" cy="144463"/>
            </a:xfrm>
            <a:prstGeom prst="ellipse">
              <a:avLst/>
            </a:pr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1231" name="Google Shape;1231;p74"/>
            <p:cNvSpPr/>
            <p:nvPr/>
          </p:nvSpPr>
          <p:spPr>
            <a:xfrm>
              <a:off x="7386638" y="2098676"/>
              <a:ext cx="144463" cy="144463"/>
            </a:xfrm>
            <a:prstGeom prst="ellipse">
              <a:avLst/>
            </a:pr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1232" name="Google Shape;1232;p74"/>
            <p:cNvSpPr/>
            <p:nvPr/>
          </p:nvSpPr>
          <p:spPr>
            <a:xfrm>
              <a:off x="6969125" y="4610101"/>
              <a:ext cx="1073150" cy="723900"/>
            </a:xfrm>
            <a:prstGeom prst="rect">
              <a:avLst/>
            </a:prstGeom>
            <a:solidFill>
              <a:srgbClr val="F2932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1233" name="Google Shape;1233;p74"/>
            <p:cNvSpPr/>
            <p:nvPr/>
          </p:nvSpPr>
          <p:spPr>
            <a:xfrm>
              <a:off x="6969125" y="4610101"/>
              <a:ext cx="1073150" cy="361950"/>
            </a:xfrm>
            <a:custGeom>
              <a:avLst/>
              <a:gdLst/>
              <a:ahLst/>
              <a:cxnLst/>
              <a:rect l="l" t="t" r="r" b="b"/>
              <a:pathLst>
                <a:path w="676" h="228" extrusionOk="0">
                  <a:moveTo>
                    <a:pt x="676" y="0"/>
                  </a:moveTo>
                  <a:lnTo>
                    <a:pt x="338" y="228"/>
                  </a:lnTo>
                  <a:lnTo>
                    <a:pt x="0" y="0"/>
                  </a:lnTo>
                  <a:lnTo>
                    <a:pt x="676" y="0"/>
                  </a:lnTo>
                  <a:close/>
                </a:path>
              </a:pathLst>
            </a:custGeom>
            <a:solidFill>
              <a:srgbClr val="FDC62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1234" name="Google Shape;1234;p74"/>
            <p:cNvSpPr/>
            <p:nvPr/>
          </p:nvSpPr>
          <p:spPr>
            <a:xfrm>
              <a:off x="5302250" y="1809751"/>
              <a:ext cx="390525" cy="390525"/>
            </a:xfrm>
            <a:prstGeom prst="ellipse">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1235" name="Google Shape;1235;p74"/>
            <p:cNvSpPr/>
            <p:nvPr/>
          </p:nvSpPr>
          <p:spPr>
            <a:xfrm>
              <a:off x="4054475" y="2733676"/>
              <a:ext cx="390525" cy="390525"/>
            </a:xfrm>
            <a:prstGeom prst="ellipse">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1236" name="Google Shape;1236;p74"/>
            <p:cNvSpPr/>
            <p:nvPr/>
          </p:nvSpPr>
          <p:spPr>
            <a:xfrm>
              <a:off x="3267075" y="4716463"/>
              <a:ext cx="390525" cy="390525"/>
            </a:xfrm>
            <a:prstGeom prst="ellipse">
              <a:avLst/>
            </a:prstGeom>
            <a:solidFill>
              <a:srgbClr val="F1F1F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1237" name="Google Shape;1237;p74"/>
            <p:cNvSpPr/>
            <p:nvPr/>
          </p:nvSpPr>
          <p:spPr>
            <a:xfrm>
              <a:off x="7065963" y="1414463"/>
              <a:ext cx="392113" cy="390525"/>
            </a:xfrm>
            <a:prstGeom prst="ellipse">
              <a:avLst/>
            </a:prstGeom>
            <a:solidFill>
              <a:srgbClr val="F1F1F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1238" name="Google Shape;1238;p74"/>
            <p:cNvSpPr/>
            <p:nvPr/>
          </p:nvSpPr>
          <p:spPr>
            <a:xfrm>
              <a:off x="3346450" y="5334001"/>
              <a:ext cx="5502275" cy="112713"/>
            </a:xfrm>
            <a:prstGeom prst="rect">
              <a:avLst/>
            </a:prstGeom>
            <a:solidFill>
              <a:srgbClr val="CBCB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grpSp>
      <p:grpSp>
        <p:nvGrpSpPr>
          <p:cNvPr id="1239" name="Google Shape;1239;p74"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p:nvPr/>
        </p:nvGrpSpPr>
        <p:grpSpPr>
          <a:xfrm>
            <a:off x="10278132" y="1258524"/>
            <a:ext cx="1518045" cy="2585796"/>
            <a:chOff x="4589463" y="862806"/>
            <a:chExt cx="3013075" cy="5132388"/>
          </a:xfrm>
        </p:grpSpPr>
        <p:sp>
          <p:nvSpPr>
            <p:cNvPr id="1240" name="Google Shape;1240;p74"/>
            <p:cNvSpPr/>
            <p:nvPr/>
          </p:nvSpPr>
          <p:spPr>
            <a:xfrm>
              <a:off x="4589463" y="5811044"/>
              <a:ext cx="3013075" cy="184150"/>
            </a:xfrm>
            <a:prstGeom prst="ellipse">
              <a:avLst/>
            </a:prstGeom>
            <a:solidFill>
              <a:srgbClr val="B3B3B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1241" name="Google Shape;1241;p74"/>
            <p:cNvSpPr/>
            <p:nvPr/>
          </p:nvSpPr>
          <p:spPr>
            <a:xfrm>
              <a:off x="5537201" y="2196306"/>
              <a:ext cx="1236663" cy="1558925"/>
            </a:xfrm>
            <a:custGeom>
              <a:avLst/>
              <a:gdLst/>
              <a:ahLst/>
              <a:cxnLst/>
              <a:rect l="l" t="t" r="r" b="b"/>
              <a:pathLst>
                <a:path w="374" h="473" extrusionOk="0">
                  <a:moveTo>
                    <a:pt x="371" y="51"/>
                  </a:moveTo>
                  <a:cubicBezTo>
                    <a:pt x="367" y="43"/>
                    <a:pt x="344" y="60"/>
                    <a:pt x="344" y="56"/>
                  </a:cubicBezTo>
                  <a:cubicBezTo>
                    <a:pt x="344" y="52"/>
                    <a:pt x="368" y="41"/>
                    <a:pt x="365" y="36"/>
                  </a:cubicBezTo>
                  <a:cubicBezTo>
                    <a:pt x="362" y="30"/>
                    <a:pt x="330" y="47"/>
                    <a:pt x="329" y="45"/>
                  </a:cubicBezTo>
                  <a:cubicBezTo>
                    <a:pt x="328" y="42"/>
                    <a:pt x="361" y="28"/>
                    <a:pt x="358" y="22"/>
                  </a:cubicBezTo>
                  <a:cubicBezTo>
                    <a:pt x="356" y="16"/>
                    <a:pt x="339" y="20"/>
                    <a:pt x="331" y="22"/>
                  </a:cubicBezTo>
                  <a:cubicBezTo>
                    <a:pt x="324" y="25"/>
                    <a:pt x="317" y="31"/>
                    <a:pt x="319" y="26"/>
                  </a:cubicBezTo>
                  <a:cubicBezTo>
                    <a:pt x="320" y="20"/>
                    <a:pt x="343" y="11"/>
                    <a:pt x="342" y="5"/>
                  </a:cubicBezTo>
                  <a:cubicBezTo>
                    <a:pt x="342" y="0"/>
                    <a:pt x="305" y="11"/>
                    <a:pt x="292" y="18"/>
                  </a:cubicBezTo>
                  <a:cubicBezTo>
                    <a:pt x="284" y="22"/>
                    <a:pt x="284" y="29"/>
                    <a:pt x="287" y="36"/>
                  </a:cubicBezTo>
                  <a:cubicBezTo>
                    <a:pt x="291" y="48"/>
                    <a:pt x="291" y="61"/>
                    <a:pt x="289" y="73"/>
                  </a:cubicBezTo>
                  <a:cubicBezTo>
                    <a:pt x="289" y="73"/>
                    <a:pt x="289" y="73"/>
                    <a:pt x="289" y="73"/>
                  </a:cubicBezTo>
                  <a:cubicBezTo>
                    <a:pt x="289" y="74"/>
                    <a:pt x="289" y="74"/>
                    <a:pt x="289" y="75"/>
                  </a:cubicBezTo>
                  <a:cubicBezTo>
                    <a:pt x="286" y="83"/>
                    <a:pt x="283" y="91"/>
                    <a:pt x="281" y="96"/>
                  </a:cubicBezTo>
                  <a:cubicBezTo>
                    <a:pt x="272" y="114"/>
                    <a:pt x="262" y="131"/>
                    <a:pt x="251" y="147"/>
                  </a:cubicBezTo>
                  <a:cubicBezTo>
                    <a:pt x="225" y="187"/>
                    <a:pt x="192" y="225"/>
                    <a:pt x="150" y="250"/>
                  </a:cubicBezTo>
                  <a:cubicBezTo>
                    <a:pt x="54" y="306"/>
                    <a:pt x="0" y="347"/>
                    <a:pt x="27" y="410"/>
                  </a:cubicBezTo>
                  <a:cubicBezTo>
                    <a:pt x="53" y="473"/>
                    <a:pt x="172" y="439"/>
                    <a:pt x="218" y="381"/>
                  </a:cubicBezTo>
                  <a:cubicBezTo>
                    <a:pt x="262" y="324"/>
                    <a:pt x="331" y="144"/>
                    <a:pt x="337" y="105"/>
                  </a:cubicBezTo>
                  <a:cubicBezTo>
                    <a:pt x="337" y="105"/>
                    <a:pt x="337" y="105"/>
                    <a:pt x="337" y="105"/>
                  </a:cubicBezTo>
                  <a:cubicBezTo>
                    <a:pt x="339" y="96"/>
                    <a:pt x="345" y="77"/>
                    <a:pt x="353" y="73"/>
                  </a:cubicBezTo>
                  <a:cubicBezTo>
                    <a:pt x="361" y="68"/>
                    <a:pt x="374" y="58"/>
                    <a:pt x="371" y="51"/>
                  </a:cubicBezTo>
                  <a:close/>
                </a:path>
              </a:pathLst>
            </a:custGeom>
            <a:solidFill>
              <a:srgbClr val="DDB18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1242" name="Google Shape;1242;p74"/>
            <p:cNvSpPr/>
            <p:nvPr/>
          </p:nvSpPr>
          <p:spPr>
            <a:xfrm>
              <a:off x="5549901" y="3086894"/>
              <a:ext cx="668338" cy="655638"/>
            </a:xfrm>
            <a:custGeom>
              <a:avLst/>
              <a:gdLst/>
              <a:ahLst/>
              <a:cxnLst/>
              <a:rect l="l" t="t" r="r" b="b"/>
              <a:pathLst>
                <a:path w="202" h="199" extrusionOk="0">
                  <a:moveTo>
                    <a:pt x="112" y="0"/>
                  </a:moveTo>
                  <a:cubicBezTo>
                    <a:pt x="38" y="47"/>
                    <a:pt x="0" y="84"/>
                    <a:pt x="23" y="140"/>
                  </a:cubicBezTo>
                  <a:cubicBezTo>
                    <a:pt x="47" y="199"/>
                    <a:pt x="150" y="174"/>
                    <a:pt x="202" y="123"/>
                  </a:cubicBezTo>
                  <a:cubicBezTo>
                    <a:pt x="134" y="106"/>
                    <a:pt x="116" y="35"/>
                    <a:pt x="112" y="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1243" name="Google Shape;1243;p74"/>
            <p:cNvSpPr/>
            <p:nvPr/>
          </p:nvSpPr>
          <p:spPr>
            <a:xfrm>
              <a:off x="5894388" y="3072606"/>
              <a:ext cx="342900" cy="441325"/>
            </a:xfrm>
            <a:custGeom>
              <a:avLst/>
              <a:gdLst/>
              <a:ahLst/>
              <a:cxnLst/>
              <a:rect l="l" t="t" r="r" b="b"/>
              <a:pathLst>
                <a:path w="104" h="134" extrusionOk="0">
                  <a:moveTo>
                    <a:pt x="28" y="51"/>
                  </a:moveTo>
                  <a:cubicBezTo>
                    <a:pt x="20" y="32"/>
                    <a:pt x="17" y="12"/>
                    <a:pt x="15" y="0"/>
                  </a:cubicBezTo>
                  <a:cubicBezTo>
                    <a:pt x="10" y="3"/>
                    <a:pt x="5" y="6"/>
                    <a:pt x="0" y="9"/>
                  </a:cubicBezTo>
                  <a:cubicBezTo>
                    <a:pt x="2" y="22"/>
                    <a:pt x="6" y="39"/>
                    <a:pt x="13" y="57"/>
                  </a:cubicBezTo>
                  <a:cubicBezTo>
                    <a:pt x="29" y="97"/>
                    <a:pt x="56" y="123"/>
                    <a:pt x="91" y="134"/>
                  </a:cubicBezTo>
                  <a:cubicBezTo>
                    <a:pt x="96" y="130"/>
                    <a:pt x="100" y="125"/>
                    <a:pt x="104" y="121"/>
                  </a:cubicBezTo>
                  <a:cubicBezTo>
                    <a:pt x="69" y="113"/>
                    <a:pt x="43" y="90"/>
                    <a:pt x="28" y="51"/>
                  </a:cubicBezTo>
                  <a:close/>
                </a:path>
              </a:pathLst>
            </a:cu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1244" name="Google Shape;1244;p74"/>
            <p:cNvSpPr/>
            <p:nvPr/>
          </p:nvSpPr>
          <p:spPr>
            <a:xfrm>
              <a:off x="5603876" y="2872581"/>
              <a:ext cx="917575" cy="882650"/>
            </a:xfrm>
            <a:custGeom>
              <a:avLst/>
              <a:gdLst/>
              <a:ahLst/>
              <a:cxnLst/>
              <a:rect l="l" t="t" r="r" b="b"/>
              <a:pathLst>
                <a:path w="278" h="268" extrusionOk="0">
                  <a:moveTo>
                    <a:pt x="271" y="14"/>
                  </a:moveTo>
                  <a:cubicBezTo>
                    <a:pt x="260" y="11"/>
                    <a:pt x="250" y="6"/>
                    <a:pt x="240" y="0"/>
                  </a:cubicBezTo>
                  <a:cubicBezTo>
                    <a:pt x="242" y="59"/>
                    <a:pt x="231" y="120"/>
                    <a:pt x="172" y="149"/>
                  </a:cubicBezTo>
                  <a:cubicBezTo>
                    <a:pt x="155" y="157"/>
                    <a:pt x="141" y="165"/>
                    <a:pt x="124" y="169"/>
                  </a:cubicBezTo>
                  <a:cubicBezTo>
                    <a:pt x="83" y="181"/>
                    <a:pt x="41" y="187"/>
                    <a:pt x="0" y="179"/>
                  </a:cubicBezTo>
                  <a:cubicBezTo>
                    <a:pt x="1" y="187"/>
                    <a:pt x="3" y="196"/>
                    <a:pt x="7" y="205"/>
                  </a:cubicBezTo>
                  <a:cubicBezTo>
                    <a:pt x="33" y="268"/>
                    <a:pt x="152" y="234"/>
                    <a:pt x="198" y="176"/>
                  </a:cubicBezTo>
                  <a:cubicBezTo>
                    <a:pt x="222" y="144"/>
                    <a:pt x="254" y="77"/>
                    <a:pt x="278" y="15"/>
                  </a:cubicBezTo>
                  <a:cubicBezTo>
                    <a:pt x="276" y="15"/>
                    <a:pt x="273" y="15"/>
                    <a:pt x="271" y="14"/>
                  </a:cubicBezTo>
                  <a:close/>
                </a:path>
              </a:pathLst>
            </a:custGeom>
            <a:solidFill>
              <a:srgbClr val="CE8E6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1245" name="Google Shape;1245;p74"/>
            <p:cNvSpPr/>
            <p:nvPr/>
          </p:nvSpPr>
          <p:spPr>
            <a:xfrm>
              <a:off x="6297613" y="2196306"/>
              <a:ext cx="476250" cy="725488"/>
            </a:xfrm>
            <a:custGeom>
              <a:avLst/>
              <a:gdLst/>
              <a:ahLst/>
              <a:cxnLst/>
              <a:rect l="l" t="t" r="r" b="b"/>
              <a:pathLst>
                <a:path w="144" h="220" extrusionOk="0">
                  <a:moveTo>
                    <a:pt x="141" y="51"/>
                  </a:moveTo>
                  <a:cubicBezTo>
                    <a:pt x="137" y="43"/>
                    <a:pt x="114" y="60"/>
                    <a:pt x="114" y="56"/>
                  </a:cubicBezTo>
                  <a:cubicBezTo>
                    <a:pt x="114" y="52"/>
                    <a:pt x="138" y="41"/>
                    <a:pt x="135" y="36"/>
                  </a:cubicBezTo>
                  <a:cubicBezTo>
                    <a:pt x="132" y="30"/>
                    <a:pt x="100" y="47"/>
                    <a:pt x="99" y="45"/>
                  </a:cubicBezTo>
                  <a:cubicBezTo>
                    <a:pt x="98" y="42"/>
                    <a:pt x="131" y="28"/>
                    <a:pt x="128" y="22"/>
                  </a:cubicBezTo>
                  <a:cubicBezTo>
                    <a:pt x="126" y="16"/>
                    <a:pt x="109" y="20"/>
                    <a:pt x="101" y="22"/>
                  </a:cubicBezTo>
                  <a:cubicBezTo>
                    <a:pt x="94" y="25"/>
                    <a:pt x="87" y="31"/>
                    <a:pt x="89" y="26"/>
                  </a:cubicBezTo>
                  <a:cubicBezTo>
                    <a:pt x="90" y="20"/>
                    <a:pt x="113" y="11"/>
                    <a:pt x="112" y="5"/>
                  </a:cubicBezTo>
                  <a:cubicBezTo>
                    <a:pt x="112" y="0"/>
                    <a:pt x="75" y="11"/>
                    <a:pt x="62" y="18"/>
                  </a:cubicBezTo>
                  <a:cubicBezTo>
                    <a:pt x="54" y="22"/>
                    <a:pt x="54" y="29"/>
                    <a:pt x="57" y="36"/>
                  </a:cubicBezTo>
                  <a:cubicBezTo>
                    <a:pt x="61" y="48"/>
                    <a:pt x="61" y="61"/>
                    <a:pt x="59" y="73"/>
                  </a:cubicBezTo>
                  <a:cubicBezTo>
                    <a:pt x="59" y="73"/>
                    <a:pt x="59" y="73"/>
                    <a:pt x="59" y="73"/>
                  </a:cubicBezTo>
                  <a:cubicBezTo>
                    <a:pt x="59" y="74"/>
                    <a:pt x="59" y="74"/>
                    <a:pt x="59" y="75"/>
                  </a:cubicBezTo>
                  <a:cubicBezTo>
                    <a:pt x="56" y="83"/>
                    <a:pt x="53" y="91"/>
                    <a:pt x="51" y="96"/>
                  </a:cubicBezTo>
                  <a:cubicBezTo>
                    <a:pt x="42" y="114"/>
                    <a:pt x="32" y="131"/>
                    <a:pt x="21" y="147"/>
                  </a:cubicBezTo>
                  <a:cubicBezTo>
                    <a:pt x="15" y="157"/>
                    <a:pt x="8" y="167"/>
                    <a:pt x="0" y="176"/>
                  </a:cubicBezTo>
                  <a:cubicBezTo>
                    <a:pt x="8" y="187"/>
                    <a:pt x="19" y="197"/>
                    <a:pt x="30" y="205"/>
                  </a:cubicBezTo>
                  <a:cubicBezTo>
                    <a:pt x="30" y="191"/>
                    <a:pt x="29" y="178"/>
                    <a:pt x="28" y="165"/>
                  </a:cubicBezTo>
                  <a:cubicBezTo>
                    <a:pt x="29" y="178"/>
                    <a:pt x="30" y="191"/>
                    <a:pt x="30" y="205"/>
                  </a:cubicBezTo>
                  <a:cubicBezTo>
                    <a:pt x="40" y="211"/>
                    <a:pt x="50" y="216"/>
                    <a:pt x="61" y="219"/>
                  </a:cubicBezTo>
                  <a:cubicBezTo>
                    <a:pt x="63" y="220"/>
                    <a:pt x="66" y="220"/>
                    <a:pt x="68" y="220"/>
                  </a:cubicBezTo>
                  <a:cubicBezTo>
                    <a:pt x="89" y="169"/>
                    <a:pt x="105" y="123"/>
                    <a:pt x="107" y="105"/>
                  </a:cubicBezTo>
                  <a:cubicBezTo>
                    <a:pt x="107" y="105"/>
                    <a:pt x="107" y="105"/>
                    <a:pt x="107" y="105"/>
                  </a:cubicBezTo>
                  <a:cubicBezTo>
                    <a:pt x="109" y="96"/>
                    <a:pt x="115" y="77"/>
                    <a:pt x="123" y="73"/>
                  </a:cubicBezTo>
                  <a:cubicBezTo>
                    <a:pt x="131" y="68"/>
                    <a:pt x="144" y="58"/>
                    <a:pt x="141" y="51"/>
                  </a:cubicBezTo>
                  <a:close/>
                </a:path>
              </a:pathLst>
            </a:custGeom>
            <a:solidFill>
              <a:srgbClr val="CE8E6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1246" name="Google Shape;1246;p74"/>
            <p:cNvSpPr/>
            <p:nvPr/>
          </p:nvSpPr>
          <p:spPr>
            <a:xfrm>
              <a:off x="5603876" y="3412331"/>
              <a:ext cx="614363" cy="330200"/>
            </a:xfrm>
            <a:custGeom>
              <a:avLst/>
              <a:gdLst/>
              <a:ahLst/>
              <a:cxnLst/>
              <a:rect l="l" t="t" r="r" b="b"/>
              <a:pathLst>
                <a:path w="186" h="100" extrusionOk="0">
                  <a:moveTo>
                    <a:pt x="0" y="15"/>
                  </a:moveTo>
                  <a:cubicBezTo>
                    <a:pt x="1" y="23"/>
                    <a:pt x="3" y="32"/>
                    <a:pt x="7" y="41"/>
                  </a:cubicBezTo>
                  <a:cubicBezTo>
                    <a:pt x="31" y="100"/>
                    <a:pt x="134" y="75"/>
                    <a:pt x="186" y="24"/>
                  </a:cubicBezTo>
                  <a:cubicBezTo>
                    <a:pt x="167" y="20"/>
                    <a:pt x="152" y="11"/>
                    <a:pt x="141" y="0"/>
                  </a:cubicBezTo>
                  <a:cubicBezTo>
                    <a:pt x="135" y="2"/>
                    <a:pt x="130" y="4"/>
                    <a:pt x="124" y="5"/>
                  </a:cubicBezTo>
                  <a:cubicBezTo>
                    <a:pt x="83" y="17"/>
                    <a:pt x="41" y="23"/>
                    <a:pt x="0" y="15"/>
                  </a:cubicBezTo>
                  <a:close/>
                </a:path>
              </a:pathLst>
            </a:custGeom>
            <a:solidFill>
              <a:srgbClr val="EFE8E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1247" name="Google Shape;1247;p74"/>
            <p:cNvSpPr/>
            <p:nvPr/>
          </p:nvSpPr>
          <p:spPr>
            <a:xfrm>
              <a:off x="6038851" y="3399631"/>
              <a:ext cx="198438" cy="114300"/>
            </a:xfrm>
            <a:custGeom>
              <a:avLst/>
              <a:gdLst/>
              <a:ahLst/>
              <a:cxnLst/>
              <a:rect l="l" t="t" r="r" b="b"/>
              <a:pathLst>
                <a:path w="60" h="35" extrusionOk="0">
                  <a:moveTo>
                    <a:pt x="47" y="35"/>
                  </a:moveTo>
                  <a:cubicBezTo>
                    <a:pt x="52" y="31"/>
                    <a:pt x="56" y="26"/>
                    <a:pt x="60" y="22"/>
                  </a:cubicBezTo>
                  <a:cubicBezTo>
                    <a:pt x="44" y="18"/>
                    <a:pt x="29" y="11"/>
                    <a:pt x="17" y="0"/>
                  </a:cubicBezTo>
                  <a:cubicBezTo>
                    <a:pt x="11" y="3"/>
                    <a:pt x="6" y="5"/>
                    <a:pt x="0" y="7"/>
                  </a:cubicBezTo>
                  <a:cubicBezTo>
                    <a:pt x="14" y="20"/>
                    <a:pt x="29" y="29"/>
                    <a:pt x="47" y="35"/>
                  </a:cubicBezTo>
                  <a:close/>
                </a:path>
              </a:pathLst>
            </a:cu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1248" name="Google Shape;1248;p74"/>
            <p:cNvSpPr/>
            <p:nvPr/>
          </p:nvSpPr>
          <p:spPr>
            <a:xfrm>
              <a:off x="5894388" y="3072606"/>
              <a:ext cx="201613" cy="349250"/>
            </a:xfrm>
            <a:custGeom>
              <a:avLst/>
              <a:gdLst/>
              <a:ahLst/>
              <a:cxnLst/>
              <a:rect l="l" t="t" r="r" b="b"/>
              <a:pathLst>
                <a:path w="61" h="106" extrusionOk="0">
                  <a:moveTo>
                    <a:pt x="28" y="51"/>
                  </a:moveTo>
                  <a:cubicBezTo>
                    <a:pt x="20" y="32"/>
                    <a:pt x="17" y="12"/>
                    <a:pt x="15" y="0"/>
                  </a:cubicBezTo>
                  <a:cubicBezTo>
                    <a:pt x="10" y="3"/>
                    <a:pt x="5" y="6"/>
                    <a:pt x="0" y="9"/>
                  </a:cubicBezTo>
                  <a:cubicBezTo>
                    <a:pt x="2" y="22"/>
                    <a:pt x="6" y="39"/>
                    <a:pt x="13" y="57"/>
                  </a:cubicBezTo>
                  <a:cubicBezTo>
                    <a:pt x="21" y="77"/>
                    <a:pt x="31" y="93"/>
                    <a:pt x="44" y="106"/>
                  </a:cubicBezTo>
                  <a:cubicBezTo>
                    <a:pt x="50" y="104"/>
                    <a:pt x="55" y="102"/>
                    <a:pt x="61" y="99"/>
                  </a:cubicBezTo>
                  <a:cubicBezTo>
                    <a:pt x="47" y="87"/>
                    <a:pt x="36" y="72"/>
                    <a:pt x="28" y="51"/>
                  </a:cubicBezTo>
                  <a:close/>
                </a:path>
              </a:pathLst>
            </a:cu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1249" name="Google Shape;1249;p74"/>
            <p:cNvSpPr/>
            <p:nvPr/>
          </p:nvSpPr>
          <p:spPr>
            <a:xfrm>
              <a:off x="5207001" y="862806"/>
              <a:ext cx="1982788" cy="2246313"/>
            </a:xfrm>
            <a:custGeom>
              <a:avLst/>
              <a:gdLst/>
              <a:ahLst/>
              <a:cxnLst/>
              <a:rect l="l" t="t" r="r" b="b"/>
              <a:pathLst>
                <a:path w="600" h="682" extrusionOk="0">
                  <a:moveTo>
                    <a:pt x="499" y="6"/>
                  </a:moveTo>
                  <a:cubicBezTo>
                    <a:pt x="460" y="15"/>
                    <a:pt x="451" y="42"/>
                    <a:pt x="444" y="68"/>
                  </a:cubicBezTo>
                  <a:cubicBezTo>
                    <a:pt x="442" y="72"/>
                    <a:pt x="441" y="76"/>
                    <a:pt x="440" y="81"/>
                  </a:cubicBezTo>
                  <a:cubicBezTo>
                    <a:pt x="438" y="86"/>
                    <a:pt x="430" y="92"/>
                    <a:pt x="428" y="92"/>
                  </a:cubicBezTo>
                  <a:cubicBezTo>
                    <a:pt x="427" y="92"/>
                    <a:pt x="427" y="91"/>
                    <a:pt x="427" y="90"/>
                  </a:cubicBezTo>
                  <a:cubicBezTo>
                    <a:pt x="423" y="82"/>
                    <a:pt x="427" y="71"/>
                    <a:pt x="427" y="71"/>
                  </a:cubicBezTo>
                  <a:cubicBezTo>
                    <a:pt x="429" y="66"/>
                    <a:pt x="426" y="59"/>
                    <a:pt x="421" y="57"/>
                  </a:cubicBezTo>
                  <a:cubicBezTo>
                    <a:pt x="415" y="55"/>
                    <a:pt x="409" y="57"/>
                    <a:pt x="406" y="63"/>
                  </a:cubicBezTo>
                  <a:cubicBezTo>
                    <a:pt x="406" y="63"/>
                    <a:pt x="406" y="64"/>
                    <a:pt x="406" y="64"/>
                  </a:cubicBezTo>
                  <a:cubicBezTo>
                    <a:pt x="385" y="17"/>
                    <a:pt x="385" y="17"/>
                    <a:pt x="385" y="17"/>
                  </a:cubicBezTo>
                  <a:cubicBezTo>
                    <a:pt x="126" y="130"/>
                    <a:pt x="126" y="130"/>
                    <a:pt x="126" y="130"/>
                  </a:cubicBezTo>
                  <a:cubicBezTo>
                    <a:pt x="150" y="185"/>
                    <a:pt x="150" y="185"/>
                    <a:pt x="150" y="185"/>
                  </a:cubicBezTo>
                  <a:cubicBezTo>
                    <a:pt x="145" y="182"/>
                    <a:pt x="142" y="180"/>
                    <a:pt x="141" y="180"/>
                  </a:cubicBezTo>
                  <a:cubicBezTo>
                    <a:pt x="135" y="178"/>
                    <a:pt x="129" y="181"/>
                    <a:pt x="127" y="186"/>
                  </a:cubicBezTo>
                  <a:cubicBezTo>
                    <a:pt x="124" y="192"/>
                    <a:pt x="127" y="198"/>
                    <a:pt x="133" y="200"/>
                  </a:cubicBezTo>
                  <a:cubicBezTo>
                    <a:pt x="133" y="200"/>
                    <a:pt x="143" y="205"/>
                    <a:pt x="147" y="213"/>
                  </a:cubicBezTo>
                  <a:cubicBezTo>
                    <a:pt x="147" y="214"/>
                    <a:pt x="147" y="215"/>
                    <a:pt x="147" y="215"/>
                  </a:cubicBezTo>
                  <a:cubicBezTo>
                    <a:pt x="146" y="217"/>
                    <a:pt x="136" y="219"/>
                    <a:pt x="131" y="216"/>
                  </a:cubicBezTo>
                  <a:cubicBezTo>
                    <a:pt x="127" y="215"/>
                    <a:pt x="123" y="213"/>
                    <a:pt x="119" y="211"/>
                  </a:cubicBezTo>
                  <a:cubicBezTo>
                    <a:pt x="94" y="199"/>
                    <a:pt x="69" y="186"/>
                    <a:pt x="36" y="210"/>
                  </a:cubicBezTo>
                  <a:cubicBezTo>
                    <a:pt x="10" y="229"/>
                    <a:pt x="0" y="259"/>
                    <a:pt x="12" y="287"/>
                  </a:cubicBezTo>
                  <a:cubicBezTo>
                    <a:pt x="37" y="348"/>
                    <a:pt x="114" y="378"/>
                    <a:pt x="176" y="386"/>
                  </a:cubicBezTo>
                  <a:cubicBezTo>
                    <a:pt x="216" y="392"/>
                    <a:pt x="237" y="417"/>
                    <a:pt x="243" y="425"/>
                  </a:cubicBezTo>
                  <a:cubicBezTo>
                    <a:pt x="244" y="426"/>
                    <a:pt x="244" y="427"/>
                    <a:pt x="245" y="428"/>
                  </a:cubicBezTo>
                  <a:cubicBezTo>
                    <a:pt x="243" y="426"/>
                    <a:pt x="240" y="425"/>
                    <a:pt x="237" y="425"/>
                  </a:cubicBezTo>
                  <a:cubicBezTo>
                    <a:pt x="232" y="425"/>
                    <a:pt x="226" y="427"/>
                    <a:pt x="221" y="437"/>
                  </a:cubicBezTo>
                  <a:cubicBezTo>
                    <a:pt x="217" y="444"/>
                    <a:pt x="218" y="452"/>
                    <a:pt x="223" y="459"/>
                  </a:cubicBezTo>
                  <a:cubicBezTo>
                    <a:pt x="230" y="467"/>
                    <a:pt x="245" y="474"/>
                    <a:pt x="257" y="471"/>
                  </a:cubicBezTo>
                  <a:cubicBezTo>
                    <a:pt x="259" y="471"/>
                    <a:pt x="260" y="470"/>
                    <a:pt x="261" y="470"/>
                  </a:cubicBezTo>
                  <a:cubicBezTo>
                    <a:pt x="265" y="468"/>
                    <a:pt x="269" y="465"/>
                    <a:pt x="271" y="461"/>
                  </a:cubicBezTo>
                  <a:cubicBezTo>
                    <a:pt x="272" y="463"/>
                    <a:pt x="272" y="463"/>
                    <a:pt x="272" y="463"/>
                  </a:cubicBezTo>
                  <a:cubicBezTo>
                    <a:pt x="299" y="524"/>
                    <a:pt x="365" y="555"/>
                    <a:pt x="427" y="539"/>
                  </a:cubicBezTo>
                  <a:cubicBezTo>
                    <a:pt x="444" y="552"/>
                    <a:pt x="459" y="570"/>
                    <a:pt x="468" y="592"/>
                  </a:cubicBezTo>
                  <a:cubicBezTo>
                    <a:pt x="482" y="622"/>
                    <a:pt x="483" y="654"/>
                    <a:pt x="475" y="682"/>
                  </a:cubicBezTo>
                  <a:cubicBezTo>
                    <a:pt x="555" y="646"/>
                    <a:pt x="555" y="646"/>
                    <a:pt x="555" y="646"/>
                  </a:cubicBezTo>
                  <a:cubicBezTo>
                    <a:pt x="529" y="634"/>
                    <a:pt x="507" y="611"/>
                    <a:pt x="493" y="581"/>
                  </a:cubicBezTo>
                  <a:cubicBezTo>
                    <a:pt x="484" y="559"/>
                    <a:pt x="480" y="536"/>
                    <a:pt x="482" y="515"/>
                  </a:cubicBezTo>
                  <a:cubicBezTo>
                    <a:pt x="536" y="480"/>
                    <a:pt x="558" y="410"/>
                    <a:pt x="531" y="350"/>
                  </a:cubicBezTo>
                  <a:cubicBezTo>
                    <a:pt x="534" y="349"/>
                    <a:pt x="536" y="349"/>
                    <a:pt x="538" y="348"/>
                  </a:cubicBezTo>
                  <a:cubicBezTo>
                    <a:pt x="540" y="347"/>
                    <a:pt x="541" y="347"/>
                    <a:pt x="542" y="346"/>
                  </a:cubicBezTo>
                  <a:cubicBezTo>
                    <a:pt x="553" y="339"/>
                    <a:pt x="558" y="323"/>
                    <a:pt x="556" y="312"/>
                  </a:cubicBezTo>
                  <a:cubicBezTo>
                    <a:pt x="554" y="304"/>
                    <a:pt x="549" y="298"/>
                    <a:pt x="541" y="296"/>
                  </a:cubicBezTo>
                  <a:cubicBezTo>
                    <a:pt x="531" y="293"/>
                    <a:pt x="525" y="296"/>
                    <a:pt x="522" y="300"/>
                  </a:cubicBezTo>
                  <a:cubicBezTo>
                    <a:pt x="520" y="302"/>
                    <a:pt x="519" y="305"/>
                    <a:pt x="518" y="307"/>
                  </a:cubicBezTo>
                  <a:cubicBezTo>
                    <a:pt x="518" y="306"/>
                    <a:pt x="518" y="305"/>
                    <a:pt x="518" y="304"/>
                  </a:cubicBezTo>
                  <a:cubicBezTo>
                    <a:pt x="516" y="295"/>
                    <a:pt x="511" y="262"/>
                    <a:pt x="534" y="229"/>
                  </a:cubicBezTo>
                  <a:cubicBezTo>
                    <a:pt x="571" y="177"/>
                    <a:pt x="600" y="101"/>
                    <a:pt x="572" y="41"/>
                  </a:cubicBezTo>
                  <a:cubicBezTo>
                    <a:pt x="560" y="13"/>
                    <a:pt x="531" y="0"/>
                    <a:pt x="499" y="6"/>
                  </a:cubicBezTo>
                  <a:close/>
                  <a:moveTo>
                    <a:pt x="241" y="391"/>
                  </a:moveTo>
                  <a:cubicBezTo>
                    <a:pt x="223" y="377"/>
                    <a:pt x="202" y="368"/>
                    <a:pt x="179" y="365"/>
                  </a:cubicBezTo>
                  <a:cubicBezTo>
                    <a:pt x="125" y="358"/>
                    <a:pt x="54" y="331"/>
                    <a:pt x="32" y="279"/>
                  </a:cubicBezTo>
                  <a:cubicBezTo>
                    <a:pt x="24" y="260"/>
                    <a:pt x="31" y="241"/>
                    <a:pt x="49" y="228"/>
                  </a:cubicBezTo>
                  <a:cubicBezTo>
                    <a:pt x="71" y="212"/>
                    <a:pt x="86" y="219"/>
                    <a:pt x="109" y="230"/>
                  </a:cubicBezTo>
                  <a:cubicBezTo>
                    <a:pt x="114" y="232"/>
                    <a:pt x="118" y="234"/>
                    <a:pt x="122" y="236"/>
                  </a:cubicBezTo>
                  <a:cubicBezTo>
                    <a:pt x="133" y="241"/>
                    <a:pt x="153" y="240"/>
                    <a:pt x="163" y="230"/>
                  </a:cubicBezTo>
                  <a:cubicBezTo>
                    <a:pt x="165" y="228"/>
                    <a:pt x="166" y="226"/>
                    <a:pt x="167" y="224"/>
                  </a:cubicBezTo>
                  <a:lnTo>
                    <a:pt x="241" y="391"/>
                  </a:lnTo>
                  <a:close/>
                  <a:moveTo>
                    <a:pt x="517" y="216"/>
                  </a:moveTo>
                  <a:cubicBezTo>
                    <a:pt x="506" y="232"/>
                    <a:pt x="499" y="250"/>
                    <a:pt x="496" y="268"/>
                  </a:cubicBezTo>
                  <a:cubicBezTo>
                    <a:pt x="428" y="114"/>
                    <a:pt x="428" y="114"/>
                    <a:pt x="428" y="114"/>
                  </a:cubicBezTo>
                  <a:cubicBezTo>
                    <a:pt x="429" y="114"/>
                    <a:pt x="429" y="114"/>
                    <a:pt x="429" y="114"/>
                  </a:cubicBezTo>
                  <a:cubicBezTo>
                    <a:pt x="443" y="113"/>
                    <a:pt x="457" y="99"/>
                    <a:pt x="461" y="88"/>
                  </a:cubicBezTo>
                  <a:cubicBezTo>
                    <a:pt x="462" y="83"/>
                    <a:pt x="463" y="79"/>
                    <a:pt x="465" y="74"/>
                  </a:cubicBezTo>
                  <a:cubicBezTo>
                    <a:pt x="472" y="49"/>
                    <a:pt x="477" y="33"/>
                    <a:pt x="504" y="28"/>
                  </a:cubicBezTo>
                  <a:cubicBezTo>
                    <a:pt x="525" y="23"/>
                    <a:pt x="544" y="32"/>
                    <a:pt x="553" y="50"/>
                  </a:cubicBezTo>
                  <a:cubicBezTo>
                    <a:pt x="576" y="101"/>
                    <a:pt x="548" y="172"/>
                    <a:pt x="517" y="216"/>
                  </a:cubicBezTo>
                  <a:close/>
                </a:path>
              </a:pathLst>
            </a:custGeom>
            <a:solidFill>
              <a:srgbClr val="FFC9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1250" name="Google Shape;1250;p74"/>
            <p:cNvSpPr/>
            <p:nvPr/>
          </p:nvSpPr>
          <p:spPr>
            <a:xfrm>
              <a:off x="6518276" y="2848769"/>
              <a:ext cx="812800" cy="471488"/>
            </a:xfrm>
            <a:custGeom>
              <a:avLst/>
              <a:gdLst/>
              <a:ahLst/>
              <a:cxnLst/>
              <a:rect l="l" t="t" r="r" b="b"/>
              <a:pathLst>
                <a:path w="512" h="297" extrusionOk="0">
                  <a:moveTo>
                    <a:pt x="512" y="91"/>
                  </a:moveTo>
                  <a:lnTo>
                    <a:pt x="40" y="297"/>
                  </a:lnTo>
                  <a:lnTo>
                    <a:pt x="0" y="208"/>
                  </a:lnTo>
                  <a:lnTo>
                    <a:pt x="473" y="0"/>
                  </a:lnTo>
                  <a:lnTo>
                    <a:pt x="512" y="91"/>
                  </a:lnTo>
                  <a:close/>
                </a:path>
              </a:pathLst>
            </a:custGeom>
            <a:solidFill>
              <a:srgbClr val="42210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1251" name="Google Shape;1251;p74"/>
            <p:cNvSpPr/>
            <p:nvPr/>
          </p:nvSpPr>
          <p:spPr>
            <a:xfrm>
              <a:off x="6499226" y="2958306"/>
              <a:ext cx="947738" cy="469900"/>
            </a:xfrm>
            <a:custGeom>
              <a:avLst/>
              <a:gdLst/>
              <a:ahLst/>
              <a:cxnLst/>
              <a:rect l="l" t="t" r="r" b="b"/>
              <a:pathLst>
                <a:path w="597" h="296" extrusionOk="0">
                  <a:moveTo>
                    <a:pt x="597" y="43"/>
                  </a:moveTo>
                  <a:lnTo>
                    <a:pt x="18" y="296"/>
                  </a:lnTo>
                  <a:lnTo>
                    <a:pt x="0" y="253"/>
                  </a:lnTo>
                  <a:lnTo>
                    <a:pt x="576" y="0"/>
                  </a:lnTo>
                  <a:lnTo>
                    <a:pt x="597" y="43"/>
                  </a:lnTo>
                  <a:close/>
                </a:path>
              </a:pathLst>
            </a:custGeom>
            <a:solidFill>
              <a:srgbClr val="42210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1252" name="Google Shape;1252;p74"/>
            <p:cNvSpPr/>
            <p:nvPr/>
          </p:nvSpPr>
          <p:spPr>
            <a:xfrm>
              <a:off x="5680076" y="1310481"/>
              <a:ext cx="1333500" cy="1733550"/>
            </a:xfrm>
            <a:custGeom>
              <a:avLst/>
              <a:gdLst/>
              <a:ahLst/>
              <a:cxnLst/>
              <a:rect l="l" t="t" r="r" b="b"/>
              <a:pathLst>
                <a:path w="404" h="526" extrusionOk="0">
                  <a:moveTo>
                    <a:pt x="0" y="0"/>
                  </a:moveTo>
                  <a:cubicBezTo>
                    <a:pt x="142" y="331"/>
                    <a:pt x="142" y="331"/>
                    <a:pt x="142" y="331"/>
                  </a:cubicBezTo>
                  <a:cubicBezTo>
                    <a:pt x="142" y="331"/>
                    <a:pt x="196" y="408"/>
                    <a:pt x="283" y="390"/>
                  </a:cubicBezTo>
                  <a:cubicBezTo>
                    <a:pt x="283" y="390"/>
                    <a:pt x="349" y="432"/>
                    <a:pt x="346" y="526"/>
                  </a:cubicBezTo>
                  <a:cubicBezTo>
                    <a:pt x="390" y="507"/>
                    <a:pt x="390" y="507"/>
                    <a:pt x="390" y="507"/>
                  </a:cubicBezTo>
                  <a:cubicBezTo>
                    <a:pt x="390" y="507"/>
                    <a:pt x="320" y="460"/>
                    <a:pt x="328" y="371"/>
                  </a:cubicBezTo>
                  <a:cubicBezTo>
                    <a:pt x="328" y="371"/>
                    <a:pt x="404" y="314"/>
                    <a:pt x="377" y="219"/>
                  </a:cubicBezTo>
                  <a:cubicBezTo>
                    <a:pt x="377" y="219"/>
                    <a:pt x="371" y="321"/>
                    <a:pt x="280" y="321"/>
                  </a:cubicBezTo>
                  <a:cubicBezTo>
                    <a:pt x="189" y="321"/>
                    <a:pt x="74" y="158"/>
                    <a:pt x="0" y="0"/>
                  </a:cubicBezTo>
                  <a:close/>
                </a:path>
              </a:pathLst>
            </a:custGeom>
            <a:solidFill>
              <a:srgbClr val="FFA1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1253" name="Google Shape;1253;p74"/>
            <p:cNvSpPr/>
            <p:nvPr/>
          </p:nvSpPr>
          <p:spPr>
            <a:xfrm>
              <a:off x="6248401" y="977106"/>
              <a:ext cx="603250" cy="890588"/>
            </a:xfrm>
            <a:custGeom>
              <a:avLst/>
              <a:gdLst/>
              <a:ahLst/>
              <a:cxnLst/>
              <a:rect l="l" t="t" r="r" b="b"/>
              <a:pathLst>
                <a:path w="183" h="270" extrusionOk="0">
                  <a:moveTo>
                    <a:pt x="0" y="25"/>
                  </a:moveTo>
                  <a:cubicBezTo>
                    <a:pt x="63" y="0"/>
                    <a:pt x="63" y="0"/>
                    <a:pt x="63" y="0"/>
                  </a:cubicBezTo>
                  <a:cubicBezTo>
                    <a:pt x="183" y="270"/>
                    <a:pt x="183" y="270"/>
                    <a:pt x="183" y="270"/>
                  </a:cubicBezTo>
                  <a:cubicBezTo>
                    <a:pt x="183" y="270"/>
                    <a:pt x="52" y="25"/>
                    <a:pt x="0" y="25"/>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1254" name="Google Shape;1254;p74"/>
            <p:cNvSpPr/>
            <p:nvPr/>
          </p:nvSpPr>
          <p:spPr>
            <a:xfrm>
              <a:off x="4932363" y="4585494"/>
              <a:ext cx="1233488" cy="1027113"/>
            </a:xfrm>
            <a:custGeom>
              <a:avLst/>
              <a:gdLst/>
              <a:ahLst/>
              <a:cxnLst/>
              <a:rect l="l" t="t" r="r" b="b"/>
              <a:pathLst>
                <a:path w="373" h="312" extrusionOk="0">
                  <a:moveTo>
                    <a:pt x="343" y="5"/>
                  </a:moveTo>
                  <a:cubicBezTo>
                    <a:pt x="340" y="14"/>
                    <a:pt x="373" y="312"/>
                    <a:pt x="36" y="241"/>
                  </a:cubicBezTo>
                  <a:cubicBezTo>
                    <a:pt x="0" y="297"/>
                    <a:pt x="0" y="297"/>
                    <a:pt x="0" y="297"/>
                  </a:cubicBezTo>
                  <a:cubicBezTo>
                    <a:pt x="22" y="176"/>
                    <a:pt x="22" y="176"/>
                    <a:pt x="22" y="176"/>
                  </a:cubicBezTo>
                  <a:cubicBezTo>
                    <a:pt x="22" y="176"/>
                    <a:pt x="263" y="250"/>
                    <a:pt x="210" y="0"/>
                  </a:cubicBezTo>
                  <a:lnTo>
                    <a:pt x="343" y="5"/>
                  </a:lnTo>
                  <a:close/>
                </a:path>
              </a:pathLst>
            </a:custGeom>
            <a:solidFill>
              <a:srgbClr val="DDB18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1255" name="Google Shape;1255;p74"/>
            <p:cNvSpPr/>
            <p:nvPr/>
          </p:nvSpPr>
          <p:spPr>
            <a:xfrm>
              <a:off x="4932363" y="5145881"/>
              <a:ext cx="696913" cy="417513"/>
            </a:xfrm>
            <a:custGeom>
              <a:avLst/>
              <a:gdLst/>
              <a:ahLst/>
              <a:cxnLst/>
              <a:rect l="l" t="t" r="r" b="b"/>
              <a:pathLst>
                <a:path w="211" h="127" extrusionOk="0">
                  <a:moveTo>
                    <a:pt x="167" y="0"/>
                  </a:moveTo>
                  <a:cubicBezTo>
                    <a:pt x="109" y="33"/>
                    <a:pt x="22" y="6"/>
                    <a:pt x="22" y="6"/>
                  </a:cubicBezTo>
                  <a:cubicBezTo>
                    <a:pt x="0" y="127"/>
                    <a:pt x="0" y="127"/>
                    <a:pt x="0" y="127"/>
                  </a:cubicBezTo>
                  <a:cubicBezTo>
                    <a:pt x="36" y="71"/>
                    <a:pt x="36" y="71"/>
                    <a:pt x="36" y="71"/>
                  </a:cubicBezTo>
                  <a:cubicBezTo>
                    <a:pt x="111" y="87"/>
                    <a:pt x="168" y="85"/>
                    <a:pt x="211" y="71"/>
                  </a:cubicBezTo>
                  <a:cubicBezTo>
                    <a:pt x="185" y="53"/>
                    <a:pt x="173" y="22"/>
                    <a:pt x="167" y="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1256" name="Google Shape;1256;p74"/>
            <p:cNvSpPr/>
            <p:nvPr/>
          </p:nvSpPr>
          <p:spPr>
            <a:xfrm>
              <a:off x="5435601" y="5145881"/>
              <a:ext cx="193675" cy="249238"/>
            </a:xfrm>
            <a:custGeom>
              <a:avLst/>
              <a:gdLst/>
              <a:ahLst/>
              <a:cxnLst/>
              <a:rect l="l" t="t" r="r" b="b"/>
              <a:pathLst>
                <a:path w="59" h="76" extrusionOk="0">
                  <a:moveTo>
                    <a:pt x="15" y="0"/>
                  </a:moveTo>
                  <a:cubicBezTo>
                    <a:pt x="10" y="2"/>
                    <a:pt x="5" y="5"/>
                    <a:pt x="0" y="7"/>
                  </a:cubicBezTo>
                  <a:cubicBezTo>
                    <a:pt x="4" y="24"/>
                    <a:pt x="15" y="55"/>
                    <a:pt x="40" y="76"/>
                  </a:cubicBezTo>
                  <a:cubicBezTo>
                    <a:pt x="47" y="75"/>
                    <a:pt x="53" y="73"/>
                    <a:pt x="59" y="71"/>
                  </a:cubicBezTo>
                  <a:cubicBezTo>
                    <a:pt x="33" y="53"/>
                    <a:pt x="21" y="22"/>
                    <a:pt x="15" y="0"/>
                  </a:cubicBezTo>
                  <a:close/>
                </a:path>
              </a:pathLst>
            </a:custGeom>
            <a:solidFill>
              <a:srgbClr val="0071B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1257" name="Google Shape;1257;p74"/>
            <p:cNvSpPr/>
            <p:nvPr/>
          </p:nvSpPr>
          <p:spPr>
            <a:xfrm>
              <a:off x="4932363" y="4585494"/>
              <a:ext cx="1233488" cy="1027113"/>
            </a:xfrm>
            <a:custGeom>
              <a:avLst/>
              <a:gdLst/>
              <a:ahLst/>
              <a:cxnLst/>
              <a:rect l="l" t="t" r="r" b="b"/>
              <a:pathLst>
                <a:path w="373" h="312" extrusionOk="0">
                  <a:moveTo>
                    <a:pt x="343" y="5"/>
                  </a:moveTo>
                  <a:cubicBezTo>
                    <a:pt x="210" y="0"/>
                    <a:pt x="210" y="0"/>
                    <a:pt x="210" y="0"/>
                  </a:cubicBezTo>
                  <a:cubicBezTo>
                    <a:pt x="221" y="52"/>
                    <a:pt x="219" y="90"/>
                    <a:pt x="209" y="118"/>
                  </a:cubicBezTo>
                  <a:cubicBezTo>
                    <a:pt x="214" y="137"/>
                    <a:pt x="215" y="157"/>
                    <a:pt x="209" y="175"/>
                  </a:cubicBezTo>
                  <a:cubicBezTo>
                    <a:pt x="184" y="244"/>
                    <a:pt x="95" y="237"/>
                    <a:pt x="31" y="225"/>
                  </a:cubicBezTo>
                  <a:cubicBezTo>
                    <a:pt x="25" y="223"/>
                    <a:pt x="19" y="222"/>
                    <a:pt x="14" y="220"/>
                  </a:cubicBezTo>
                  <a:cubicBezTo>
                    <a:pt x="0" y="297"/>
                    <a:pt x="0" y="297"/>
                    <a:pt x="0" y="297"/>
                  </a:cubicBezTo>
                  <a:cubicBezTo>
                    <a:pt x="36" y="241"/>
                    <a:pt x="36" y="241"/>
                    <a:pt x="36" y="241"/>
                  </a:cubicBezTo>
                  <a:cubicBezTo>
                    <a:pt x="373" y="312"/>
                    <a:pt x="340" y="14"/>
                    <a:pt x="343" y="5"/>
                  </a:cubicBezTo>
                  <a:close/>
                </a:path>
              </a:pathLst>
            </a:custGeom>
            <a:solidFill>
              <a:srgbClr val="CE8E6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1258" name="Google Shape;1258;p74"/>
            <p:cNvSpPr/>
            <p:nvPr/>
          </p:nvSpPr>
          <p:spPr>
            <a:xfrm>
              <a:off x="4932363" y="5280819"/>
              <a:ext cx="696913" cy="282575"/>
            </a:xfrm>
            <a:custGeom>
              <a:avLst/>
              <a:gdLst/>
              <a:ahLst/>
              <a:cxnLst/>
              <a:rect l="l" t="t" r="r" b="b"/>
              <a:pathLst>
                <a:path w="211" h="86" extrusionOk="0">
                  <a:moveTo>
                    <a:pt x="184" y="0"/>
                  </a:moveTo>
                  <a:cubicBezTo>
                    <a:pt x="146" y="30"/>
                    <a:pt x="81" y="24"/>
                    <a:pt x="31" y="14"/>
                  </a:cubicBezTo>
                  <a:cubicBezTo>
                    <a:pt x="25" y="12"/>
                    <a:pt x="19" y="11"/>
                    <a:pt x="14" y="9"/>
                  </a:cubicBezTo>
                  <a:cubicBezTo>
                    <a:pt x="0" y="86"/>
                    <a:pt x="0" y="86"/>
                    <a:pt x="0" y="86"/>
                  </a:cubicBezTo>
                  <a:cubicBezTo>
                    <a:pt x="36" y="30"/>
                    <a:pt x="36" y="30"/>
                    <a:pt x="36" y="30"/>
                  </a:cubicBezTo>
                  <a:cubicBezTo>
                    <a:pt x="111" y="46"/>
                    <a:pt x="168" y="44"/>
                    <a:pt x="211" y="30"/>
                  </a:cubicBezTo>
                  <a:cubicBezTo>
                    <a:pt x="199" y="22"/>
                    <a:pt x="190" y="11"/>
                    <a:pt x="184" y="0"/>
                  </a:cubicBezTo>
                  <a:close/>
                </a:path>
              </a:pathLst>
            </a:custGeom>
            <a:solidFill>
              <a:srgbClr val="EFE8E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1259" name="Google Shape;1259;p74"/>
            <p:cNvSpPr/>
            <p:nvPr/>
          </p:nvSpPr>
          <p:spPr>
            <a:xfrm>
              <a:off x="5435601" y="5145881"/>
              <a:ext cx="104775" cy="163513"/>
            </a:xfrm>
            <a:custGeom>
              <a:avLst/>
              <a:gdLst/>
              <a:ahLst/>
              <a:cxnLst/>
              <a:rect l="l" t="t" r="r" b="b"/>
              <a:pathLst>
                <a:path w="32" h="50" extrusionOk="0">
                  <a:moveTo>
                    <a:pt x="15" y="0"/>
                  </a:moveTo>
                  <a:cubicBezTo>
                    <a:pt x="10" y="2"/>
                    <a:pt x="5" y="5"/>
                    <a:pt x="0" y="7"/>
                  </a:cubicBezTo>
                  <a:cubicBezTo>
                    <a:pt x="2" y="18"/>
                    <a:pt x="8" y="34"/>
                    <a:pt x="17" y="50"/>
                  </a:cubicBezTo>
                  <a:cubicBezTo>
                    <a:pt x="23" y="47"/>
                    <a:pt x="27" y="44"/>
                    <a:pt x="32" y="41"/>
                  </a:cubicBezTo>
                  <a:cubicBezTo>
                    <a:pt x="23" y="27"/>
                    <a:pt x="18" y="12"/>
                    <a:pt x="15" y="0"/>
                  </a:cubicBezTo>
                  <a:close/>
                </a:path>
              </a:pathLst>
            </a:custGeom>
            <a:solidFill>
              <a:srgbClr val="0071B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1260" name="Google Shape;1260;p74"/>
            <p:cNvSpPr/>
            <p:nvPr/>
          </p:nvSpPr>
          <p:spPr>
            <a:xfrm>
              <a:off x="5491163" y="5280819"/>
              <a:ext cx="138113" cy="114300"/>
            </a:xfrm>
            <a:custGeom>
              <a:avLst/>
              <a:gdLst/>
              <a:ahLst/>
              <a:cxnLst/>
              <a:rect l="l" t="t" r="r" b="b"/>
              <a:pathLst>
                <a:path w="42" h="35" extrusionOk="0">
                  <a:moveTo>
                    <a:pt x="15" y="0"/>
                  </a:moveTo>
                  <a:cubicBezTo>
                    <a:pt x="10" y="3"/>
                    <a:pt x="6" y="6"/>
                    <a:pt x="0" y="9"/>
                  </a:cubicBezTo>
                  <a:cubicBezTo>
                    <a:pt x="6" y="18"/>
                    <a:pt x="14" y="27"/>
                    <a:pt x="23" y="35"/>
                  </a:cubicBezTo>
                  <a:cubicBezTo>
                    <a:pt x="30" y="34"/>
                    <a:pt x="36" y="32"/>
                    <a:pt x="42" y="30"/>
                  </a:cubicBezTo>
                  <a:cubicBezTo>
                    <a:pt x="30" y="22"/>
                    <a:pt x="21" y="11"/>
                    <a:pt x="15" y="0"/>
                  </a:cubicBezTo>
                  <a:close/>
                </a:path>
              </a:pathLst>
            </a:custGeom>
            <a:solidFill>
              <a:srgbClr val="0059A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1261" name="Google Shape;1261;p74"/>
            <p:cNvSpPr/>
            <p:nvPr/>
          </p:nvSpPr>
          <p:spPr>
            <a:xfrm>
              <a:off x="4932363" y="5164931"/>
              <a:ext cx="136525" cy="398463"/>
            </a:xfrm>
            <a:custGeom>
              <a:avLst/>
              <a:gdLst/>
              <a:ahLst/>
              <a:cxnLst/>
              <a:rect l="l" t="t" r="r" b="b"/>
              <a:pathLst>
                <a:path w="41" h="121" extrusionOk="0">
                  <a:moveTo>
                    <a:pt x="41" y="5"/>
                  </a:moveTo>
                  <a:cubicBezTo>
                    <a:pt x="30" y="2"/>
                    <a:pt x="22" y="0"/>
                    <a:pt x="22" y="0"/>
                  </a:cubicBezTo>
                  <a:cubicBezTo>
                    <a:pt x="0" y="121"/>
                    <a:pt x="0" y="121"/>
                    <a:pt x="0" y="121"/>
                  </a:cubicBezTo>
                  <a:cubicBezTo>
                    <a:pt x="36" y="65"/>
                    <a:pt x="36" y="65"/>
                    <a:pt x="36" y="65"/>
                  </a:cubicBezTo>
                  <a:cubicBezTo>
                    <a:pt x="23" y="28"/>
                    <a:pt x="41" y="5"/>
                    <a:pt x="41" y="5"/>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1262" name="Google Shape;1262;p74"/>
            <p:cNvSpPr/>
            <p:nvPr/>
          </p:nvSpPr>
          <p:spPr>
            <a:xfrm>
              <a:off x="5583238" y="4575969"/>
              <a:ext cx="522288" cy="331788"/>
            </a:xfrm>
            <a:custGeom>
              <a:avLst/>
              <a:gdLst/>
              <a:ahLst/>
              <a:cxnLst/>
              <a:rect l="l" t="t" r="r" b="b"/>
              <a:pathLst>
                <a:path w="158" h="101" extrusionOk="0">
                  <a:moveTo>
                    <a:pt x="0" y="0"/>
                  </a:moveTo>
                  <a:cubicBezTo>
                    <a:pt x="2" y="79"/>
                    <a:pt x="2" y="79"/>
                    <a:pt x="2" y="79"/>
                  </a:cubicBezTo>
                  <a:cubicBezTo>
                    <a:pt x="2" y="79"/>
                    <a:pt x="103" y="101"/>
                    <a:pt x="158" y="88"/>
                  </a:cubicBezTo>
                  <a:cubicBezTo>
                    <a:pt x="154" y="10"/>
                    <a:pt x="154" y="10"/>
                    <a:pt x="154" y="10"/>
                  </a:cubicBezTo>
                  <a:lnTo>
                    <a:pt x="0" y="0"/>
                  </a:lnTo>
                  <a:close/>
                </a:path>
              </a:pathLst>
            </a:custGeom>
            <a:solidFill>
              <a:srgbClr val="0059A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1263" name="Google Shape;1263;p74"/>
            <p:cNvSpPr/>
            <p:nvPr/>
          </p:nvSpPr>
          <p:spPr>
            <a:xfrm>
              <a:off x="4932363" y="2964656"/>
              <a:ext cx="1258888" cy="1752600"/>
            </a:xfrm>
            <a:custGeom>
              <a:avLst/>
              <a:gdLst/>
              <a:ahLst/>
              <a:cxnLst/>
              <a:rect l="l" t="t" r="r" b="b"/>
              <a:pathLst>
                <a:path w="381" h="532" extrusionOk="0">
                  <a:moveTo>
                    <a:pt x="48" y="245"/>
                  </a:moveTo>
                  <a:cubicBezTo>
                    <a:pt x="48" y="245"/>
                    <a:pt x="138" y="396"/>
                    <a:pt x="161" y="464"/>
                  </a:cubicBezTo>
                  <a:cubicBezTo>
                    <a:pt x="184" y="532"/>
                    <a:pt x="292" y="529"/>
                    <a:pt x="336" y="508"/>
                  </a:cubicBezTo>
                  <a:cubicBezTo>
                    <a:pt x="381" y="486"/>
                    <a:pt x="368" y="381"/>
                    <a:pt x="362" y="336"/>
                  </a:cubicBezTo>
                  <a:cubicBezTo>
                    <a:pt x="357" y="291"/>
                    <a:pt x="341" y="108"/>
                    <a:pt x="259" y="54"/>
                  </a:cubicBezTo>
                  <a:cubicBezTo>
                    <a:pt x="176" y="0"/>
                    <a:pt x="56" y="107"/>
                    <a:pt x="54" y="109"/>
                  </a:cubicBezTo>
                  <a:cubicBezTo>
                    <a:pt x="52" y="111"/>
                    <a:pt x="0" y="158"/>
                    <a:pt x="48" y="245"/>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1264" name="Google Shape;1264;p74"/>
            <p:cNvSpPr/>
            <p:nvPr/>
          </p:nvSpPr>
          <p:spPr>
            <a:xfrm>
              <a:off x="4932363" y="3059906"/>
              <a:ext cx="968375" cy="1176338"/>
            </a:xfrm>
            <a:custGeom>
              <a:avLst/>
              <a:gdLst/>
              <a:ahLst/>
              <a:cxnLst/>
              <a:rect l="l" t="t" r="r" b="b"/>
              <a:pathLst>
                <a:path w="293" h="357" extrusionOk="0">
                  <a:moveTo>
                    <a:pt x="248" y="239"/>
                  </a:moveTo>
                  <a:cubicBezTo>
                    <a:pt x="293" y="166"/>
                    <a:pt x="262" y="82"/>
                    <a:pt x="220" y="11"/>
                  </a:cubicBezTo>
                  <a:cubicBezTo>
                    <a:pt x="143" y="0"/>
                    <a:pt x="56" y="78"/>
                    <a:pt x="54" y="80"/>
                  </a:cubicBezTo>
                  <a:cubicBezTo>
                    <a:pt x="52" y="82"/>
                    <a:pt x="0" y="129"/>
                    <a:pt x="48" y="216"/>
                  </a:cubicBezTo>
                  <a:cubicBezTo>
                    <a:pt x="48" y="216"/>
                    <a:pt x="92" y="289"/>
                    <a:pt x="126" y="357"/>
                  </a:cubicBezTo>
                  <a:cubicBezTo>
                    <a:pt x="137" y="334"/>
                    <a:pt x="147" y="309"/>
                    <a:pt x="161" y="293"/>
                  </a:cubicBezTo>
                  <a:cubicBezTo>
                    <a:pt x="186" y="266"/>
                    <a:pt x="230" y="270"/>
                    <a:pt x="248" y="239"/>
                  </a:cubicBezTo>
                  <a:close/>
                </a:path>
              </a:pathLst>
            </a:custGeom>
            <a:solidFill>
              <a:srgbClr val="EFE8E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1265" name="Google Shape;1265;p74"/>
            <p:cNvSpPr/>
            <p:nvPr/>
          </p:nvSpPr>
          <p:spPr>
            <a:xfrm>
              <a:off x="6188076" y="4150519"/>
              <a:ext cx="188913" cy="514350"/>
            </a:xfrm>
            <a:custGeom>
              <a:avLst/>
              <a:gdLst/>
              <a:ahLst/>
              <a:cxnLst/>
              <a:rect l="l" t="t" r="r" b="b"/>
              <a:pathLst>
                <a:path w="57" h="156" extrusionOk="0">
                  <a:moveTo>
                    <a:pt x="25" y="156"/>
                  </a:moveTo>
                  <a:cubicBezTo>
                    <a:pt x="25" y="156"/>
                    <a:pt x="57" y="102"/>
                    <a:pt x="25" y="0"/>
                  </a:cubicBezTo>
                  <a:cubicBezTo>
                    <a:pt x="25" y="0"/>
                    <a:pt x="0" y="52"/>
                    <a:pt x="25" y="156"/>
                  </a:cubicBezTo>
                  <a:close/>
                </a:path>
              </a:pathLst>
            </a:custGeom>
            <a:solidFill>
              <a:srgbClr val="2E319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1266" name="Google Shape;1266;p74"/>
            <p:cNvSpPr/>
            <p:nvPr/>
          </p:nvSpPr>
          <p:spPr>
            <a:xfrm>
              <a:off x="5329238" y="3780631"/>
              <a:ext cx="2130425" cy="1090613"/>
            </a:xfrm>
            <a:custGeom>
              <a:avLst/>
              <a:gdLst/>
              <a:ahLst/>
              <a:cxnLst/>
              <a:rect l="l" t="t" r="r" b="b"/>
              <a:pathLst>
                <a:path w="645" h="331" extrusionOk="0">
                  <a:moveTo>
                    <a:pt x="15" y="155"/>
                  </a:moveTo>
                  <a:cubicBezTo>
                    <a:pt x="15" y="155"/>
                    <a:pt x="388" y="0"/>
                    <a:pt x="588" y="271"/>
                  </a:cubicBezTo>
                  <a:cubicBezTo>
                    <a:pt x="645" y="251"/>
                    <a:pt x="645" y="251"/>
                    <a:pt x="645" y="251"/>
                  </a:cubicBezTo>
                  <a:cubicBezTo>
                    <a:pt x="576" y="323"/>
                    <a:pt x="576" y="323"/>
                    <a:pt x="576" y="323"/>
                  </a:cubicBezTo>
                  <a:cubicBezTo>
                    <a:pt x="576" y="323"/>
                    <a:pt x="469" y="190"/>
                    <a:pt x="215" y="267"/>
                  </a:cubicBezTo>
                  <a:cubicBezTo>
                    <a:pt x="0" y="331"/>
                    <a:pt x="15" y="155"/>
                    <a:pt x="15" y="155"/>
                  </a:cubicBezTo>
                  <a:close/>
                </a:path>
              </a:pathLst>
            </a:custGeom>
            <a:solidFill>
              <a:srgbClr val="DDB18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1267" name="Google Shape;1267;p74"/>
            <p:cNvSpPr/>
            <p:nvPr/>
          </p:nvSpPr>
          <p:spPr>
            <a:xfrm>
              <a:off x="6750051" y="4294981"/>
              <a:ext cx="709613" cy="550863"/>
            </a:xfrm>
            <a:custGeom>
              <a:avLst/>
              <a:gdLst/>
              <a:ahLst/>
              <a:cxnLst/>
              <a:rect l="l" t="t" r="r" b="b"/>
              <a:pathLst>
                <a:path w="215" h="167" extrusionOk="0">
                  <a:moveTo>
                    <a:pt x="158" y="115"/>
                  </a:moveTo>
                  <a:cubicBezTo>
                    <a:pt x="119" y="62"/>
                    <a:pt x="73" y="25"/>
                    <a:pt x="24" y="0"/>
                  </a:cubicBezTo>
                  <a:cubicBezTo>
                    <a:pt x="24" y="20"/>
                    <a:pt x="20" y="60"/>
                    <a:pt x="0" y="93"/>
                  </a:cubicBezTo>
                  <a:cubicBezTo>
                    <a:pt x="101" y="112"/>
                    <a:pt x="146" y="167"/>
                    <a:pt x="146" y="167"/>
                  </a:cubicBezTo>
                  <a:cubicBezTo>
                    <a:pt x="215" y="95"/>
                    <a:pt x="215" y="95"/>
                    <a:pt x="215" y="95"/>
                  </a:cubicBezTo>
                  <a:lnTo>
                    <a:pt x="158" y="115"/>
                  </a:lnTo>
                  <a:close/>
                </a:path>
              </a:pathLst>
            </a:cu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1268" name="Google Shape;1268;p74"/>
            <p:cNvSpPr/>
            <p:nvPr/>
          </p:nvSpPr>
          <p:spPr>
            <a:xfrm>
              <a:off x="6750051" y="4294981"/>
              <a:ext cx="125413" cy="315913"/>
            </a:xfrm>
            <a:custGeom>
              <a:avLst/>
              <a:gdLst/>
              <a:ahLst/>
              <a:cxnLst/>
              <a:rect l="l" t="t" r="r" b="b"/>
              <a:pathLst>
                <a:path w="38" h="96" extrusionOk="0">
                  <a:moveTo>
                    <a:pt x="37" y="7"/>
                  </a:moveTo>
                  <a:cubicBezTo>
                    <a:pt x="33" y="5"/>
                    <a:pt x="28" y="2"/>
                    <a:pt x="24" y="0"/>
                  </a:cubicBezTo>
                  <a:cubicBezTo>
                    <a:pt x="24" y="20"/>
                    <a:pt x="20" y="60"/>
                    <a:pt x="0" y="93"/>
                  </a:cubicBezTo>
                  <a:cubicBezTo>
                    <a:pt x="5" y="94"/>
                    <a:pt x="10" y="95"/>
                    <a:pt x="15" y="96"/>
                  </a:cubicBezTo>
                  <a:cubicBezTo>
                    <a:pt x="37" y="63"/>
                    <a:pt x="38" y="26"/>
                    <a:pt x="37" y="7"/>
                  </a:cubicBezTo>
                  <a:close/>
                </a:path>
              </a:pathLst>
            </a:custGeom>
            <a:solidFill>
              <a:srgbClr val="0071B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1269" name="Google Shape;1269;p74"/>
            <p:cNvSpPr/>
            <p:nvPr/>
          </p:nvSpPr>
          <p:spPr>
            <a:xfrm>
              <a:off x="5302251" y="4104481"/>
              <a:ext cx="968375" cy="708025"/>
            </a:xfrm>
            <a:custGeom>
              <a:avLst/>
              <a:gdLst/>
              <a:ahLst/>
              <a:cxnLst/>
              <a:rect l="l" t="t" r="r" b="b"/>
              <a:pathLst>
                <a:path w="293" h="215" extrusionOk="0">
                  <a:moveTo>
                    <a:pt x="23" y="57"/>
                  </a:moveTo>
                  <a:cubicBezTo>
                    <a:pt x="23" y="57"/>
                    <a:pt x="0" y="215"/>
                    <a:pt x="180" y="192"/>
                  </a:cubicBezTo>
                  <a:cubicBezTo>
                    <a:pt x="180" y="192"/>
                    <a:pt x="272" y="171"/>
                    <a:pt x="293" y="170"/>
                  </a:cubicBezTo>
                  <a:cubicBezTo>
                    <a:pt x="293" y="170"/>
                    <a:pt x="269" y="94"/>
                    <a:pt x="293" y="14"/>
                  </a:cubicBezTo>
                  <a:cubicBezTo>
                    <a:pt x="293" y="14"/>
                    <a:pt x="149" y="0"/>
                    <a:pt x="23" y="57"/>
                  </a:cubicBezTo>
                  <a:close/>
                </a:path>
              </a:pathLst>
            </a:custGeom>
            <a:solidFill>
              <a:srgbClr val="0071B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1270" name="Google Shape;1270;p74"/>
            <p:cNvSpPr/>
            <p:nvPr/>
          </p:nvSpPr>
          <p:spPr>
            <a:xfrm>
              <a:off x="5411788" y="4407694"/>
              <a:ext cx="1982788" cy="438150"/>
            </a:xfrm>
            <a:custGeom>
              <a:avLst/>
              <a:gdLst/>
              <a:ahLst/>
              <a:cxnLst/>
              <a:rect l="l" t="t" r="r" b="b"/>
              <a:pathLst>
                <a:path w="600" h="133" extrusionOk="0">
                  <a:moveTo>
                    <a:pt x="542" y="82"/>
                  </a:moveTo>
                  <a:cubicBezTo>
                    <a:pt x="493" y="68"/>
                    <a:pt x="449" y="39"/>
                    <a:pt x="397" y="26"/>
                  </a:cubicBezTo>
                  <a:cubicBezTo>
                    <a:pt x="389" y="24"/>
                    <a:pt x="379" y="20"/>
                    <a:pt x="370" y="18"/>
                  </a:cubicBezTo>
                  <a:cubicBezTo>
                    <a:pt x="288" y="6"/>
                    <a:pt x="211" y="31"/>
                    <a:pt x="130" y="43"/>
                  </a:cubicBezTo>
                  <a:cubicBezTo>
                    <a:pt x="91" y="48"/>
                    <a:pt x="38" y="48"/>
                    <a:pt x="0" y="27"/>
                  </a:cubicBezTo>
                  <a:cubicBezTo>
                    <a:pt x="18" y="70"/>
                    <a:pt x="65" y="114"/>
                    <a:pt x="190" y="77"/>
                  </a:cubicBezTo>
                  <a:cubicBezTo>
                    <a:pt x="444" y="0"/>
                    <a:pt x="551" y="133"/>
                    <a:pt x="551" y="133"/>
                  </a:cubicBezTo>
                  <a:cubicBezTo>
                    <a:pt x="600" y="82"/>
                    <a:pt x="600" y="82"/>
                    <a:pt x="600" y="82"/>
                  </a:cubicBezTo>
                  <a:cubicBezTo>
                    <a:pt x="582" y="87"/>
                    <a:pt x="562" y="87"/>
                    <a:pt x="542" y="82"/>
                  </a:cubicBezTo>
                  <a:close/>
                </a:path>
              </a:pathLst>
            </a:custGeom>
            <a:solidFill>
              <a:srgbClr val="CE8E6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1271" name="Google Shape;1271;p74"/>
            <p:cNvSpPr/>
            <p:nvPr/>
          </p:nvSpPr>
          <p:spPr>
            <a:xfrm>
              <a:off x="6750051" y="4512469"/>
              <a:ext cx="644525" cy="333375"/>
            </a:xfrm>
            <a:custGeom>
              <a:avLst/>
              <a:gdLst/>
              <a:ahLst/>
              <a:cxnLst/>
              <a:rect l="l" t="t" r="r" b="b"/>
              <a:pathLst>
                <a:path w="195" h="101" extrusionOk="0">
                  <a:moveTo>
                    <a:pt x="137" y="50"/>
                  </a:moveTo>
                  <a:cubicBezTo>
                    <a:pt x="94" y="38"/>
                    <a:pt x="56" y="14"/>
                    <a:pt x="13" y="0"/>
                  </a:cubicBezTo>
                  <a:cubicBezTo>
                    <a:pt x="10" y="9"/>
                    <a:pt x="6" y="18"/>
                    <a:pt x="0" y="27"/>
                  </a:cubicBezTo>
                  <a:cubicBezTo>
                    <a:pt x="101" y="46"/>
                    <a:pt x="146" y="101"/>
                    <a:pt x="146" y="101"/>
                  </a:cubicBezTo>
                  <a:cubicBezTo>
                    <a:pt x="195" y="50"/>
                    <a:pt x="195" y="50"/>
                    <a:pt x="195" y="50"/>
                  </a:cubicBezTo>
                  <a:cubicBezTo>
                    <a:pt x="177" y="55"/>
                    <a:pt x="157" y="55"/>
                    <a:pt x="137" y="50"/>
                  </a:cubicBezTo>
                  <a:close/>
                </a:path>
              </a:pathLst>
            </a:custGeom>
            <a:solidFill>
              <a:srgbClr val="EFE8E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1272" name="Google Shape;1272;p74"/>
            <p:cNvSpPr/>
            <p:nvPr/>
          </p:nvSpPr>
          <p:spPr>
            <a:xfrm>
              <a:off x="6750051" y="4512469"/>
              <a:ext cx="88900" cy="98425"/>
            </a:xfrm>
            <a:custGeom>
              <a:avLst/>
              <a:gdLst/>
              <a:ahLst/>
              <a:cxnLst/>
              <a:rect l="l" t="t" r="r" b="b"/>
              <a:pathLst>
                <a:path w="27" h="30" extrusionOk="0">
                  <a:moveTo>
                    <a:pt x="0" y="27"/>
                  </a:moveTo>
                  <a:cubicBezTo>
                    <a:pt x="5" y="28"/>
                    <a:pt x="10" y="29"/>
                    <a:pt x="15" y="30"/>
                  </a:cubicBezTo>
                  <a:cubicBezTo>
                    <a:pt x="20" y="22"/>
                    <a:pt x="24" y="14"/>
                    <a:pt x="27" y="5"/>
                  </a:cubicBezTo>
                  <a:cubicBezTo>
                    <a:pt x="23" y="4"/>
                    <a:pt x="18" y="2"/>
                    <a:pt x="13" y="0"/>
                  </a:cubicBezTo>
                  <a:cubicBezTo>
                    <a:pt x="10" y="9"/>
                    <a:pt x="6" y="18"/>
                    <a:pt x="0" y="27"/>
                  </a:cubicBezTo>
                  <a:close/>
                </a:path>
              </a:pathLst>
            </a:custGeom>
            <a:solidFill>
              <a:srgbClr val="0059A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1273" name="Google Shape;1273;p74"/>
            <p:cNvSpPr/>
            <p:nvPr/>
          </p:nvSpPr>
          <p:spPr>
            <a:xfrm>
              <a:off x="5395913" y="4475956"/>
              <a:ext cx="874713" cy="303213"/>
            </a:xfrm>
            <a:custGeom>
              <a:avLst/>
              <a:gdLst/>
              <a:ahLst/>
              <a:cxnLst/>
              <a:rect l="l" t="t" r="r" b="b"/>
              <a:pathLst>
                <a:path w="265" h="92" extrusionOk="0">
                  <a:moveTo>
                    <a:pt x="0" y="3"/>
                  </a:moveTo>
                  <a:cubicBezTo>
                    <a:pt x="12" y="45"/>
                    <a:pt x="48" y="92"/>
                    <a:pt x="152" y="79"/>
                  </a:cubicBezTo>
                  <a:cubicBezTo>
                    <a:pt x="152" y="79"/>
                    <a:pt x="244" y="58"/>
                    <a:pt x="265" y="57"/>
                  </a:cubicBezTo>
                  <a:cubicBezTo>
                    <a:pt x="265" y="57"/>
                    <a:pt x="258" y="34"/>
                    <a:pt x="255" y="0"/>
                  </a:cubicBezTo>
                  <a:cubicBezTo>
                    <a:pt x="215" y="6"/>
                    <a:pt x="176" y="16"/>
                    <a:pt x="135" y="22"/>
                  </a:cubicBezTo>
                  <a:cubicBezTo>
                    <a:pt x="94" y="28"/>
                    <a:pt x="38" y="26"/>
                    <a:pt x="0" y="3"/>
                  </a:cubicBezTo>
                  <a:close/>
                </a:path>
              </a:pathLst>
            </a:custGeom>
            <a:solidFill>
              <a:srgbClr val="0059A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1274" name="Google Shape;1274;p74"/>
            <p:cNvSpPr/>
            <p:nvPr/>
          </p:nvSpPr>
          <p:spPr>
            <a:xfrm>
              <a:off x="7189788" y="4607719"/>
              <a:ext cx="269875" cy="238125"/>
            </a:xfrm>
            <a:custGeom>
              <a:avLst/>
              <a:gdLst/>
              <a:ahLst/>
              <a:cxnLst/>
              <a:rect l="l" t="t" r="r" b="b"/>
              <a:pathLst>
                <a:path w="82" h="72" extrusionOk="0">
                  <a:moveTo>
                    <a:pt x="25" y="20"/>
                  </a:moveTo>
                  <a:cubicBezTo>
                    <a:pt x="25" y="20"/>
                    <a:pt x="25" y="55"/>
                    <a:pt x="0" y="60"/>
                  </a:cubicBezTo>
                  <a:cubicBezTo>
                    <a:pt x="9" y="67"/>
                    <a:pt x="13" y="72"/>
                    <a:pt x="13" y="72"/>
                  </a:cubicBezTo>
                  <a:cubicBezTo>
                    <a:pt x="82" y="0"/>
                    <a:pt x="82" y="0"/>
                    <a:pt x="82" y="0"/>
                  </a:cubicBezTo>
                  <a:lnTo>
                    <a:pt x="25" y="20"/>
                  </a:lnTo>
                  <a:close/>
                </a:path>
              </a:pathLst>
            </a:cu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1275" name="Google Shape;1275;p74"/>
            <p:cNvSpPr/>
            <p:nvPr/>
          </p:nvSpPr>
          <p:spPr>
            <a:xfrm>
              <a:off x="4852988" y="2697956"/>
              <a:ext cx="668338" cy="588963"/>
            </a:xfrm>
            <a:custGeom>
              <a:avLst/>
              <a:gdLst/>
              <a:ahLst/>
              <a:cxnLst/>
              <a:rect l="l" t="t" r="r" b="b"/>
              <a:pathLst>
                <a:path w="202" h="179" extrusionOk="0">
                  <a:moveTo>
                    <a:pt x="178" y="159"/>
                  </a:moveTo>
                  <a:cubicBezTo>
                    <a:pt x="178" y="159"/>
                    <a:pt x="178" y="159"/>
                    <a:pt x="178" y="159"/>
                  </a:cubicBezTo>
                  <a:cubicBezTo>
                    <a:pt x="178" y="159"/>
                    <a:pt x="178" y="159"/>
                    <a:pt x="178" y="159"/>
                  </a:cubicBezTo>
                  <a:close/>
                  <a:moveTo>
                    <a:pt x="38" y="123"/>
                  </a:moveTo>
                  <a:cubicBezTo>
                    <a:pt x="70" y="142"/>
                    <a:pt x="93" y="170"/>
                    <a:pt x="95" y="176"/>
                  </a:cubicBezTo>
                  <a:cubicBezTo>
                    <a:pt x="95" y="176"/>
                    <a:pt x="184" y="179"/>
                    <a:pt x="193" y="176"/>
                  </a:cubicBezTo>
                  <a:cubicBezTo>
                    <a:pt x="202" y="172"/>
                    <a:pt x="188" y="166"/>
                    <a:pt x="178" y="159"/>
                  </a:cubicBezTo>
                  <a:cubicBezTo>
                    <a:pt x="176" y="159"/>
                    <a:pt x="173" y="156"/>
                    <a:pt x="173" y="156"/>
                  </a:cubicBezTo>
                  <a:cubicBezTo>
                    <a:pt x="167" y="152"/>
                    <a:pt x="155" y="142"/>
                    <a:pt x="158" y="134"/>
                  </a:cubicBezTo>
                  <a:cubicBezTo>
                    <a:pt x="163" y="123"/>
                    <a:pt x="199" y="113"/>
                    <a:pt x="148" y="71"/>
                  </a:cubicBezTo>
                  <a:cubicBezTo>
                    <a:pt x="148" y="71"/>
                    <a:pt x="159" y="69"/>
                    <a:pt x="142" y="57"/>
                  </a:cubicBezTo>
                  <a:cubicBezTo>
                    <a:pt x="126" y="44"/>
                    <a:pt x="98" y="24"/>
                    <a:pt x="98" y="24"/>
                  </a:cubicBezTo>
                  <a:cubicBezTo>
                    <a:pt x="98" y="24"/>
                    <a:pt x="63" y="0"/>
                    <a:pt x="32" y="28"/>
                  </a:cubicBezTo>
                  <a:cubicBezTo>
                    <a:pt x="0" y="56"/>
                    <a:pt x="6" y="104"/>
                    <a:pt x="38" y="123"/>
                  </a:cubicBezTo>
                  <a:close/>
                </a:path>
              </a:pathLst>
            </a:custGeom>
            <a:solidFill>
              <a:srgbClr val="DDB18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1276" name="Google Shape;1276;p74"/>
            <p:cNvSpPr/>
            <p:nvPr/>
          </p:nvSpPr>
          <p:spPr>
            <a:xfrm>
              <a:off x="5176838" y="3063081"/>
              <a:ext cx="344488" cy="217488"/>
            </a:xfrm>
            <a:custGeom>
              <a:avLst/>
              <a:gdLst/>
              <a:ahLst/>
              <a:cxnLst/>
              <a:rect l="l" t="t" r="r" b="b"/>
              <a:pathLst>
                <a:path w="104" h="66" extrusionOk="0">
                  <a:moveTo>
                    <a:pt x="0" y="0"/>
                  </a:moveTo>
                  <a:cubicBezTo>
                    <a:pt x="22" y="9"/>
                    <a:pt x="57" y="21"/>
                    <a:pt x="75" y="5"/>
                  </a:cubicBezTo>
                  <a:cubicBezTo>
                    <a:pt x="71" y="13"/>
                    <a:pt x="62" y="18"/>
                    <a:pt x="60" y="23"/>
                  </a:cubicBezTo>
                  <a:cubicBezTo>
                    <a:pt x="57" y="31"/>
                    <a:pt x="69" y="41"/>
                    <a:pt x="75" y="45"/>
                  </a:cubicBezTo>
                  <a:cubicBezTo>
                    <a:pt x="75" y="45"/>
                    <a:pt x="78" y="48"/>
                    <a:pt x="80" y="48"/>
                  </a:cubicBezTo>
                  <a:cubicBezTo>
                    <a:pt x="90" y="55"/>
                    <a:pt x="104" y="61"/>
                    <a:pt x="95" y="65"/>
                  </a:cubicBezTo>
                  <a:cubicBezTo>
                    <a:pt x="92" y="66"/>
                    <a:pt x="76" y="66"/>
                    <a:pt x="58" y="66"/>
                  </a:cubicBezTo>
                  <a:cubicBezTo>
                    <a:pt x="30" y="53"/>
                    <a:pt x="8" y="29"/>
                    <a:pt x="0" y="0"/>
                  </a:cubicBezTo>
                  <a:close/>
                </a:path>
              </a:pathLst>
            </a:custGeom>
            <a:solidFill>
              <a:srgbClr val="CE8E6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1277" name="Google Shape;1277;p74"/>
            <p:cNvSpPr/>
            <p:nvPr/>
          </p:nvSpPr>
          <p:spPr>
            <a:xfrm>
              <a:off x="4849813" y="2628106"/>
              <a:ext cx="290513" cy="517525"/>
            </a:xfrm>
            <a:custGeom>
              <a:avLst/>
              <a:gdLst/>
              <a:ahLst/>
              <a:cxnLst/>
              <a:rect l="l" t="t" r="r" b="b"/>
              <a:pathLst>
                <a:path w="88" h="157" extrusionOk="0">
                  <a:moveTo>
                    <a:pt x="74" y="51"/>
                  </a:moveTo>
                  <a:cubicBezTo>
                    <a:pt x="72" y="52"/>
                    <a:pt x="71" y="54"/>
                    <a:pt x="70" y="56"/>
                  </a:cubicBezTo>
                  <a:cubicBezTo>
                    <a:pt x="67" y="63"/>
                    <a:pt x="68" y="72"/>
                    <a:pt x="63" y="79"/>
                  </a:cubicBezTo>
                  <a:cubicBezTo>
                    <a:pt x="55" y="90"/>
                    <a:pt x="66" y="109"/>
                    <a:pt x="66" y="110"/>
                  </a:cubicBezTo>
                  <a:cubicBezTo>
                    <a:pt x="67" y="112"/>
                    <a:pt x="35" y="100"/>
                    <a:pt x="34" y="110"/>
                  </a:cubicBezTo>
                  <a:cubicBezTo>
                    <a:pt x="34" y="121"/>
                    <a:pt x="55" y="145"/>
                    <a:pt x="69" y="135"/>
                  </a:cubicBezTo>
                  <a:cubicBezTo>
                    <a:pt x="69" y="135"/>
                    <a:pt x="57" y="157"/>
                    <a:pt x="52" y="153"/>
                  </a:cubicBezTo>
                  <a:cubicBezTo>
                    <a:pt x="52" y="153"/>
                    <a:pt x="22" y="142"/>
                    <a:pt x="12" y="126"/>
                  </a:cubicBezTo>
                  <a:cubicBezTo>
                    <a:pt x="1" y="110"/>
                    <a:pt x="0" y="79"/>
                    <a:pt x="16" y="58"/>
                  </a:cubicBezTo>
                  <a:cubicBezTo>
                    <a:pt x="33" y="37"/>
                    <a:pt x="73" y="21"/>
                    <a:pt x="69" y="0"/>
                  </a:cubicBezTo>
                  <a:cubicBezTo>
                    <a:pt x="69" y="2"/>
                    <a:pt x="74" y="6"/>
                    <a:pt x="75" y="7"/>
                  </a:cubicBezTo>
                  <a:cubicBezTo>
                    <a:pt x="80" y="13"/>
                    <a:pt x="84" y="19"/>
                    <a:pt x="86" y="27"/>
                  </a:cubicBezTo>
                  <a:cubicBezTo>
                    <a:pt x="88" y="35"/>
                    <a:pt x="88" y="40"/>
                    <a:pt x="82" y="44"/>
                  </a:cubicBezTo>
                  <a:cubicBezTo>
                    <a:pt x="79" y="47"/>
                    <a:pt x="76" y="48"/>
                    <a:pt x="74" y="51"/>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1278" name="Google Shape;1278;p74"/>
            <p:cNvSpPr/>
            <p:nvPr/>
          </p:nvSpPr>
          <p:spPr>
            <a:xfrm>
              <a:off x="4849813" y="2631281"/>
              <a:ext cx="250825" cy="425450"/>
            </a:xfrm>
            <a:custGeom>
              <a:avLst/>
              <a:gdLst/>
              <a:ahLst/>
              <a:cxnLst/>
              <a:rect l="l" t="t" r="r" b="b"/>
              <a:pathLst>
                <a:path w="76" h="129" extrusionOk="0">
                  <a:moveTo>
                    <a:pt x="16" y="57"/>
                  </a:moveTo>
                  <a:cubicBezTo>
                    <a:pt x="33" y="36"/>
                    <a:pt x="72" y="21"/>
                    <a:pt x="69" y="0"/>
                  </a:cubicBezTo>
                  <a:cubicBezTo>
                    <a:pt x="76" y="24"/>
                    <a:pt x="61" y="46"/>
                    <a:pt x="39" y="56"/>
                  </a:cubicBezTo>
                  <a:cubicBezTo>
                    <a:pt x="44" y="59"/>
                    <a:pt x="49" y="53"/>
                    <a:pt x="52" y="58"/>
                  </a:cubicBezTo>
                  <a:cubicBezTo>
                    <a:pt x="41" y="59"/>
                    <a:pt x="31" y="61"/>
                    <a:pt x="23" y="66"/>
                  </a:cubicBezTo>
                  <a:cubicBezTo>
                    <a:pt x="28" y="66"/>
                    <a:pt x="34" y="66"/>
                    <a:pt x="39" y="66"/>
                  </a:cubicBezTo>
                  <a:cubicBezTo>
                    <a:pt x="34" y="66"/>
                    <a:pt x="31" y="69"/>
                    <a:pt x="28" y="72"/>
                  </a:cubicBezTo>
                  <a:cubicBezTo>
                    <a:pt x="32" y="72"/>
                    <a:pt x="34" y="72"/>
                    <a:pt x="37" y="72"/>
                  </a:cubicBezTo>
                  <a:cubicBezTo>
                    <a:pt x="34" y="73"/>
                    <a:pt x="32" y="76"/>
                    <a:pt x="28" y="74"/>
                  </a:cubicBezTo>
                  <a:cubicBezTo>
                    <a:pt x="28" y="79"/>
                    <a:pt x="32" y="78"/>
                    <a:pt x="34" y="76"/>
                  </a:cubicBezTo>
                  <a:cubicBezTo>
                    <a:pt x="34" y="77"/>
                    <a:pt x="34" y="77"/>
                    <a:pt x="34" y="77"/>
                  </a:cubicBezTo>
                  <a:cubicBezTo>
                    <a:pt x="23" y="90"/>
                    <a:pt x="15" y="111"/>
                    <a:pt x="15" y="129"/>
                  </a:cubicBezTo>
                  <a:cubicBezTo>
                    <a:pt x="14" y="128"/>
                    <a:pt x="13" y="127"/>
                    <a:pt x="12" y="125"/>
                  </a:cubicBezTo>
                  <a:cubicBezTo>
                    <a:pt x="1" y="109"/>
                    <a:pt x="0" y="78"/>
                    <a:pt x="16" y="57"/>
                  </a:cubicBezTo>
                  <a:close/>
                </a:path>
              </a:pathLst>
            </a:custGeom>
            <a:solidFill>
              <a:srgbClr val="331F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1279" name="Google Shape;1279;p74"/>
            <p:cNvSpPr/>
            <p:nvPr/>
          </p:nvSpPr>
          <p:spPr>
            <a:xfrm>
              <a:off x="5203826" y="2944019"/>
              <a:ext cx="223838" cy="174625"/>
            </a:xfrm>
            <a:custGeom>
              <a:avLst/>
              <a:gdLst/>
              <a:ahLst/>
              <a:cxnLst/>
              <a:rect l="l" t="t" r="r" b="b"/>
              <a:pathLst>
                <a:path w="68" h="53" extrusionOk="0">
                  <a:moveTo>
                    <a:pt x="47" y="0"/>
                  </a:moveTo>
                  <a:cubicBezTo>
                    <a:pt x="60" y="12"/>
                    <a:pt x="66" y="21"/>
                    <a:pt x="68" y="28"/>
                  </a:cubicBezTo>
                  <a:cubicBezTo>
                    <a:pt x="25" y="53"/>
                    <a:pt x="0" y="14"/>
                    <a:pt x="0" y="14"/>
                  </a:cubicBezTo>
                  <a:cubicBezTo>
                    <a:pt x="24" y="20"/>
                    <a:pt x="47" y="0"/>
                    <a:pt x="47" y="0"/>
                  </a:cubicBezTo>
                  <a:close/>
                </a:path>
              </a:pathLst>
            </a:custGeom>
            <a:solidFill>
              <a:srgbClr val="42210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1280" name="Google Shape;1280;p74"/>
            <p:cNvSpPr/>
            <p:nvPr/>
          </p:nvSpPr>
          <p:spPr>
            <a:xfrm>
              <a:off x="5230813" y="2944019"/>
              <a:ext cx="196850" cy="122238"/>
            </a:xfrm>
            <a:custGeom>
              <a:avLst/>
              <a:gdLst/>
              <a:ahLst/>
              <a:cxnLst/>
              <a:rect l="l" t="t" r="r" b="b"/>
              <a:pathLst>
                <a:path w="60" h="37" extrusionOk="0">
                  <a:moveTo>
                    <a:pt x="56" y="19"/>
                  </a:moveTo>
                  <a:cubicBezTo>
                    <a:pt x="49" y="23"/>
                    <a:pt x="34" y="30"/>
                    <a:pt x="27" y="36"/>
                  </a:cubicBezTo>
                  <a:cubicBezTo>
                    <a:pt x="36" y="37"/>
                    <a:pt x="47" y="35"/>
                    <a:pt x="60" y="28"/>
                  </a:cubicBezTo>
                  <a:cubicBezTo>
                    <a:pt x="60" y="25"/>
                    <a:pt x="58" y="23"/>
                    <a:pt x="56" y="19"/>
                  </a:cubicBezTo>
                  <a:close/>
                  <a:moveTo>
                    <a:pt x="0" y="15"/>
                  </a:moveTo>
                  <a:cubicBezTo>
                    <a:pt x="3" y="18"/>
                    <a:pt x="7" y="21"/>
                    <a:pt x="14" y="23"/>
                  </a:cubicBezTo>
                  <a:cubicBezTo>
                    <a:pt x="28" y="25"/>
                    <a:pt x="50" y="11"/>
                    <a:pt x="50" y="11"/>
                  </a:cubicBezTo>
                  <a:cubicBezTo>
                    <a:pt x="47" y="8"/>
                    <a:pt x="43" y="4"/>
                    <a:pt x="39" y="0"/>
                  </a:cubicBezTo>
                  <a:cubicBezTo>
                    <a:pt x="39" y="0"/>
                    <a:pt x="21" y="16"/>
                    <a:pt x="0" y="15"/>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1281" name="Google Shape;1281;p74"/>
            <p:cNvSpPr/>
            <p:nvPr/>
          </p:nvSpPr>
          <p:spPr>
            <a:xfrm>
              <a:off x="5160963" y="2858294"/>
              <a:ext cx="36513" cy="36513"/>
            </a:xfrm>
            <a:custGeom>
              <a:avLst/>
              <a:gdLst/>
              <a:ahLst/>
              <a:cxnLst/>
              <a:rect l="l" t="t" r="r" b="b"/>
              <a:pathLst>
                <a:path w="11" h="11" extrusionOk="0">
                  <a:moveTo>
                    <a:pt x="0" y="6"/>
                  </a:moveTo>
                  <a:cubicBezTo>
                    <a:pt x="0" y="9"/>
                    <a:pt x="3" y="11"/>
                    <a:pt x="6" y="11"/>
                  </a:cubicBezTo>
                  <a:cubicBezTo>
                    <a:pt x="9" y="11"/>
                    <a:pt x="11" y="9"/>
                    <a:pt x="11" y="6"/>
                  </a:cubicBezTo>
                  <a:cubicBezTo>
                    <a:pt x="11" y="2"/>
                    <a:pt x="9" y="0"/>
                    <a:pt x="6" y="0"/>
                  </a:cubicBezTo>
                  <a:cubicBezTo>
                    <a:pt x="3" y="0"/>
                    <a:pt x="0" y="3"/>
                    <a:pt x="0" y="6"/>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1282" name="Google Shape;1282;p74"/>
            <p:cNvSpPr/>
            <p:nvPr/>
          </p:nvSpPr>
          <p:spPr>
            <a:xfrm>
              <a:off x="5124451" y="2809081"/>
              <a:ext cx="55563" cy="55563"/>
            </a:xfrm>
            <a:custGeom>
              <a:avLst/>
              <a:gdLst/>
              <a:ahLst/>
              <a:cxnLst/>
              <a:rect l="l" t="t" r="r" b="b"/>
              <a:pathLst>
                <a:path w="17" h="17" extrusionOk="0">
                  <a:moveTo>
                    <a:pt x="15" y="0"/>
                  </a:moveTo>
                  <a:cubicBezTo>
                    <a:pt x="15" y="0"/>
                    <a:pt x="1" y="5"/>
                    <a:pt x="0" y="17"/>
                  </a:cubicBezTo>
                  <a:cubicBezTo>
                    <a:pt x="0" y="17"/>
                    <a:pt x="5" y="7"/>
                    <a:pt x="17" y="3"/>
                  </a:cubicBezTo>
                  <a:lnTo>
                    <a:pt x="15" y="0"/>
                  </a:lnTo>
                  <a:close/>
                </a:path>
              </a:pathLst>
            </a:cu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1283" name="Google Shape;1283;p74"/>
            <p:cNvSpPr/>
            <p:nvPr/>
          </p:nvSpPr>
          <p:spPr>
            <a:xfrm>
              <a:off x="4916488" y="2137569"/>
              <a:ext cx="1506538" cy="1779588"/>
            </a:xfrm>
            <a:custGeom>
              <a:avLst/>
              <a:gdLst/>
              <a:ahLst/>
              <a:cxnLst/>
              <a:rect l="l" t="t" r="r" b="b"/>
              <a:pathLst>
                <a:path w="456" h="540" extrusionOk="0">
                  <a:moveTo>
                    <a:pt x="452" y="62"/>
                  </a:moveTo>
                  <a:cubicBezTo>
                    <a:pt x="449" y="53"/>
                    <a:pt x="420" y="71"/>
                    <a:pt x="420" y="67"/>
                  </a:cubicBezTo>
                  <a:cubicBezTo>
                    <a:pt x="420" y="62"/>
                    <a:pt x="450" y="51"/>
                    <a:pt x="447" y="44"/>
                  </a:cubicBezTo>
                  <a:cubicBezTo>
                    <a:pt x="444" y="38"/>
                    <a:pt x="405" y="56"/>
                    <a:pt x="404" y="53"/>
                  </a:cubicBezTo>
                  <a:cubicBezTo>
                    <a:pt x="403" y="50"/>
                    <a:pt x="442" y="35"/>
                    <a:pt x="439" y="27"/>
                  </a:cubicBezTo>
                  <a:cubicBezTo>
                    <a:pt x="437" y="20"/>
                    <a:pt x="416" y="24"/>
                    <a:pt x="408" y="27"/>
                  </a:cubicBezTo>
                  <a:cubicBezTo>
                    <a:pt x="399" y="29"/>
                    <a:pt x="390" y="36"/>
                    <a:pt x="393" y="30"/>
                  </a:cubicBezTo>
                  <a:cubicBezTo>
                    <a:pt x="395" y="23"/>
                    <a:pt x="422" y="13"/>
                    <a:pt x="422" y="7"/>
                  </a:cubicBezTo>
                  <a:cubicBezTo>
                    <a:pt x="422" y="0"/>
                    <a:pt x="377" y="12"/>
                    <a:pt x="362" y="19"/>
                  </a:cubicBezTo>
                  <a:cubicBezTo>
                    <a:pt x="352" y="23"/>
                    <a:pt x="352" y="32"/>
                    <a:pt x="355" y="40"/>
                  </a:cubicBezTo>
                  <a:cubicBezTo>
                    <a:pt x="359" y="54"/>
                    <a:pt x="358" y="70"/>
                    <a:pt x="355" y="84"/>
                  </a:cubicBezTo>
                  <a:cubicBezTo>
                    <a:pt x="355" y="84"/>
                    <a:pt x="355" y="84"/>
                    <a:pt x="355" y="84"/>
                  </a:cubicBezTo>
                  <a:cubicBezTo>
                    <a:pt x="355" y="84"/>
                    <a:pt x="355" y="85"/>
                    <a:pt x="355" y="86"/>
                  </a:cubicBezTo>
                  <a:cubicBezTo>
                    <a:pt x="351" y="95"/>
                    <a:pt x="347" y="104"/>
                    <a:pt x="344" y="110"/>
                  </a:cubicBezTo>
                  <a:cubicBezTo>
                    <a:pt x="333" y="130"/>
                    <a:pt x="320" y="150"/>
                    <a:pt x="307" y="168"/>
                  </a:cubicBezTo>
                  <a:cubicBezTo>
                    <a:pt x="273" y="214"/>
                    <a:pt x="232" y="257"/>
                    <a:pt x="181" y="283"/>
                  </a:cubicBezTo>
                  <a:cubicBezTo>
                    <a:pt x="65" y="344"/>
                    <a:pt x="0" y="388"/>
                    <a:pt x="28" y="464"/>
                  </a:cubicBezTo>
                  <a:cubicBezTo>
                    <a:pt x="55" y="540"/>
                    <a:pt x="196" y="507"/>
                    <a:pt x="253" y="441"/>
                  </a:cubicBezTo>
                  <a:cubicBezTo>
                    <a:pt x="309" y="376"/>
                    <a:pt x="401" y="170"/>
                    <a:pt x="410" y="124"/>
                  </a:cubicBezTo>
                  <a:cubicBezTo>
                    <a:pt x="410" y="124"/>
                    <a:pt x="410" y="124"/>
                    <a:pt x="410" y="124"/>
                  </a:cubicBezTo>
                  <a:cubicBezTo>
                    <a:pt x="412" y="114"/>
                    <a:pt x="421" y="92"/>
                    <a:pt x="430" y="87"/>
                  </a:cubicBezTo>
                  <a:cubicBezTo>
                    <a:pt x="440" y="81"/>
                    <a:pt x="456" y="71"/>
                    <a:pt x="452" y="62"/>
                  </a:cubicBezTo>
                  <a:close/>
                </a:path>
              </a:pathLst>
            </a:custGeom>
            <a:solidFill>
              <a:srgbClr val="DDB18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1284" name="Google Shape;1284;p74"/>
            <p:cNvSpPr/>
            <p:nvPr/>
          </p:nvSpPr>
          <p:spPr>
            <a:xfrm>
              <a:off x="4929188" y="3142456"/>
              <a:ext cx="776288" cy="754063"/>
            </a:xfrm>
            <a:custGeom>
              <a:avLst/>
              <a:gdLst/>
              <a:ahLst/>
              <a:cxnLst/>
              <a:rect l="l" t="t" r="r" b="b"/>
              <a:pathLst>
                <a:path w="235" h="229" extrusionOk="0">
                  <a:moveTo>
                    <a:pt x="136" y="0"/>
                  </a:moveTo>
                  <a:cubicBezTo>
                    <a:pt x="46" y="50"/>
                    <a:pt x="0" y="93"/>
                    <a:pt x="24" y="159"/>
                  </a:cubicBezTo>
                  <a:cubicBezTo>
                    <a:pt x="49" y="229"/>
                    <a:pt x="172" y="206"/>
                    <a:pt x="235" y="150"/>
                  </a:cubicBezTo>
                  <a:cubicBezTo>
                    <a:pt x="156" y="125"/>
                    <a:pt x="140" y="41"/>
                    <a:pt x="136" y="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1285" name="Google Shape;1285;p74"/>
            <p:cNvSpPr/>
            <p:nvPr/>
          </p:nvSpPr>
          <p:spPr>
            <a:xfrm>
              <a:off x="5349876" y="3124994"/>
              <a:ext cx="382588" cy="534988"/>
            </a:xfrm>
            <a:custGeom>
              <a:avLst/>
              <a:gdLst/>
              <a:ahLst/>
              <a:cxnLst/>
              <a:rect l="l" t="t" r="r" b="b"/>
              <a:pathLst>
                <a:path w="116" h="162" extrusionOk="0">
                  <a:moveTo>
                    <a:pt x="30" y="62"/>
                  </a:moveTo>
                  <a:cubicBezTo>
                    <a:pt x="22" y="38"/>
                    <a:pt x="19" y="15"/>
                    <a:pt x="18" y="0"/>
                  </a:cubicBezTo>
                  <a:cubicBezTo>
                    <a:pt x="12" y="4"/>
                    <a:pt x="6" y="7"/>
                    <a:pt x="0" y="10"/>
                  </a:cubicBezTo>
                  <a:cubicBezTo>
                    <a:pt x="2" y="26"/>
                    <a:pt x="5" y="46"/>
                    <a:pt x="12" y="67"/>
                  </a:cubicBezTo>
                  <a:cubicBezTo>
                    <a:pt x="29" y="115"/>
                    <a:pt x="59" y="147"/>
                    <a:pt x="100" y="162"/>
                  </a:cubicBezTo>
                  <a:cubicBezTo>
                    <a:pt x="106" y="157"/>
                    <a:pt x="111" y="153"/>
                    <a:pt x="116" y="148"/>
                  </a:cubicBezTo>
                  <a:cubicBezTo>
                    <a:pt x="75" y="137"/>
                    <a:pt x="46" y="108"/>
                    <a:pt x="30" y="62"/>
                  </a:cubicBezTo>
                  <a:close/>
                </a:path>
              </a:pathLst>
            </a:cu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1286" name="Google Shape;1286;p74"/>
            <p:cNvSpPr/>
            <p:nvPr/>
          </p:nvSpPr>
          <p:spPr>
            <a:xfrm>
              <a:off x="4995863" y="2391569"/>
              <a:ext cx="1366838" cy="1525588"/>
            </a:xfrm>
            <a:custGeom>
              <a:avLst/>
              <a:gdLst/>
              <a:ahLst/>
              <a:cxnLst/>
              <a:rect l="l" t="t" r="r" b="b"/>
              <a:pathLst>
                <a:path w="414" h="463" extrusionOk="0">
                  <a:moveTo>
                    <a:pt x="374" y="5"/>
                  </a:moveTo>
                  <a:cubicBezTo>
                    <a:pt x="358" y="11"/>
                    <a:pt x="349" y="34"/>
                    <a:pt x="345" y="50"/>
                  </a:cubicBezTo>
                  <a:cubicBezTo>
                    <a:pt x="302" y="185"/>
                    <a:pt x="238" y="332"/>
                    <a:pt x="91" y="367"/>
                  </a:cubicBezTo>
                  <a:cubicBezTo>
                    <a:pt x="60" y="375"/>
                    <a:pt x="30" y="376"/>
                    <a:pt x="0" y="374"/>
                  </a:cubicBezTo>
                  <a:cubicBezTo>
                    <a:pt x="1" y="378"/>
                    <a:pt x="2" y="383"/>
                    <a:pt x="4" y="387"/>
                  </a:cubicBezTo>
                  <a:cubicBezTo>
                    <a:pt x="31" y="463"/>
                    <a:pt x="172" y="430"/>
                    <a:pt x="229" y="364"/>
                  </a:cubicBezTo>
                  <a:cubicBezTo>
                    <a:pt x="285" y="299"/>
                    <a:pt x="377" y="93"/>
                    <a:pt x="386" y="47"/>
                  </a:cubicBezTo>
                  <a:cubicBezTo>
                    <a:pt x="386" y="47"/>
                    <a:pt x="386" y="47"/>
                    <a:pt x="386" y="47"/>
                  </a:cubicBezTo>
                  <a:cubicBezTo>
                    <a:pt x="388" y="37"/>
                    <a:pt x="397" y="15"/>
                    <a:pt x="406" y="10"/>
                  </a:cubicBezTo>
                  <a:cubicBezTo>
                    <a:pt x="409" y="8"/>
                    <a:pt x="411" y="7"/>
                    <a:pt x="414" y="5"/>
                  </a:cubicBezTo>
                  <a:cubicBezTo>
                    <a:pt x="400" y="7"/>
                    <a:pt x="386" y="0"/>
                    <a:pt x="374" y="5"/>
                  </a:cubicBezTo>
                  <a:close/>
                </a:path>
              </a:pathLst>
            </a:custGeom>
            <a:solidFill>
              <a:srgbClr val="CE8E6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1287" name="Google Shape;1287;p74"/>
            <p:cNvSpPr/>
            <p:nvPr/>
          </p:nvSpPr>
          <p:spPr>
            <a:xfrm>
              <a:off x="4995863" y="3513931"/>
              <a:ext cx="709613" cy="382588"/>
            </a:xfrm>
            <a:custGeom>
              <a:avLst/>
              <a:gdLst/>
              <a:ahLst/>
              <a:cxnLst/>
              <a:rect l="l" t="t" r="r" b="b"/>
              <a:pathLst>
                <a:path w="215" h="116" extrusionOk="0">
                  <a:moveTo>
                    <a:pt x="0" y="33"/>
                  </a:moveTo>
                  <a:cubicBezTo>
                    <a:pt x="1" y="37"/>
                    <a:pt x="2" y="42"/>
                    <a:pt x="4" y="46"/>
                  </a:cubicBezTo>
                  <a:cubicBezTo>
                    <a:pt x="29" y="116"/>
                    <a:pt x="152" y="93"/>
                    <a:pt x="215" y="37"/>
                  </a:cubicBezTo>
                  <a:cubicBezTo>
                    <a:pt x="190" y="29"/>
                    <a:pt x="172" y="16"/>
                    <a:pt x="158" y="0"/>
                  </a:cubicBezTo>
                  <a:cubicBezTo>
                    <a:pt x="138" y="11"/>
                    <a:pt x="115" y="20"/>
                    <a:pt x="91" y="26"/>
                  </a:cubicBezTo>
                  <a:cubicBezTo>
                    <a:pt x="60" y="34"/>
                    <a:pt x="30" y="35"/>
                    <a:pt x="0" y="33"/>
                  </a:cubicBezTo>
                  <a:close/>
                </a:path>
              </a:pathLst>
            </a:custGeom>
            <a:solidFill>
              <a:srgbClr val="EFE8E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1288" name="Google Shape;1288;p74"/>
            <p:cNvSpPr/>
            <p:nvPr/>
          </p:nvSpPr>
          <p:spPr>
            <a:xfrm>
              <a:off x="5491163" y="3498056"/>
              <a:ext cx="241300" cy="161925"/>
            </a:xfrm>
            <a:custGeom>
              <a:avLst/>
              <a:gdLst/>
              <a:ahLst/>
              <a:cxnLst/>
              <a:rect l="l" t="t" r="r" b="b"/>
              <a:pathLst>
                <a:path w="73" h="49" extrusionOk="0">
                  <a:moveTo>
                    <a:pt x="57" y="49"/>
                  </a:moveTo>
                  <a:cubicBezTo>
                    <a:pt x="63" y="44"/>
                    <a:pt x="68" y="40"/>
                    <a:pt x="73" y="35"/>
                  </a:cubicBezTo>
                  <a:cubicBezTo>
                    <a:pt x="50" y="28"/>
                    <a:pt x="31" y="17"/>
                    <a:pt x="16" y="0"/>
                  </a:cubicBezTo>
                  <a:cubicBezTo>
                    <a:pt x="11" y="3"/>
                    <a:pt x="5" y="6"/>
                    <a:pt x="0" y="9"/>
                  </a:cubicBezTo>
                  <a:cubicBezTo>
                    <a:pt x="15" y="27"/>
                    <a:pt x="34" y="41"/>
                    <a:pt x="57" y="49"/>
                  </a:cubicBezTo>
                  <a:close/>
                </a:path>
              </a:pathLst>
            </a:custGeom>
            <a:solidFill>
              <a:srgbClr val="9B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1289" name="Google Shape;1289;p74"/>
            <p:cNvSpPr/>
            <p:nvPr/>
          </p:nvSpPr>
          <p:spPr>
            <a:xfrm>
              <a:off x="5029201" y="3363119"/>
              <a:ext cx="349250" cy="346075"/>
            </a:xfrm>
            <a:custGeom>
              <a:avLst/>
              <a:gdLst/>
              <a:ahLst/>
              <a:cxnLst/>
              <a:rect l="l" t="t" r="r" b="b"/>
              <a:pathLst>
                <a:path w="106" h="105" extrusionOk="0">
                  <a:moveTo>
                    <a:pt x="98" y="39"/>
                  </a:moveTo>
                  <a:cubicBezTo>
                    <a:pt x="106" y="64"/>
                    <a:pt x="91" y="90"/>
                    <a:pt x="67" y="97"/>
                  </a:cubicBezTo>
                  <a:cubicBezTo>
                    <a:pt x="42" y="105"/>
                    <a:pt x="15" y="91"/>
                    <a:pt x="8" y="66"/>
                  </a:cubicBezTo>
                  <a:cubicBezTo>
                    <a:pt x="0" y="41"/>
                    <a:pt x="15" y="15"/>
                    <a:pt x="40" y="7"/>
                  </a:cubicBezTo>
                  <a:cubicBezTo>
                    <a:pt x="64" y="0"/>
                    <a:pt x="91" y="14"/>
                    <a:pt x="98" y="39"/>
                  </a:cubicBezTo>
                  <a:close/>
                </a:path>
              </a:pathLst>
            </a:cu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1290" name="Google Shape;1290;p74"/>
            <p:cNvSpPr/>
            <p:nvPr/>
          </p:nvSpPr>
          <p:spPr>
            <a:xfrm>
              <a:off x="5045076" y="3461544"/>
              <a:ext cx="333375" cy="247650"/>
            </a:xfrm>
            <a:custGeom>
              <a:avLst/>
              <a:gdLst/>
              <a:ahLst/>
              <a:cxnLst/>
              <a:rect l="l" t="t" r="r" b="b"/>
              <a:pathLst>
                <a:path w="101" h="75" extrusionOk="0">
                  <a:moveTo>
                    <a:pt x="89" y="0"/>
                  </a:moveTo>
                  <a:cubicBezTo>
                    <a:pt x="92" y="20"/>
                    <a:pt x="80" y="41"/>
                    <a:pt x="59" y="47"/>
                  </a:cubicBezTo>
                  <a:cubicBezTo>
                    <a:pt x="37" y="54"/>
                    <a:pt x="13" y="41"/>
                    <a:pt x="6" y="18"/>
                  </a:cubicBezTo>
                  <a:cubicBezTo>
                    <a:pt x="5" y="14"/>
                    <a:pt x="4" y="9"/>
                    <a:pt x="4" y="5"/>
                  </a:cubicBezTo>
                  <a:cubicBezTo>
                    <a:pt x="1" y="14"/>
                    <a:pt x="0" y="25"/>
                    <a:pt x="3" y="36"/>
                  </a:cubicBezTo>
                  <a:cubicBezTo>
                    <a:pt x="10" y="61"/>
                    <a:pt x="37" y="75"/>
                    <a:pt x="62" y="67"/>
                  </a:cubicBezTo>
                  <a:cubicBezTo>
                    <a:pt x="86" y="60"/>
                    <a:pt x="101" y="34"/>
                    <a:pt x="93" y="9"/>
                  </a:cubicBezTo>
                  <a:cubicBezTo>
                    <a:pt x="92" y="6"/>
                    <a:pt x="91" y="2"/>
                    <a:pt x="89" y="0"/>
                  </a:cubicBezTo>
                  <a:close/>
                </a:path>
              </a:pathLst>
            </a:cu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1291" name="Google Shape;1291;p74"/>
            <p:cNvSpPr/>
            <p:nvPr/>
          </p:nvSpPr>
          <p:spPr>
            <a:xfrm>
              <a:off x="5045076" y="3378994"/>
              <a:ext cx="304800" cy="309563"/>
            </a:xfrm>
            <a:custGeom>
              <a:avLst/>
              <a:gdLst/>
              <a:ahLst/>
              <a:cxnLst/>
              <a:rect l="l" t="t" r="r" b="b"/>
              <a:pathLst>
                <a:path w="92" h="94" extrusionOk="0">
                  <a:moveTo>
                    <a:pt x="6" y="34"/>
                  </a:moveTo>
                  <a:cubicBezTo>
                    <a:pt x="3" y="35"/>
                    <a:pt x="3" y="35"/>
                    <a:pt x="3" y="35"/>
                  </a:cubicBezTo>
                  <a:cubicBezTo>
                    <a:pt x="1" y="42"/>
                    <a:pt x="0" y="48"/>
                    <a:pt x="2" y="55"/>
                  </a:cubicBezTo>
                  <a:cubicBezTo>
                    <a:pt x="5" y="56"/>
                    <a:pt x="5" y="56"/>
                    <a:pt x="5" y="56"/>
                  </a:cubicBezTo>
                  <a:cubicBezTo>
                    <a:pt x="14" y="46"/>
                    <a:pt x="14" y="46"/>
                    <a:pt x="14" y="46"/>
                  </a:cubicBezTo>
                  <a:lnTo>
                    <a:pt x="6" y="34"/>
                  </a:lnTo>
                  <a:close/>
                  <a:moveTo>
                    <a:pt x="23" y="83"/>
                  </a:moveTo>
                  <a:cubicBezTo>
                    <a:pt x="23" y="87"/>
                    <a:pt x="23" y="87"/>
                    <a:pt x="23" y="87"/>
                  </a:cubicBezTo>
                  <a:cubicBezTo>
                    <a:pt x="29" y="91"/>
                    <a:pt x="35" y="93"/>
                    <a:pt x="42" y="94"/>
                  </a:cubicBezTo>
                  <a:cubicBezTo>
                    <a:pt x="44" y="91"/>
                    <a:pt x="44" y="91"/>
                    <a:pt x="44" y="91"/>
                  </a:cubicBezTo>
                  <a:cubicBezTo>
                    <a:pt x="37" y="80"/>
                    <a:pt x="37" y="80"/>
                    <a:pt x="37" y="80"/>
                  </a:cubicBezTo>
                  <a:lnTo>
                    <a:pt x="23" y="83"/>
                  </a:lnTo>
                  <a:close/>
                  <a:moveTo>
                    <a:pt x="47" y="4"/>
                  </a:moveTo>
                  <a:cubicBezTo>
                    <a:pt x="44" y="0"/>
                    <a:pt x="44" y="0"/>
                    <a:pt x="44" y="0"/>
                  </a:cubicBezTo>
                  <a:cubicBezTo>
                    <a:pt x="41" y="1"/>
                    <a:pt x="38" y="1"/>
                    <a:pt x="35" y="2"/>
                  </a:cubicBezTo>
                  <a:cubicBezTo>
                    <a:pt x="31" y="3"/>
                    <a:pt x="28" y="5"/>
                    <a:pt x="25" y="6"/>
                  </a:cubicBezTo>
                  <a:cubicBezTo>
                    <a:pt x="25" y="10"/>
                    <a:pt x="25" y="10"/>
                    <a:pt x="25" y="10"/>
                  </a:cubicBezTo>
                  <a:cubicBezTo>
                    <a:pt x="38" y="15"/>
                    <a:pt x="38" y="15"/>
                    <a:pt x="38" y="15"/>
                  </a:cubicBezTo>
                  <a:lnTo>
                    <a:pt x="47" y="4"/>
                  </a:lnTo>
                  <a:close/>
                  <a:moveTo>
                    <a:pt x="77" y="65"/>
                  </a:moveTo>
                  <a:cubicBezTo>
                    <a:pt x="78" y="79"/>
                    <a:pt x="78" y="79"/>
                    <a:pt x="78" y="79"/>
                  </a:cubicBezTo>
                  <a:cubicBezTo>
                    <a:pt x="82" y="80"/>
                    <a:pt x="82" y="80"/>
                    <a:pt x="82" y="80"/>
                  </a:cubicBezTo>
                  <a:cubicBezTo>
                    <a:pt x="87" y="75"/>
                    <a:pt x="90" y="69"/>
                    <a:pt x="92" y="63"/>
                  </a:cubicBezTo>
                  <a:cubicBezTo>
                    <a:pt x="90" y="60"/>
                    <a:pt x="90" y="60"/>
                    <a:pt x="90" y="60"/>
                  </a:cubicBezTo>
                  <a:lnTo>
                    <a:pt x="77" y="65"/>
                  </a:lnTo>
                  <a:close/>
                  <a:moveTo>
                    <a:pt x="77" y="11"/>
                  </a:moveTo>
                  <a:cubicBezTo>
                    <a:pt x="76" y="11"/>
                    <a:pt x="76" y="11"/>
                    <a:pt x="76" y="11"/>
                  </a:cubicBezTo>
                  <a:cubicBezTo>
                    <a:pt x="77" y="25"/>
                    <a:pt x="77" y="25"/>
                    <a:pt x="77" y="25"/>
                  </a:cubicBezTo>
                  <a:cubicBezTo>
                    <a:pt x="90" y="29"/>
                    <a:pt x="90" y="29"/>
                    <a:pt x="90" y="29"/>
                  </a:cubicBezTo>
                  <a:cubicBezTo>
                    <a:pt x="91" y="28"/>
                    <a:pt x="91" y="28"/>
                    <a:pt x="91" y="28"/>
                  </a:cubicBezTo>
                  <a:cubicBezTo>
                    <a:pt x="88" y="21"/>
                    <a:pt x="83" y="15"/>
                    <a:pt x="77" y="11"/>
                  </a:cubicBezTo>
                  <a:close/>
                  <a:moveTo>
                    <a:pt x="41" y="25"/>
                  </a:moveTo>
                  <a:cubicBezTo>
                    <a:pt x="25" y="47"/>
                    <a:pt x="25" y="47"/>
                    <a:pt x="25" y="47"/>
                  </a:cubicBezTo>
                  <a:cubicBezTo>
                    <a:pt x="40" y="69"/>
                    <a:pt x="40" y="69"/>
                    <a:pt x="40" y="69"/>
                  </a:cubicBezTo>
                  <a:cubicBezTo>
                    <a:pt x="66" y="61"/>
                    <a:pt x="66" y="61"/>
                    <a:pt x="66" y="61"/>
                  </a:cubicBezTo>
                  <a:cubicBezTo>
                    <a:pt x="67" y="34"/>
                    <a:pt x="67" y="34"/>
                    <a:pt x="67" y="34"/>
                  </a:cubicBezTo>
                  <a:lnTo>
                    <a:pt x="41" y="25"/>
                  </a:lnTo>
                  <a:close/>
                </a:path>
              </a:pathLst>
            </a:cu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1292" name="Google Shape;1292;p74"/>
            <p:cNvSpPr/>
            <p:nvPr/>
          </p:nvSpPr>
          <p:spPr>
            <a:xfrm>
              <a:off x="5072063" y="3402806"/>
              <a:ext cx="263525" cy="266700"/>
            </a:xfrm>
            <a:custGeom>
              <a:avLst/>
              <a:gdLst/>
              <a:ahLst/>
              <a:cxnLst/>
              <a:rect l="l" t="t" r="r" b="b"/>
              <a:pathLst>
                <a:path w="80" h="81" extrusionOk="0">
                  <a:moveTo>
                    <a:pt x="75" y="30"/>
                  </a:moveTo>
                  <a:cubicBezTo>
                    <a:pt x="80" y="49"/>
                    <a:pt x="70" y="69"/>
                    <a:pt x="50" y="75"/>
                  </a:cubicBezTo>
                  <a:cubicBezTo>
                    <a:pt x="31" y="81"/>
                    <a:pt x="11" y="70"/>
                    <a:pt x="5" y="51"/>
                  </a:cubicBezTo>
                  <a:cubicBezTo>
                    <a:pt x="0" y="32"/>
                    <a:pt x="11" y="11"/>
                    <a:pt x="30" y="6"/>
                  </a:cubicBezTo>
                  <a:cubicBezTo>
                    <a:pt x="49" y="0"/>
                    <a:pt x="69" y="11"/>
                    <a:pt x="75" y="3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1293" name="Google Shape;1293;p74"/>
            <p:cNvSpPr/>
            <p:nvPr/>
          </p:nvSpPr>
          <p:spPr>
            <a:xfrm>
              <a:off x="5081588" y="3477419"/>
              <a:ext cx="254000" cy="192088"/>
            </a:xfrm>
            <a:custGeom>
              <a:avLst/>
              <a:gdLst/>
              <a:ahLst/>
              <a:cxnLst/>
              <a:rect l="l" t="t" r="r" b="b"/>
              <a:pathLst>
                <a:path w="77" h="58" extrusionOk="0">
                  <a:moveTo>
                    <a:pt x="69" y="0"/>
                  </a:moveTo>
                  <a:cubicBezTo>
                    <a:pt x="71" y="16"/>
                    <a:pt x="61" y="31"/>
                    <a:pt x="46" y="36"/>
                  </a:cubicBezTo>
                  <a:cubicBezTo>
                    <a:pt x="28" y="41"/>
                    <a:pt x="10" y="31"/>
                    <a:pt x="5" y="14"/>
                  </a:cubicBezTo>
                  <a:cubicBezTo>
                    <a:pt x="4" y="11"/>
                    <a:pt x="3" y="7"/>
                    <a:pt x="4" y="4"/>
                  </a:cubicBezTo>
                  <a:cubicBezTo>
                    <a:pt x="1" y="11"/>
                    <a:pt x="0" y="20"/>
                    <a:pt x="2" y="28"/>
                  </a:cubicBezTo>
                  <a:cubicBezTo>
                    <a:pt x="8" y="47"/>
                    <a:pt x="28" y="58"/>
                    <a:pt x="47" y="52"/>
                  </a:cubicBezTo>
                  <a:cubicBezTo>
                    <a:pt x="67" y="46"/>
                    <a:pt x="77" y="26"/>
                    <a:pt x="72" y="7"/>
                  </a:cubicBezTo>
                  <a:cubicBezTo>
                    <a:pt x="71" y="4"/>
                    <a:pt x="70" y="2"/>
                    <a:pt x="69" y="0"/>
                  </a:cubicBezTo>
                  <a:close/>
                </a:path>
              </a:pathLst>
            </a:custGeom>
            <a:solidFill>
              <a:srgbClr val="EFE8E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1294" name="Google Shape;1294;p74"/>
            <p:cNvSpPr/>
            <p:nvPr/>
          </p:nvSpPr>
          <p:spPr>
            <a:xfrm>
              <a:off x="5081588" y="3415506"/>
              <a:ext cx="234950" cy="236538"/>
            </a:xfrm>
            <a:custGeom>
              <a:avLst/>
              <a:gdLst/>
              <a:ahLst/>
              <a:cxnLst/>
              <a:rect l="l" t="t" r="r" b="b"/>
              <a:pathLst>
                <a:path w="71" h="72" extrusionOk="0">
                  <a:moveTo>
                    <a:pt x="5" y="26"/>
                  </a:moveTo>
                  <a:cubicBezTo>
                    <a:pt x="2" y="27"/>
                    <a:pt x="2" y="27"/>
                    <a:pt x="2" y="27"/>
                  </a:cubicBezTo>
                  <a:cubicBezTo>
                    <a:pt x="1" y="32"/>
                    <a:pt x="0" y="37"/>
                    <a:pt x="1" y="42"/>
                  </a:cubicBezTo>
                  <a:cubicBezTo>
                    <a:pt x="4" y="43"/>
                    <a:pt x="4" y="43"/>
                    <a:pt x="4" y="43"/>
                  </a:cubicBezTo>
                  <a:cubicBezTo>
                    <a:pt x="11" y="35"/>
                    <a:pt x="11" y="35"/>
                    <a:pt x="11" y="35"/>
                  </a:cubicBezTo>
                  <a:lnTo>
                    <a:pt x="5" y="26"/>
                  </a:lnTo>
                  <a:close/>
                  <a:moveTo>
                    <a:pt x="18" y="64"/>
                  </a:moveTo>
                  <a:cubicBezTo>
                    <a:pt x="18" y="67"/>
                    <a:pt x="18" y="67"/>
                    <a:pt x="18" y="67"/>
                  </a:cubicBezTo>
                  <a:cubicBezTo>
                    <a:pt x="22" y="70"/>
                    <a:pt x="27" y="72"/>
                    <a:pt x="32" y="72"/>
                  </a:cubicBezTo>
                  <a:cubicBezTo>
                    <a:pt x="34" y="70"/>
                    <a:pt x="34" y="70"/>
                    <a:pt x="34" y="70"/>
                  </a:cubicBezTo>
                  <a:cubicBezTo>
                    <a:pt x="28" y="61"/>
                    <a:pt x="28" y="61"/>
                    <a:pt x="28" y="61"/>
                  </a:cubicBezTo>
                  <a:lnTo>
                    <a:pt x="18" y="64"/>
                  </a:lnTo>
                  <a:close/>
                  <a:moveTo>
                    <a:pt x="36" y="3"/>
                  </a:moveTo>
                  <a:cubicBezTo>
                    <a:pt x="34" y="0"/>
                    <a:pt x="34" y="0"/>
                    <a:pt x="34" y="0"/>
                  </a:cubicBezTo>
                  <a:cubicBezTo>
                    <a:pt x="32" y="1"/>
                    <a:pt x="29" y="1"/>
                    <a:pt x="27" y="2"/>
                  </a:cubicBezTo>
                  <a:cubicBezTo>
                    <a:pt x="24" y="2"/>
                    <a:pt x="22" y="3"/>
                    <a:pt x="20" y="5"/>
                  </a:cubicBezTo>
                  <a:cubicBezTo>
                    <a:pt x="20" y="8"/>
                    <a:pt x="20" y="8"/>
                    <a:pt x="20" y="8"/>
                  </a:cubicBezTo>
                  <a:cubicBezTo>
                    <a:pt x="29" y="11"/>
                    <a:pt x="29" y="11"/>
                    <a:pt x="29" y="11"/>
                  </a:cubicBezTo>
                  <a:lnTo>
                    <a:pt x="36" y="3"/>
                  </a:lnTo>
                  <a:close/>
                  <a:moveTo>
                    <a:pt x="59" y="50"/>
                  </a:moveTo>
                  <a:cubicBezTo>
                    <a:pt x="60" y="61"/>
                    <a:pt x="60" y="61"/>
                    <a:pt x="60" y="61"/>
                  </a:cubicBezTo>
                  <a:cubicBezTo>
                    <a:pt x="63" y="61"/>
                    <a:pt x="63" y="61"/>
                    <a:pt x="63" y="61"/>
                  </a:cubicBezTo>
                  <a:cubicBezTo>
                    <a:pt x="67" y="58"/>
                    <a:pt x="69" y="53"/>
                    <a:pt x="71" y="48"/>
                  </a:cubicBezTo>
                  <a:cubicBezTo>
                    <a:pt x="69" y="46"/>
                    <a:pt x="69" y="46"/>
                    <a:pt x="69" y="46"/>
                  </a:cubicBezTo>
                  <a:lnTo>
                    <a:pt x="59" y="50"/>
                  </a:lnTo>
                  <a:close/>
                  <a:moveTo>
                    <a:pt x="60" y="8"/>
                  </a:moveTo>
                  <a:cubicBezTo>
                    <a:pt x="59" y="8"/>
                    <a:pt x="59" y="8"/>
                    <a:pt x="59" y="8"/>
                  </a:cubicBezTo>
                  <a:cubicBezTo>
                    <a:pt x="59" y="19"/>
                    <a:pt x="59" y="19"/>
                    <a:pt x="59" y="19"/>
                  </a:cubicBezTo>
                  <a:cubicBezTo>
                    <a:pt x="69" y="22"/>
                    <a:pt x="69" y="22"/>
                    <a:pt x="69" y="22"/>
                  </a:cubicBezTo>
                  <a:cubicBezTo>
                    <a:pt x="70" y="21"/>
                    <a:pt x="70" y="21"/>
                    <a:pt x="70" y="21"/>
                  </a:cubicBezTo>
                  <a:cubicBezTo>
                    <a:pt x="67" y="16"/>
                    <a:pt x="64" y="12"/>
                    <a:pt x="60" y="8"/>
                  </a:cubicBezTo>
                  <a:close/>
                  <a:moveTo>
                    <a:pt x="32" y="20"/>
                  </a:moveTo>
                  <a:cubicBezTo>
                    <a:pt x="20" y="36"/>
                    <a:pt x="20" y="36"/>
                    <a:pt x="20" y="36"/>
                  </a:cubicBezTo>
                  <a:cubicBezTo>
                    <a:pt x="31" y="53"/>
                    <a:pt x="31" y="53"/>
                    <a:pt x="31" y="53"/>
                  </a:cubicBezTo>
                  <a:cubicBezTo>
                    <a:pt x="51" y="47"/>
                    <a:pt x="51" y="47"/>
                    <a:pt x="51" y="47"/>
                  </a:cubicBezTo>
                  <a:cubicBezTo>
                    <a:pt x="51" y="26"/>
                    <a:pt x="51" y="26"/>
                    <a:pt x="51" y="26"/>
                  </a:cubicBezTo>
                  <a:lnTo>
                    <a:pt x="32" y="20"/>
                  </a:lnTo>
                  <a:close/>
                </a:path>
              </a:pathLst>
            </a:cu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grpSp>
      <p:grpSp>
        <p:nvGrpSpPr>
          <p:cNvPr id="1295" name="Google Shape;1295;p74"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p:nvPr/>
        </p:nvGrpSpPr>
        <p:grpSpPr>
          <a:xfrm>
            <a:off x="7002068" y="3529213"/>
            <a:ext cx="2113445" cy="2272383"/>
            <a:chOff x="3899909" y="1411612"/>
            <a:chExt cx="4392182" cy="4722488"/>
          </a:xfrm>
        </p:grpSpPr>
        <p:sp>
          <p:nvSpPr>
            <p:cNvPr id="1296" name="Google Shape;1296;p74"/>
            <p:cNvSpPr/>
            <p:nvPr/>
          </p:nvSpPr>
          <p:spPr>
            <a:xfrm>
              <a:off x="4475714" y="2909894"/>
              <a:ext cx="2907291" cy="1822636"/>
            </a:xfrm>
            <a:custGeom>
              <a:avLst/>
              <a:gdLst/>
              <a:ahLst/>
              <a:cxnLst/>
              <a:rect l="l" t="t" r="r" b="b"/>
              <a:pathLst>
                <a:path w="1136" h="712" extrusionOk="0">
                  <a:moveTo>
                    <a:pt x="1074" y="712"/>
                  </a:moveTo>
                  <a:cubicBezTo>
                    <a:pt x="62" y="712"/>
                    <a:pt x="62" y="712"/>
                    <a:pt x="62" y="712"/>
                  </a:cubicBezTo>
                  <a:cubicBezTo>
                    <a:pt x="28" y="712"/>
                    <a:pt x="0" y="684"/>
                    <a:pt x="0" y="650"/>
                  </a:cubicBezTo>
                  <a:cubicBezTo>
                    <a:pt x="0" y="62"/>
                    <a:pt x="0" y="62"/>
                    <a:pt x="0" y="62"/>
                  </a:cubicBezTo>
                  <a:cubicBezTo>
                    <a:pt x="0" y="28"/>
                    <a:pt x="28" y="0"/>
                    <a:pt x="62" y="0"/>
                  </a:cubicBezTo>
                  <a:cubicBezTo>
                    <a:pt x="1074" y="0"/>
                    <a:pt x="1074" y="0"/>
                    <a:pt x="1074" y="0"/>
                  </a:cubicBezTo>
                  <a:cubicBezTo>
                    <a:pt x="1108" y="0"/>
                    <a:pt x="1136" y="28"/>
                    <a:pt x="1136" y="62"/>
                  </a:cubicBezTo>
                  <a:cubicBezTo>
                    <a:pt x="1136" y="650"/>
                    <a:pt x="1136" y="650"/>
                    <a:pt x="1136" y="650"/>
                  </a:cubicBezTo>
                  <a:cubicBezTo>
                    <a:pt x="1136" y="684"/>
                    <a:pt x="1108" y="712"/>
                    <a:pt x="1074" y="712"/>
                  </a:cubicBezTo>
                </a:path>
              </a:pathLst>
            </a:custGeom>
            <a:solidFill>
              <a:srgbClr val="323F4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1297" name="Google Shape;1297;p74"/>
            <p:cNvSpPr/>
            <p:nvPr/>
          </p:nvSpPr>
          <p:spPr>
            <a:xfrm>
              <a:off x="4670624" y="2909894"/>
              <a:ext cx="2498128" cy="1822636"/>
            </a:xfrm>
            <a:prstGeom prst="rect">
              <a:avLst/>
            </a:prstGeom>
            <a:solidFill>
              <a:srgbClr val="586B7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grpSp>
          <p:nvGrpSpPr>
            <p:cNvPr id="1298" name="Google Shape;1298;p74"/>
            <p:cNvGrpSpPr/>
            <p:nvPr/>
          </p:nvGrpSpPr>
          <p:grpSpPr>
            <a:xfrm>
              <a:off x="4670624" y="4363547"/>
              <a:ext cx="2498128" cy="368992"/>
              <a:chOff x="2032000" y="3808413"/>
              <a:chExt cx="2665413" cy="393700"/>
            </a:xfrm>
          </p:grpSpPr>
          <p:sp>
            <p:nvSpPr>
              <p:cNvPr id="1299" name="Google Shape;1299;p74"/>
              <p:cNvSpPr/>
              <p:nvPr/>
            </p:nvSpPr>
            <p:spPr>
              <a:xfrm>
                <a:off x="2032000" y="3957638"/>
                <a:ext cx="2665413" cy="244475"/>
              </a:xfrm>
              <a:prstGeom prst="rect">
                <a:avLst/>
              </a:prstGeom>
              <a:solidFill>
                <a:srgbClr val="3E587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1300" name="Google Shape;1300;p74"/>
              <p:cNvSpPr/>
              <p:nvPr/>
            </p:nvSpPr>
            <p:spPr>
              <a:xfrm>
                <a:off x="2032000" y="3957638"/>
                <a:ext cx="2665413" cy="24447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1301" name="Google Shape;1301;p74"/>
              <p:cNvSpPr/>
              <p:nvPr/>
            </p:nvSpPr>
            <p:spPr>
              <a:xfrm>
                <a:off x="2844800" y="4062413"/>
                <a:ext cx="1774825" cy="34925"/>
              </a:xfrm>
              <a:custGeom>
                <a:avLst/>
                <a:gdLst/>
                <a:ahLst/>
                <a:cxnLst/>
                <a:rect l="l" t="t" r="r" b="b"/>
                <a:pathLst>
                  <a:path w="650" h="13" extrusionOk="0">
                    <a:moveTo>
                      <a:pt x="644" y="0"/>
                    </a:moveTo>
                    <a:cubicBezTo>
                      <a:pt x="7" y="0"/>
                      <a:pt x="7" y="0"/>
                      <a:pt x="7" y="0"/>
                    </a:cubicBezTo>
                    <a:cubicBezTo>
                      <a:pt x="3" y="0"/>
                      <a:pt x="0" y="3"/>
                      <a:pt x="0" y="6"/>
                    </a:cubicBezTo>
                    <a:cubicBezTo>
                      <a:pt x="0" y="10"/>
                      <a:pt x="3" y="13"/>
                      <a:pt x="7" y="13"/>
                    </a:cubicBezTo>
                    <a:cubicBezTo>
                      <a:pt x="644" y="13"/>
                      <a:pt x="644" y="13"/>
                      <a:pt x="644" y="13"/>
                    </a:cubicBezTo>
                    <a:cubicBezTo>
                      <a:pt x="648" y="13"/>
                      <a:pt x="650" y="11"/>
                      <a:pt x="650" y="7"/>
                    </a:cubicBezTo>
                    <a:cubicBezTo>
                      <a:pt x="650" y="5"/>
                      <a:pt x="650" y="5"/>
                      <a:pt x="650" y="5"/>
                    </a:cubicBezTo>
                    <a:cubicBezTo>
                      <a:pt x="650" y="2"/>
                      <a:pt x="648" y="0"/>
                      <a:pt x="644" y="0"/>
                    </a:cubicBezTo>
                    <a:close/>
                  </a:path>
                </a:pathLst>
              </a:custGeom>
              <a:solidFill>
                <a:srgbClr val="638CB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grpSp>
            <p:nvGrpSpPr>
              <p:cNvPr id="1302" name="Google Shape;1302;p74"/>
              <p:cNvGrpSpPr/>
              <p:nvPr/>
            </p:nvGrpSpPr>
            <p:grpSpPr>
              <a:xfrm>
                <a:off x="2032000" y="3957638"/>
                <a:ext cx="627063" cy="244475"/>
                <a:chOff x="2032000" y="3957638"/>
                <a:chExt cx="627063" cy="244475"/>
              </a:xfrm>
            </p:grpSpPr>
            <p:sp>
              <p:nvSpPr>
                <p:cNvPr id="1303" name="Google Shape;1303;p74"/>
                <p:cNvSpPr/>
                <p:nvPr/>
              </p:nvSpPr>
              <p:spPr>
                <a:xfrm>
                  <a:off x="2344738" y="3987801"/>
                  <a:ext cx="177800" cy="180975"/>
                </a:xfrm>
                <a:prstGeom prst="ellipse">
                  <a:avLst/>
                </a:pr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1304" name="Google Shape;1304;p74"/>
                <p:cNvSpPr/>
                <p:nvPr/>
              </p:nvSpPr>
              <p:spPr>
                <a:xfrm>
                  <a:off x="2393950" y="4024313"/>
                  <a:ext cx="98425" cy="109538"/>
                </a:xfrm>
                <a:custGeom>
                  <a:avLst/>
                  <a:gdLst/>
                  <a:ahLst/>
                  <a:cxnLst/>
                  <a:rect l="l" t="t" r="r" b="b"/>
                  <a:pathLst>
                    <a:path w="36" h="40" extrusionOk="0">
                      <a:moveTo>
                        <a:pt x="31" y="13"/>
                      </a:moveTo>
                      <a:cubicBezTo>
                        <a:pt x="36" y="16"/>
                        <a:pt x="36" y="24"/>
                        <a:pt x="31" y="27"/>
                      </a:cubicBezTo>
                      <a:cubicBezTo>
                        <a:pt x="22" y="32"/>
                        <a:pt x="22" y="32"/>
                        <a:pt x="22" y="32"/>
                      </a:cubicBezTo>
                      <a:cubicBezTo>
                        <a:pt x="11" y="38"/>
                        <a:pt x="11" y="38"/>
                        <a:pt x="11" y="38"/>
                      </a:cubicBezTo>
                      <a:cubicBezTo>
                        <a:pt x="6" y="40"/>
                        <a:pt x="0" y="37"/>
                        <a:pt x="0" y="31"/>
                      </a:cubicBezTo>
                      <a:cubicBezTo>
                        <a:pt x="0" y="20"/>
                        <a:pt x="0" y="20"/>
                        <a:pt x="0" y="20"/>
                      </a:cubicBezTo>
                      <a:cubicBezTo>
                        <a:pt x="0" y="9"/>
                        <a:pt x="0" y="9"/>
                        <a:pt x="0" y="9"/>
                      </a:cubicBezTo>
                      <a:cubicBezTo>
                        <a:pt x="0" y="3"/>
                        <a:pt x="6" y="0"/>
                        <a:pt x="11" y="2"/>
                      </a:cubicBezTo>
                      <a:cubicBezTo>
                        <a:pt x="22" y="8"/>
                        <a:pt x="22" y="8"/>
                        <a:pt x="22" y="8"/>
                      </a:cubicBezTo>
                      <a:cubicBezTo>
                        <a:pt x="31" y="13"/>
                        <a:pt x="31" y="13"/>
                        <a:pt x="31" y="13"/>
                      </a:cubicBezTo>
                    </a:path>
                  </a:pathLst>
                </a:custGeom>
                <a:solidFill>
                  <a:srgbClr val="00DBA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1305" name="Google Shape;1305;p74"/>
                <p:cNvSpPr/>
                <p:nvPr/>
              </p:nvSpPr>
              <p:spPr>
                <a:xfrm>
                  <a:off x="2536825" y="4016376"/>
                  <a:ext cx="122238" cy="125413"/>
                </a:xfrm>
                <a:prstGeom prst="ellipse">
                  <a:avLst/>
                </a:pr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1306" name="Google Shape;1306;p74"/>
                <p:cNvSpPr/>
                <p:nvPr/>
              </p:nvSpPr>
              <p:spPr>
                <a:xfrm>
                  <a:off x="2598738" y="4054476"/>
                  <a:ext cx="44450" cy="49213"/>
                </a:xfrm>
                <a:custGeom>
                  <a:avLst/>
                  <a:gdLst/>
                  <a:ahLst/>
                  <a:cxnLst/>
                  <a:rect l="l" t="t" r="r" b="b"/>
                  <a:pathLst>
                    <a:path w="16" h="18" extrusionOk="0">
                      <a:moveTo>
                        <a:pt x="14" y="6"/>
                      </a:moveTo>
                      <a:cubicBezTo>
                        <a:pt x="16" y="7"/>
                        <a:pt x="16" y="11"/>
                        <a:pt x="14" y="12"/>
                      </a:cubicBezTo>
                      <a:cubicBezTo>
                        <a:pt x="9" y="14"/>
                        <a:pt x="9" y="14"/>
                        <a:pt x="9" y="14"/>
                      </a:cubicBezTo>
                      <a:cubicBezTo>
                        <a:pt x="5" y="17"/>
                        <a:pt x="5" y="17"/>
                        <a:pt x="5" y="17"/>
                      </a:cubicBezTo>
                      <a:cubicBezTo>
                        <a:pt x="3" y="18"/>
                        <a:pt x="0" y="17"/>
                        <a:pt x="0" y="14"/>
                      </a:cubicBezTo>
                      <a:cubicBezTo>
                        <a:pt x="0" y="9"/>
                        <a:pt x="0" y="9"/>
                        <a:pt x="0" y="9"/>
                      </a:cubicBezTo>
                      <a:cubicBezTo>
                        <a:pt x="0" y="4"/>
                        <a:pt x="0" y="4"/>
                        <a:pt x="0" y="4"/>
                      </a:cubicBezTo>
                      <a:cubicBezTo>
                        <a:pt x="0" y="1"/>
                        <a:pt x="3" y="0"/>
                        <a:pt x="5" y="1"/>
                      </a:cubicBezTo>
                      <a:cubicBezTo>
                        <a:pt x="9" y="4"/>
                        <a:pt x="9" y="4"/>
                        <a:pt x="9" y="4"/>
                      </a:cubicBezTo>
                      <a:lnTo>
                        <a:pt x="14" y="6"/>
                      </a:lnTo>
                      <a:close/>
                    </a:path>
                  </a:pathLst>
                </a:custGeom>
                <a:solidFill>
                  <a:srgbClr val="FCB23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1307" name="Google Shape;1307;p74"/>
                <p:cNvSpPr/>
                <p:nvPr/>
              </p:nvSpPr>
              <p:spPr>
                <a:xfrm>
                  <a:off x="2566988" y="4054476"/>
                  <a:ext cx="42863" cy="49213"/>
                </a:xfrm>
                <a:custGeom>
                  <a:avLst/>
                  <a:gdLst/>
                  <a:ahLst/>
                  <a:cxnLst/>
                  <a:rect l="l" t="t" r="r" b="b"/>
                  <a:pathLst>
                    <a:path w="16" h="18" extrusionOk="0">
                      <a:moveTo>
                        <a:pt x="14" y="6"/>
                      </a:moveTo>
                      <a:cubicBezTo>
                        <a:pt x="16" y="7"/>
                        <a:pt x="16" y="11"/>
                        <a:pt x="14" y="12"/>
                      </a:cubicBezTo>
                      <a:cubicBezTo>
                        <a:pt x="9" y="14"/>
                        <a:pt x="9" y="14"/>
                        <a:pt x="9" y="14"/>
                      </a:cubicBezTo>
                      <a:cubicBezTo>
                        <a:pt x="5" y="17"/>
                        <a:pt x="5" y="17"/>
                        <a:pt x="5" y="17"/>
                      </a:cubicBezTo>
                      <a:cubicBezTo>
                        <a:pt x="3" y="18"/>
                        <a:pt x="0" y="17"/>
                        <a:pt x="0" y="14"/>
                      </a:cubicBezTo>
                      <a:cubicBezTo>
                        <a:pt x="0" y="9"/>
                        <a:pt x="0" y="9"/>
                        <a:pt x="0" y="9"/>
                      </a:cubicBezTo>
                      <a:cubicBezTo>
                        <a:pt x="0" y="4"/>
                        <a:pt x="0" y="4"/>
                        <a:pt x="0" y="4"/>
                      </a:cubicBezTo>
                      <a:cubicBezTo>
                        <a:pt x="0" y="1"/>
                        <a:pt x="3" y="0"/>
                        <a:pt x="5" y="1"/>
                      </a:cubicBezTo>
                      <a:cubicBezTo>
                        <a:pt x="9" y="4"/>
                        <a:pt x="9" y="4"/>
                        <a:pt x="9" y="4"/>
                      </a:cubicBezTo>
                      <a:lnTo>
                        <a:pt x="14" y="6"/>
                      </a:lnTo>
                      <a:close/>
                    </a:path>
                  </a:pathLst>
                </a:custGeom>
                <a:solidFill>
                  <a:srgbClr val="FCB23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1308" name="Google Shape;1308;p74"/>
                <p:cNvSpPr/>
                <p:nvPr/>
              </p:nvSpPr>
              <p:spPr>
                <a:xfrm>
                  <a:off x="2032000" y="3957638"/>
                  <a:ext cx="433388" cy="244475"/>
                </a:xfrm>
                <a:custGeom>
                  <a:avLst/>
                  <a:gdLst/>
                  <a:ahLst/>
                  <a:cxnLst/>
                  <a:rect l="l" t="t" r="r" b="b"/>
                  <a:pathLst>
                    <a:path w="159" h="89" extrusionOk="0">
                      <a:moveTo>
                        <a:pt x="138" y="0"/>
                      </a:moveTo>
                      <a:cubicBezTo>
                        <a:pt x="0" y="0"/>
                        <a:pt x="0" y="0"/>
                        <a:pt x="0" y="0"/>
                      </a:cubicBezTo>
                      <a:cubicBezTo>
                        <a:pt x="0" y="89"/>
                        <a:pt x="0" y="89"/>
                        <a:pt x="0" y="89"/>
                      </a:cubicBezTo>
                      <a:cubicBezTo>
                        <a:pt x="159" y="89"/>
                        <a:pt x="159" y="89"/>
                        <a:pt x="159" y="89"/>
                      </a:cubicBezTo>
                      <a:cubicBezTo>
                        <a:pt x="158" y="84"/>
                        <a:pt x="158" y="80"/>
                        <a:pt x="157" y="75"/>
                      </a:cubicBezTo>
                      <a:cubicBezTo>
                        <a:pt x="154" y="76"/>
                        <a:pt x="151" y="77"/>
                        <a:pt x="148" y="77"/>
                      </a:cubicBezTo>
                      <a:cubicBezTo>
                        <a:pt x="130" y="77"/>
                        <a:pt x="115" y="62"/>
                        <a:pt x="115" y="44"/>
                      </a:cubicBezTo>
                      <a:cubicBezTo>
                        <a:pt x="115" y="28"/>
                        <a:pt x="127" y="14"/>
                        <a:pt x="142" y="12"/>
                      </a:cubicBezTo>
                      <a:cubicBezTo>
                        <a:pt x="141" y="8"/>
                        <a:pt x="139" y="4"/>
                        <a:pt x="138" y="0"/>
                      </a:cubicBezTo>
                    </a:path>
                  </a:pathLst>
                </a:custGeom>
                <a:solidFill>
                  <a:srgbClr val="374D6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1309" name="Google Shape;1309;p74"/>
                <p:cNvSpPr/>
                <p:nvPr/>
              </p:nvSpPr>
              <p:spPr>
                <a:xfrm>
                  <a:off x="2344738" y="3990976"/>
                  <a:ext cx="115888" cy="177800"/>
                </a:xfrm>
                <a:custGeom>
                  <a:avLst/>
                  <a:gdLst/>
                  <a:ahLst/>
                  <a:cxnLst/>
                  <a:rect l="l" t="t" r="r" b="b"/>
                  <a:pathLst>
                    <a:path w="42" h="65" extrusionOk="0">
                      <a:moveTo>
                        <a:pt x="27" y="0"/>
                      </a:moveTo>
                      <a:cubicBezTo>
                        <a:pt x="12" y="2"/>
                        <a:pt x="0" y="16"/>
                        <a:pt x="0" y="32"/>
                      </a:cubicBezTo>
                      <a:cubicBezTo>
                        <a:pt x="0" y="50"/>
                        <a:pt x="15" y="65"/>
                        <a:pt x="33" y="65"/>
                      </a:cubicBezTo>
                      <a:cubicBezTo>
                        <a:pt x="36" y="65"/>
                        <a:pt x="39" y="64"/>
                        <a:pt x="42" y="63"/>
                      </a:cubicBezTo>
                      <a:cubicBezTo>
                        <a:pt x="42" y="57"/>
                        <a:pt x="41" y="50"/>
                        <a:pt x="40" y="44"/>
                      </a:cubicBezTo>
                      <a:cubicBezTo>
                        <a:pt x="40" y="44"/>
                        <a:pt x="40" y="44"/>
                        <a:pt x="40" y="44"/>
                      </a:cubicBezTo>
                      <a:cubicBezTo>
                        <a:pt x="29" y="50"/>
                        <a:pt x="29" y="50"/>
                        <a:pt x="29" y="50"/>
                      </a:cubicBezTo>
                      <a:cubicBezTo>
                        <a:pt x="28" y="50"/>
                        <a:pt x="27" y="51"/>
                        <a:pt x="26" y="51"/>
                      </a:cubicBezTo>
                      <a:cubicBezTo>
                        <a:pt x="22" y="51"/>
                        <a:pt x="18" y="47"/>
                        <a:pt x="18" y="43"/>
                      </a:cubicBezTo>
                      <a:cubicBezTo>
                        <a:pt x="18" y="32"/>
                        <a:pt x="18" y="32"/>
                        <a:pt x="18" y="32"/>
                      </a:cubicBezTo>
                      <a:cubicBezTo>
                        <a:pt x="18" y="21"/>
                        <a:pt x="18" y="21"/>
                        <a:pt x="18" y="21"/>
                      </a:cubicBezTo>
                      <a:cubicBezTo>
                        <a:pt x="18" y="17"/>
                        <a:pt x="22" y="13"/>
                        <a:pt x="26" y="13"/>
                      </a:cubicBezTo>
                      <a:cubicBezTo>
                        <a:pt x="27" y="13"/>
                        <a:pt x="28" y="14"/>
                        <a:pt x="29" y="14"/>
                      </a:cubicBezTo>
                      <a:cubicBezTo>
                        <a:pt x="33" y="16"/>
                        <a:pt x="33" y="16"/>
                        <a:pt x="33" y="16"/>
                      </a:cubicBezTo>
                      <a:cubicBezTo>
                        <a:pt x="31" y="11"/>
                        <a:pt x="29" y="5"/>
                        <a:pt x="27" y="0"/>
                      </a:cubicBezTo>
                    </a:path>
                  </a:pathLst>
                </a:custGeom>
                <a:solidFill>
                  <a:srgbClr val="DBDBD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1310" name="Google Shape;1310;p74"/>
                <p:cNvSpPr/>
                <p:nvPr/>
              </p:nvSpPr>
              <p:spPr>
                <a:xfrm>
                  <a:off x="2393950" y="4025901"/>
                  <a:ext cx="60325" cy="104775"/>
                </a:xfrm>
                <a:custGeom>
                  <a:avLst/>
                  <a:gdLst/>
                  <a:ahLst/>
                  <a:cxnLst/>
                  <a:rect l="l" t="t" r="r" b="b"/>
                  <a:pathLst>
                    <a:path w="22" h="38" extrusionOk="0">
                      <a:moveTo>
                        <a:pt x="8" y="0"/>
                      </a:moveTo>
                      <a:cubicBezTo>
                        <a:pt x="4" y="0"/>
                        <a:pt x="0" y="4"/>
                        <a:pt x="0" y="8"/>
                      </a:cubicBezTo>
                      <a:cubicBezTo>
                        <a:pt x="0" y="19"/>
                        <a:pt x="0" y="19"/>
                        <a:pt x="0" y="19"/>
                      </a:cubicBezTo>
                      <a:cubicBezTo>
                        <a:pt x="0" y="30"/>
                        <a:pt x="0" y="30"/>
                        <a:pt x="0" y="30"/>
                      </a:cubicBezTo>
                      <a:cubicBezTo>
                        <a:pt x="0" y="34"/>
                        <a:pt x="4" y="38"/>
                        <a:pt x="8" y="38"/>
                      </a:cubicBezTo>
                      <a:cubicBezTo>
                        <a:pt x="9" y="38"/>
                        <a:pt x="10" y="37"/>
                        <a:pt x="11" y="37"/>
                      </a:cubicBezTo>
                      <a:cubicBezTo>
                        <a:pt x="22" y="31"/>
                        <a:pt x="22" y="31"/>
                        <a:pt x="22" y="31"/>
                      </a:cubicBezTo>
                      <a:cubicBezTo>
                        <a:pt x="22" y="31"/>
                        <a:pt x="22" y="31"/>
                        <a:pt x="22" y="31"/>
                      </a:cubicBezTo>
                      <a:cubicBezTo>
                        <a:pt x="20" y="21"/>
                        <a:pt x="18" y="12"/>
                        <a:pt x="15" y="3"/>
                      </a:cubicBezTo>
                      <a:cubicBezTo>
                        <a:pt x="11" y="1"/>
                        <a:pt x="11" y="1"/>
                        <a:pt x="11" y="1"/>
                      </a:cubicBezTo>
                      <a:cubicBezTo>
                        <a:pt x="10" y="1"/>
                        <a:pt x="9" y="0"/>
                        <a:pt x="8" y="0"/>
                      </a:cubicBezTo>
                    </a:path>
                  </a:pathLst>
                </a:custGeom>
                <a:solidFill>
                  <a:srgbClr val="02BC9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grpSp>
          <p:sp>
            <p:nvSpPr>
              <p:cNvPr id="1311" name="Google Shape;1311;p74"/>
              <p:cNvSpPr/>
              <p:nvPr/>
            </p:nvSpPr>
            <p:spPr>
              <a:xfrm>
                <a:off x="2795588" y="4024313"/>
                <a:ext cx="112713" cy="109538"/>
              </a:xfrm>
              <a:prstGeom prst="ellipse">
                <a:avLst/>
              </a:pr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1312" name="Google Shape;1312;p74"/>
              <p:cNvSpPr/>
              <p:nvPr/>
            </p:nvSpPr>
            <p:spPr>
              <a:xfrm>
                <a:off x="3011488" y="3808413"/>
                <a:ext cx="15875" cy="26988"/>
              </a:xfrm>
              <a:custGeom>
                <a:avLst/>
                <a:gdLst/>
                <a:ahLst/>
                <a:cxnLst/>
                <a:rect l="l" t="t" r="r" b="b"/>
                <a:pathLst>
                  <a:path w="6" h="10" extrusionOk="0">
                    <a:moveTo>
                      <a:pt x="4" y="10"/>
                    </a:moveTo>
                    <a:cubicBezTo>
                      <a:pt x="0" y="10"/>
                      <a:pt x="0" y="10"/>
                      <a:pt x="0" y="10"/>
                    </a:cubicBezTo>
                    <a:cubicBezTo>
                      <a:pt x="1" y="6"/>
                      <a:pt x="1" y="3"/>
                      <a:pt x="2" y="0"/>
                    </a:cubicBezTo>
                    <a:cubicBezTo>
                      <a:pt x="6" y="0"/>
                      <a:pt x="6" y="0"/>
                      <a:pt x="6" y="0"/>
                    </a:cubicBezTo>
                    <a:cubicBezTo>
                      <a:pt x="5" y="4"/>
                      <a:pt x="5" y="7"/>
                      <a:pt x="4" y="1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grpSp>
        <p:sp>
          <p:nvSpPr>
            <p:cNvPr id="1313" name="Google Shape;1313;p74"/>
            <p:cNvSpPr/>
            <p:nvPr/>
          </p:nvSpPr>
          <p:spPr>
            <a:xfrm>
              <a:off x="4670624" y="2909894"/>
              <a:ext cx="2498128" cy="1822636"/>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1314" name="Google Shape;1314;p74"/>
            <p:cNvSpPr/>
            <p:nvPr/>
          </p:nvSpPr>
          <p:spPr>
            <a:xfrm>
              <a:off x="4670624" y="2909894"/>
              <a:ext cx="2498128" cy="175568"/>
            </a:xfrm>
            <a:prstGeom prst="rect">
              <a:avLst/>
            </a:prstGeom>
            <a:solidFill>
              <a:srgbClr val="A0D4E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grpSp>
          <p:nvGrpSpPr>
            <p:cNvPr id="1315" name="Google Shape;1315;p74"/>
            <p:cNvGrpSpPr/>
            <p:nvPr/>
          </p:nvGrpSpPr>
          <p:grpSpPr>
            <a:xfrm>
              <a:off x="4743543" y="2938163"/>
              <a:ext cx="154739" cy="101176"/>
              <a:chOff x="2109788" y="2287588"/>
              <a:chExt cx="165100" cy="107951"/>
            </a:xfrm>
          </p:grpSpPr>
          <p:sp>
            <p:nvSpPr>
              <p:cNvPr id="1316" name="Google Shape;1316;p74"/>
              <p:cNvSpPr/>
              <p:nvPr/>
            </p:nvSpPr>
            <p:spPr>
              <a:xfrm>
                <a:off x="2109788" y="2341563"/>
                <a:ext cx="41275" cy="53975"/>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1317" name="Google Shape;1317;p74"/>
              <p:cNvSpPr/>
              <p:nvPr/>
            </p:nvSpPr>
            <p:spPr>
              <a:xfrm>
                <a:off x="2173288" y="2314576"/>
                <a:ext cx="41275" cy="80963"/>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1318" name="Google Shape;1318;p74"/>
              <p:cNvSpPr/>
              <p:nvPr/>
            </p:nvSpPr>
            <p:spPr>
              <a:xfrm>
                <a:off x="2233613" y="2287588"/>
                <a:ext cx="41275" cy="107950"/>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grpSp>
        <p:sp>
          <p:nvSpPr>
            <p:cNvPr id="1319" name="Google Shape;1319;p74"/>
            <p:cNvSpPr/>
            <p:nvPr/>
          </p:nvSpPr>
          <p:spPr>
            <a:xfrm>
              <a:off x="4398345" y="3897837"/>
              <a:ext cx="235083" cy="834693"/>
            </a:xfrm>
            <a:custGeom>
              <a:avLst/>
              <a:gdLst/>
              <a:ahLst/>
              <a:cxnLst/>
              <a:rect l="l" t="t" r="r" b="b"/>
              <a:pathLst>
                <a:path w="92" h="326" extrusionOk="0">
                  <a:moveTo>
                    <a:pt x="80" y="325"/>
                  </a:moveTo>
                  <a:cubicBezTo>
                    <a:pt x="80" y="325"/>
                    <a:pt x="80" y="326"/>
                    <a:pt x="80" y="326"/>
                  </a:cubicBezTo>
                  <a:cubicBezTo>
                    <a:pt x="92" y="326"/>
                    <a:pt x="92" y="326"/>
                    <a:pt x="92" y="326"/>
                  </a:cubicBezTo>
                  <a:cubicBezTo>
                    <a:pt x="88" y="326"/>
                    <a:pt x="84" y="326"/>
                    <a:pt x="80" y="325"/>
                  </a:cubicBezTo>
                  <a:moveTo>
                    <a:pt x="30" y="0"/>
                  </a:moveTo>
                  <a:cubicBezTo>
                    <a:pt x="23" y="14"/>
                    <a:pt x="17" y="30"/>
                    <a:pt x="11" y="48"/>
                  </a:cubicBezTo>
                  <a:cubicBezTo>
                    <a:pt x="0" y="80"/>
                    <a:pt x="11" y="135"/>
                    <a:pt x="30" y="194"/>
                  </a:cubicBezTo>
                  <a:cubicBezTo>
                    <a:pt x="30" y="0"/>
                    <a:pt x="30" y="0"/>
                    <a:pt x="30" y="0"/>
                  </a:cubicBezTo>
                </a:path>
              </a:pathLst>
            </a:custGeom>
            <a:solidFill>
              <a:srgbClr val="DBDBD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1320" name="Google Shape;1320;p74"/>
            <p:cNvSpPr/>
            <p:nvPr/>
          </p:nvSpPr>
          <p:spPr>
            <a:xfrm>
              <a:off x="4475714" y="3621094"/>
              <a:ext cx="194911" cy="1111436"/>
            </a:xfrm>
            <a:custGeom>
              <a:avLst/>
              <a:gdLst/>
              <a:ahLst/>
              <a:cxnLst/>
              <a:rect l="l" t="t" r="r" b="b"/>
              <a:pathLst>
                <a:path w="76" h="434" extrusionOk="0">
                  <a:moveTo>
                    <a:pt x="76" y="0"/>
                  </a:moveTo>
                  <a:cubicBezTo>
                    <a:pt x="54" y="17"/>
                    <a:pt x="26" y="47"/>
                    <a:pt x="0" y="108"/>
                  </a:cubicBezTo>
                  <a:cubicBezTo>
                    <a:pt x="0" y="302"/>
                    <a:pt x="0" y="302"/>
                    <a:pt x="0" y="302"/>
                  </a:cubicBezTo>
                  <a:cubicBezTo>
                    <a:pt x="14" y="347"/>
                    <a:pt x="32" y="393"/>
                    <a:pt x="50" y="433"/>
                  </a:cubicBezTo>
                  <a:cubicBezTo>
                    <a:pt x="54" y="434"/>
                    <a:pt x="58" y="434"/>
                    <a:pt x="62" y="434"/>
                  </a:cubicBezTo>
                  <a:cubicBezTo>
                    <a:pt x="76" y="434"/>
                    <a:pt x="76" y="434"/>
                    <a:pt x="76" y="434"/>
                  </a:cubicBezTo>
                  <a:cubicBezTo>
                    <a:pt x="76" y="0"/>
                    <a:pt x="76" y="0"/>
                    <a:pt x="76" y="0"/>
                  </a:cubicBezTo>
                </a:path>
              </a:pathLst>
            </a:custGeom>
            <a:solidFill>
              <a:srgbClr val="1D26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1321" name="Google Shape;1321;p74"/>
            <p:cNvSpPr/>
            <p:nvPr/>
          </p:nvSpPr>
          <p:spPr>
            <a:xfrm>
              <a:off x="4670624" y="3579433"/>
              <a:ext cx="352625" cy="1153097"/>
            </a:xfrm>
            <a:custGeom>
              <a:avLst/>
              <a:gdLst/>
              <a:ahLst/>
              <a:cxnLst/>
              <a:rect l="l" t="t" r="r" b="b"/>
              <a:pathLst>
                <a:path w="138" h="450" extrusionOk="0">
                  <a:moveTo>
                    <a:pt x="32" y="0"/>
                  </a:moveTo>
                  <a:cubicBezTo>
                    <a:pt x="29" y="0"/>
                    <a:pt x="26" y="1"/>
                    <a:pt x="23" y="2"/>
                  </a:cubicBezTo>
                  <a:cubicBezTo>
                    <a:pt x="16" y="5"/>
                    <a:pt x="8" y="10"/>
                    <a:pt x="0" y="16"/>
                  </a:cubicBezTo>
                  <a:cubicBezTo>
                    <a:pt x="0" y="450"/>
                    <a:pt x="0" y="450"/>
                    <a:pt x="0" y="450"/>
                  </a:cubicBezTo>
                  <a:cubicBezTo>
                    <a:pt x="0" y="361"/>
                    <a:pt x="0" y="361"/>
                    <a:pt x="0" y="361"/>
                  </a:cubicBezTo>
                  <a:cubicBezTo>
                    <a:pt x="138" y="361"/>
                    <a:pt x="138" y="361"/>
                    <a:pt x="138" y="361"/>
                  </a:cubicBezTo>
                  <a:cubicBezTo>
                    <a:pt x="99" y="271"/>
                    <a:pt x="23" y="225"/>
                    <a:pt x="23" y="225"/>
                  </a:cubicBezTo>
                  <a:cubicBezTo>
                    <a:pt x="130" y="121"/>
                    <a:pt x="74" y="0"/>
                    <a:pt x="32" y="0"/>
                  </a:cubicBezTo>
                </a:path>
              </a:pathLst>
            </a:custGeom>
            <a:solidFill>
              <a:srgbClr val="4D5D6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1322" name="Google Shape;1322;p74"/>
            <p:cNvSpPr/>
            <p:nvPr/>
          </p:nvSpPr>
          <p:spPr>
            <a:xfrm>
              <a:off x="4198971" y="3533309"/>
              <a:ext cx="1349495" cy="1712534"/>
            </a:xfrm>
            <a:custGeom>
              <a:avLst/>
              <a:gdLst/>
              <a:ahLst/>
              <a:cxnLst/>
              <a:rect l="l" t="t" r="r" b="b"/>
              <a:pathLst>
                <a:path w="527" h="669" extrusionOk="0">
                  <a:moveTo>
                    <a:pt x="285" y="468"/>
                  </a:moveTo>
                  <a:cubicBezTo>
                    <a:pt x="276" y="320"/>
                    <a:pt x="149" y="242"/>
                    <a:pt x="149" y="242"/>
                  </a:cubicBezTo>
                  <a:cubicBezTo>
                    <a:pt x="264" y="131"/>
                    <a:pt x="191" y="0"/>
                    <a:pt x="149" y="20"/>
                  </a:cubicBezTo>
                  <a:cubicBezTo>
                    <a:pt x="123" y="32"/>
                    <a:pt x="74" y="66"/>
                    <a:pt x="31" y="190"/>
                  </a:cubicBezTo>
                  <a:cubicBezTo>
                    <a:pt x="0" y="281"/>
                    <a:pt x="149" y="571"/>
                    <a:pt x="149" y="571"/>
                  </a:cubicBezTo>
                  <a:cubicBezTo>
                    <a:pt x="139" y="669"/>
                    <a:pt x="139" y="669"/>
                    <a:pt x="139" y="669"/>
                  </a:cubicBezTo>
                  <a:cubicBezTo>
                    <a:pt x="419" y="669"/>
                    <a:pt x="419" y="669"/>
                    <a:pt x="419" y="669"/>
                  </a:cubicBezTo>
                  <a:cubicBezTo>
                    <a:pt x="426" y="585"/>
                    <a:pt x="426" y="585"/>
                    <a:pt x="426" y="585"/>
                  </a:cubicBezTo>
                  <a:cubicBezTo>
                    <a:pt x="523" y="575"/>
                    <a:pt x="527" y="468"/>
                    <a:pt x="527" y="468"/>
                  </a:cubicBezTo>
                  <a:lnTo>
                    <a:pt x="285" y="468"/>
                  </a:lnTo>
                  <a:close/>
                </a:path>
              </a:pathLst>
            </a:custGeom>
            <a:solidFill>
              <a:srgbClr val="FFB38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1323" name="Google Shape;1323;p74"/>
            <p:cNvSpPr/>
            <p:nvPr/>
          </p:nvSpPr>
          <p:spPr>
            <a:xfrm>
              <a:off x="4337342" y="3546700"/>
              <a:ext cx="276743" cy="337746"/>
            </a:xfrm>
            <a:custGeom>
              <a:avLst/>
              <a:gdLst/>
              <a:ahLst/>
              <a:cxnLst/>
              <a:rect l="l" t="t" r="r" b="b"/>
              <a:pathLst>
                <a:path w="108" h="132" extrusionOk="0">
                  <a:moveTo>
                    <a:pt x="43" y="130"/>
                  </a:moveTo>
                  <a:cubicBezTo>
                    <a:pt x="60" y="132"/>
                    <a:pt x="77" y="121"/>
                    <a:pt x="86" y="106"/>
                  </a:cubicBezTo>
                  <a:cubicBezTo>
                    <a:pt x="95" y="91"/>
                    <a:pt x="97" y="74"/>
                    <a:pt x="100" y="57"/>
                  </a:cubicBezTo>
                  <a:cubicBezTo>
                    <a:pt x="108" y="0"/>
                    <a:pt x="61" y="12"/>
                    <a:pt x="34" y="44"/>
                  </a:cubicBezTo>
                  <a:cubicBezTo>
                    <a:pt x="28" y="51"/>
                    <a:pt x="0" y="93"/>
                    <a:pt x="8" y="104"/>
                  </a:cubicBezTo>
                  <a:cubicBezTo>
                    <a:pt x="17" y="115"/>
                    <a:pt x="29" y="127"/>
                    <a:pt x="43" y="130"/>
                  </a:cubicBezTo>
                  <a:close/>
                </a:path>
              </a:pathLst>
            </a:custGeom>
            <a:solidFill>
              <a:srgbClr val="FFC19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1324" name="Google Shape;1324;p74"/>
            <p:cNvSpPr/>
            <p:nvPr/>
          </p:nvSpPr>
          <p:spPr>
            <a:xfrm>
              <a:off x="4451908" y="5233941"/>
              <a:ext cx="883793" cy="224668"/>
            </a:xfrm>
            <a:custGeom>
              <a:avLst/>
              <a:gdLst/>
              <a:ahLst/>
              <a:cxnLst/>
              <a:rect l="l" t="t" r="r" b="b"/>
              <a:pathLst>
                <a:path w="594" h="151" extrusionOk="0">
                  <a:moveTo>
                    <a:pt x="0" y="151"/>
                  </a:moveTo>
                  <a:lnTo>
                    <a:pt x="19" y="0"/>
                  </a:lnTo>
                  <a:lnTo>
                    <a:pt x="594" y="0"/>
                  </a:lnTo>
                  <a:lnTo>
                    <a:pt x="594" y="151"/>
                  </a:lnTo>
                  <a:lnTo>
                    <a:pt x="0" y="151"/>
                  </a:lnTo>
                  <a:close/>
                </a:path>
              </a:pathLst>
            </a:cu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1325" name="Google Shape;1325;p74"/>
            <p:cNvSpPr/>
            <p:nvPr/>
          </p:nvSpPr>
          <p:spPr>
            <a:xfrm>
              <a:off x="4298657" y="5400582"/>
              <a:ext cx="1066801" cy="733518"/>
            </a:xfrm>
            <a:custGeom>
              <a:avLst/>
              <a:gdLst/>
              <a:ahLst/>
              <a:cxnLst/>
              <a:rect l="l" t="t" r="r" b="b"/>
              <a:pathLst>
                <a:path w="717" h="493" extrusionOk="0">
                  <a:moveTo>
                    <a:pt x="0" y="493"/>
                  </a:moveTo>
                  <a:lnTo>
                    <a:pt x="69" y="22"/>
                  </a:lnTo>
                  <a:lnTo>
                    <a:pt x="717" y="0"/>
                  </a:lnTo>
                  <a:lnTo>
                    <a:pt x="668" y="493"/>
                  </a:lnTo>
                  <a:lnTo>
                    <a:pt x="0" y="493"/>
                  </a:lnTo>
                  <a:close/>
                </a:path>
              </a:pathLst>
            </a:custGeom>
            <a:solidFill>
              <a:srgbClr val="241C2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1326" name="Google Shape;1326;p74"/>
            <p:cNvSpPr/>
            <p:nvPr/>
          </p:nvSpPr>
          <p:spPr>
            <a:xfrm>
              <a:off x="5319333" y="2252257"/>
              <a:ext cx="1199220" cy="1592017"/>
            </a:xfrm>
            <a:custGeom>
              <a:avLst/>
              <a:gdLst/>
              <a:ahLst/>
              <a:cxnLst/>
              <a:rect l="l" t="t" r="r" b="b"/>
              <a:pathLst>
                <a:path w="468" h="622" extrusionOk="0">
                  <a:moveTo>
                    <a:pt x="447" y="540"/>
                  </a:moveTo>
                  <a:cubicBezTo>
                    <a:pt x="301" y="612"/>
                    <a:pt x="169" y="622"/>
                    <a:pt x="16" y="566"/>
                  </a:cubicBezTo>
                  <a:cubicBezTo>
                    <a:pt x="3" y="475"/>
                    <a:pt x="0" y="396"/>
                    <a:pt x="10" y="316"/>
                  </a:cubicBezTo>
                  <a:cubicBezTo>
                    <a:pt x="20" y="237"/>
                    <a:pt x="44" y="157"/>
                    <a:pt x="95" y="97"/>
                  </a:cubicBezTo>
                  <a:cubicBezTo>
                    <a:pt x="146" y="36"/>
                    <a:pt x="230" y="0"/>
                    <a:pt x="304" y="23"/>
                  </a:cubicBezTo>
                  <a:cubicBezTo>
                    <a:pt x="365" y="40"/>
                    <a:pt x="412" y="94"/>
                    <a:pt x="437" y="154"/>
                  </a:cubicBezTo>
                  <a:cubicBezTo>
                    <a:pt x="462" y="214"/>
                    <a:pt x="467" y="280"/>
                    <a:pt x="468" y="345"/>
                  </a:cubicBezTo>
                  <a:cubicBezTo>
                    <a:pt x="468" y="410"/>
                    <a:pt x="468" y="475"/>
                    <a:pt x="447" y="540"/>
                  </a:cubicBezTo>
                  <a:close/>
                </a:path>
              </a:pathLst>
            </a:custGeom>
            <a:solidFill>
              <a:srgbClr val="C93D4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1327" name="Google Shape;1327;p74"/>
            <p:cNvSpPr/>
            <p:nvPr/>
          </p:nvSpPr>
          <p:spPr>
            <a:xfrm>
              <a:off x="5317846" y="3592824"/>
              <a:ext cx="1169463" cy="913550"/>
            </a:xfrm>
            <a:custGeom>
              <a:avLst/>
              <a:gdLst/>
              <a:ahLst/>
              <a:cxnLst/>
              <a:rect l="l" t="t" r="r" b="b"/>
              <a:pathLst>
                <a:path w="457" h="357" extrusionOk="0">
                  <a:moveTo>
                    <a:pt x="457" y="357"/>
                  </a:moveTo>
                  <a:cubicBezTo>
                    <a:pt x="407" y="357"/>
                    <a:pt x="357" y="357"/>
                    <a:pt x="307" y="357"/>
                  </a:cubicBezTo>
                  <a:cubicBezTo>
                    <a:pt x="269" y="357"/>
                    <a:pt x="230" y="357"/>
                    <a:pt x="192" y="357"/>
                  </a:cubicBezTo>
                  <a:cubicBezTo>
                    <a:pt x="128" y="356"/>
                    <a:pt x="64" y="356"/>
                    <a:pt x="0" y="357"/>
                  </a:cubicBezTo>
                  <a:cubicBezTo>
                    <a:pt x="14" y="279"/>
                    <a:pt x="29" y="180"/>
                    <a:pt x="71" y="113"/>
                  </a:cubicBezTo>
                  <a:cubicBezTo>
                    <a:pt x="90" y="83"/>
                    <a:pt x="116" y="56"/>
                    <a:pt x="147" y="37"/>
                  </a:cubicBezTo>
                  <a:cubicBezTo>
                    <a:pt x="183" y="13"/>
                    <a:pt x="225" y="0"/>
                    <a:pt x="268" y="6"/>
                  </a:cubicBezTo>
                  <a:cubicBezTo>
                    <a:pt x="296" y="10"/>
                    <a:pt x="322" y="22"/>
                    <a:pt x="345" y="38"/>
                  </a:cubicBezTo>
                  <a:cubicBezTo>
                    <a:pt x="380" y="64"/>
                    <a:pt x="407" y="102"/>
                    <a:pt x="424" y="143"/>
                  </a:cubicBezTo>
                  <a:cubicBezTo>
                    <a:pt x="451" y="210"/>
                    <a:pt x="455" y="284"/>
                    <a:pt x="457" y="357"/>
                  </a:cubicBezTo>
                  <a:close/>
                </a:path>
              </a:pathLst>
            </a:custGeom>
            <a:solidFill>
              <a:srgbClr val="241C2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1328" name="Google Shape;1328;p74"/>
            <p:cNvSpPr/>
            <p:nvPr/>
          </p:nvSpPr>
          <p:spPr>
            <a:xfrm>
              <a:off x="5694276" y="3592824"/>
              <a:ext cx="505875" cy="913550"/>
            </a:xfrm>
            <a:custGeom>
              <a:avLst/>
              <a:gdLst/>
              <a:ahLst/>
              <a:cxnLst/>
              <a:rect l="l" t="t" r="r" b="b"/>
              <a:pathLst>
                <a:path w="198" h="357" extrusionOk="0">
                  <a:moveTo>
                    <a:pt x="198" y="38"/>
                  </a:moveTo>
                  <a:cubicBezTo>
                    <a:pt x="186" y="143"/>
                    <a:pt x="172" y="253"/>
                    <a:pt x="160" y="357"/>
                  </a:cubicBezTo>
                  <a:cubicBezTo>
                    <a:pt x="122" y="357"/>
                    <a:pt x="83" y="357"/>
                    <a:pt x="45" y="357"/>
                  </a:cubicBezTo>
                  <a:cubicBezTo>
                    <a:pt x="39" y="249"/>
                    <a:pt x="24" y="142"/>
                    <a:pt x="0" y="37"/>
                  </a:cubicBezTo>
                  <a:cubicBezTo>
                    <a:pt x="36" y="13"/>
                    <a:pt x="78" y="0"/>
                    <a:pt x="121" y="6"/>
                  </a:cubicBezTo>
                  <a:cubicBezTo>
                    <a:pt x="149" y="10"/>
                    <a:pt x="175" y="22"/>
                    <a:pt x="198" y="38"/>
                  </a:cubicBezTo>
                  <a:close/>
                </a:path>
              </a:pathLst>
            </a:custGeom>
            <a:solidFill>
              <a:srgbClr val="D1D1D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1329" name="Google Shape;1329;p74"/>
            <p:cNvSpPr/>
            <p:nvPr/>
          </p:nvSpPr>
          <p:spPr>
            <a:xfrm>
              <a:off x="5819256" y="3510992"/>
              <a:ext cx="202350" cy="214253"/>
            </a:xfrm>
            <a:custGeom>
              <a:avLst/>
              <a:gdLst/>
              <a:ahLst/>
              <a:cxnLst/>
              <a:rect l="l" t="t" r="r" b="b"/>
              <a:pathLst>
                <a:path w="79" h="84" extrusionOk="0">
                  <a:moveTo>
                    <a:pt x="78" y="48"/>
                  </a:moveTo>
                  <a:cubicBezTo>
                    <a:pt x="78" y="56"/>
                    <a:pt x="78" y="60"/>
                    <a:pt x="78" y="69"/>
                  </a:cubicBezTo>
                  <a:cubicBezTo>
                    <a:pt x="54" y="84"/>
                    <a:pt x="24" y="82"/>
                    <a:pt x="0" y="67"/>
                  </a:cubicBezTo>
                  <a:cubicBezTo>
                    <a:pt x="0" y="60"/>
                    <a:pt x="0" y="53"/>
                    <a:pt x="0" y="46"/>
                  </a:cubicBezTo>
                  <a:cubicBezTo>
                    <a:pt x="0" y="35"/>
                    <a:pt x="0" y="35"/>
                    <a:pt x="0" y="35"/>
                  </a:cubicBezTo>
                  <a:cubicBezTo>
                    <a:pt x="0" y="26"/>
                    <a:pt x="0" y="17"/>
                    <a:pt x="0" y="8"/>
                  </a:cubicBezTo>
                  <a:cubicBezTo>
                    <a:pt x="27" y="11"/>
                    <a:pt x="52" y="6"/>
                    <a:pt x="78" y="0"/>
                  </a:cubicBezTo>
                  <a:cubicBezTo>
                    <a:pt x="79" y="12"/>
                    <a:pt x="78" y="24"/>
                    <a:pt x="78" y="36"/>
                  </a:cubicBezTo>
                  <a:cubicBezTo>
                    <a:pt x="78" y="40"/>
                    <a:pt x="78" y="44"/>
                    <a:pt x="78" y="48"/>
                  </a:cubicBezTo>
                  <a:close/>
                </a:path>
              </a:pathLst>
            </a:custGeom>
            <a:solidFill>
              <a:srgbClr val="FFB17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1330" name="Google Shape;1330;p74"/>
            <p:cNvSpPr/>
            <p:nvPr/>
          </p:nvSpPr>
          <p:spPr>
            <a:xfrm>
              <a:off x="5819256" y="3510992"/>
              <a:ext cx="202350" cy="123493"/>
            </a:xfrm>
            <a:custGeom>
              <a:avLst/>
              <a:gdLst/>
              <a:ahLst/>
              <a:cxnLst/>
              <a:rect l="l" t="t" r="r" b="b"/>
              <a:pathLst>
                <a:path w="79" h="48" extrusionOk="0">
                  <a:moveTo>
                    <a:pt x="78" y="36"/>
                  </a:moveTo>
                  <a:cubicBezTo>
                    <a:pt x="75" y="38"/>
                    <a:pt x="71" y="40"/>
                    <a:pt x="67" y="41"/>
                  </a:cubicBezTo>
                  <a:cubicBezTo>
                    <a:pt x="47" y="48"/>
                    <a:pt x="19" y="48"/>
                    <a:pt x="0" y="35"/>
                  </a:cubicBezTo>
                  <a:cubicBezTo>
                    <a:pt x="0" y="26"/>
                    <a:pt x="0" y="17"/>
                    <a:pt x="0" y="8"/>
                  </a:cubicBezTo>
                  <a:cubicBezTo>
                    <a:pt x="27" y="11"/>
                    <a:pt x="52" y="6"/>
                    <a:pt x="78" y="0"/>
                  </a:cubicBezTo>
                  <a:cubicBezTo>
                    <a:pt x="79" y="12"/>
                    <a:pt x="78" y="24"/>
                    <a:pt x="78" y="36"/>
                  </a:cubicBezTo>
                  <a:close/>
                </a:path>
              </a:pathLst>
            </a:custGeom>
            <a:solidFill>
              <a:srgbClr val="FF9D5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1331" name="Google Shape;1331;p74"/>
            <p:cNvSpPr/>
            <p:nvPr/>
          </p:nvSpPr>
          <p:spPr>
            <a:xfrm>
              <a:off x="6392085" y="2786400"/>
              <a:ext cx="151762" cy="215741"/>
            </a:xfrm>
            <a:custGeom>
              <a:avLst/>
              <a:gdLst/>
              <a:ahLst/>
              <a:cxnLst/>
              <a:rect l="l" t="t" r="r" b="b"/>
              <a:pathLst>
                <a:path w="59" h="84" extrusionOk="0">
                  <a:moveTo>
                    <a:pt x="57" y="52"/>
                  </a:moveTo>
                  <a:cubicBezTo>
                    <a:pt x="56" y="63"/>
                    <a:pt x="49" y="75"/>
                    <a:pt x="38" y="79"/>
                  </a:cubicBezTo>
                  <a:cubicBezTo>
                    <a:pt x="27" y="84"/>
                    <a:pt x="13" y="81"/>
                    <a:pt x="6" y="71"/>
                  </a:cubicBezTo>
                  <a:cubicBezTo>
                    <a:pt x="1" y="64"/>
                    <a:pt x="0" y="55"/>
                    <a:pt x="1" y="47"/>
                  </a:cubicBezTo>
                  <a:cubicBezTo>
                    <a:pt x="3" y="36"/>
                    <a:pt x="7" y="25"/>
                    <a:pt x="16" y="18"/>
                  </a:cubicBezTo>
                  <a:cubicBezTo>
                    <a:pt x="40" y="0"/>
                    <a:pt x="59" y="30"/>
                    <a:pt x="57" y="52"/>
                  </a:cubicBezTo>
                  <a:close/>
                </a:path>
              </a:pathLst>
            </a:custGeom>
            <a:solidFill>
              <a:srgbClr val="E07B4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1332" name="Google Shape;1332;p74"/>
            <p:cNvSpPr/>
            <p:nvPr/>
          </p:nvSpPr>
          <p:spPr>
            <a:xfrm>
              <a:off x="5225598" y="2185302"/>
              <a:ext cx="1215587" cy="1443230"/>
            </a:xfrm>
            <a:custGeom>
              <a:avLst/>
              <a:gdLst/>
              <a:ahLst/>
              <a:cxnLst/>
              <a:rect l="l" t="t" r="r" b="b"/>
              <a:pathLst>
                <a:path w="475" h="564" extrusionOk="0">
                  <a:moveTo>
                    <a:pt x="472" y="229"/>
                  </a:moveTo>
                  <a:cubicBezTo>
                    <a:pt x="466" y="151"/>
                    <a:pt x="441" y="81"/>
                    <a:pt x="370" y="41"/>
                  </a:cubicBezTo>
                  <a:cubicBezTo>
                    <a:pt x="312" y="8"/>
                    <a:pt x="238" y="0"/>
                    <a:pt x="175" y="21"/>
                  </a:cubicBezTo>
                  <a:cubicBezTo>
                    <a:pt x="30" y="72"/>
                    <a:pt x="0" y="223"/>
                    <a:pt x="42" y="357"/>
                  </a:cubicBezTo>
                  <a:cubicBezTo>
                    <a:pt x="69" y="447"/>
                    <a:pt x="135" y="517"/>
                    <a:pt x="228" y="538"/>
                  </a:cubicBezTo>
                  <a:cubicBezTo>
                    <a:pt x="339" y="564"/>
                    <a:pt x="420" y="475"/>
                    <a:pt x="452" y="378"/>
                  </a:cubicBezTo>
                  <a:cubicBezTo>
                    <a:pt x="468" y="332"/>
                    <a:pt x="475" y="280"/>
                    <a:pt x="472" y="229"/>
                  </a:cubicBezTo>
                  <a:close/>
                </a:path>
              </a:pathLst>
            </a:custGeom>
            <a:solidFill>
              <a:srgbClr val="FFB17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1333" name="Google Shape;1333;p74"/>
            <p:cNvSpPr/>
            <p:nvPr/>
          </p:nvSpPr>
          <p:spPr>
            <a:xfrm>
              <a:off x="5875795" y="2981311"/>
              <a:ext cx="75882" cy="288646"/>
            </a:xfrm>
            <a:custGeom>
              <a:avLst/>
              <a:gdLst/>
              <a:ahLst/>
              <a:cxnLst/>
              <a:rect l="l" t="t" r="r" b="b"/>
              <a:pathLst>
                <a:path w="30" h="113" extrusionOk="0">
                  <a:moveTo>
                    <a:pt x="28" y="57"/>
                  </a:moveTo>
                  <a:cubicBezTo>
                    <a:pt x="28" y="41"/>
                    <a:pt x="28" y="26"/>
                    <a:pt x="26" y="11"/>
                  </a:cubicBezTo>
                  <a:cubicBezTo>
                    <a:pt x="24" y="0"/>
                    <a:pt x="6" y="0"/>
                    <a:pt x="4" y="11"/>
                  </a:cubicBezTo>
                  <a:cubicBezTo>
                    <a:pt x="2" y="26"/>
                    <a:pt x="2" y="41"/>
                    <a:pt x="2" y="57"/>
                  </a:cubicBezTo>
                  <a:cubicBezTo>
                    <a:pt x="2" y="72"/>
                    <a:pt x="0" y="88"/>
                    <a:pt x="5" y="103"/>
                  </a:cubicBezTo>
                  <a:cubicBezTo>
                    <a:pt x="8" y="113"/>
                    <a:pt x="22" y="113"/>
                    <a:pt x="26" y="103"/>
                  </a:cubicBezTo>
                  <a:cubicBezTo>
                    <a:pt x="30" y="88"/>
                    <a:pt x="28" y="72"/>
                    <a:pt x="28" y="57"/>
                  </a:cubicBezTo>
                  <a:close/>
                </a:path>
              </a:pathLst>
            </a:custGeom>
            <a:solidFill>
              <a:srgbClr val="F5745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1334" name="Google Shape;1334;p74"/>
            <p:cNvSpPr/>
            <p:nvPr/>
          </p:nvSpPr>
          <p:spPr>
            <a:xfrm>
              <a:off x="5901090" y="3144976"/>
              <a:ext cx="31246" cy="92248"/>
            </a:xfrm>
            <a:custGeom>
              <a:avLst/>
              <a:gdLst/>
              <a:ahLst/>
              <a:cxnLst/>
              <a:rect l="l" t="t" r="r" b="b"/>
              <a:pathLst>
                <a:path w="12" h="36" extrusionOk="0">
                  <a:moveTo>
                    <a:pt x="12" y="7"/>
                  </a:moveTo>
                  <a:cubicBezTo>
                    <a:pt x="11" y="2"/>
                    <a:pt x="3" y="0"/>
                    <a:pt x="2" y="6"/>
                  </a:cubicBezTo>
                  <a:cubicBezTo>
                    <a:pt x="1" y="10"/>
                    <a:pt x="1" y="14"/>
                    <a:pt x="1" y="18"/>
                  </a:cubicBezTo>
                  <a:cubicBezTo>
                    <a:pt x="0" y="23"/>
                    <a:pt x="0" y="27"/>
                    <a:pt x="1" y="31"/>
                  </a:cubicBezTo>
                  <a:cubicBezTo>
                    <a:pt x="2" y="36"/>
                    <a:pt x="9" y="35"/>
                    <a:pt x="10" y="31"/>
                  </a:cubicBezTo>
                  <a:cubicBezTo>
                    <a:pt x="12" y="27"/>
                    <a:pt x="11" y="23"/>
                    <a:pt x="12" y="19"/>
                  </a:cubicBezTo>
                  <a:cubicBezTo>
                    <a:pt x="12" y="15"/>
                    <a:pt x="12" y="11"/>
                    <a:pt x="12" y="7"/>
                  </a:cubicBezTo>
                  <a:close/>
                </a:path>
              </a:pathLst>
            </a:custGeom>
            <a:solidFill>
              <a:srgbClr val="F8867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1335" name="Google Shape;1335;p74"/>
            <p:cNvSpPr/>
            <p:nvPr/>
          </p:nvSpPr>
          <p:spPr>
            <a:xfrm>
              <a:off x="5236013" y="1954684"/>
              <a:ext cx="1355447" cy="1855370"/>
            </a:xfrm>
            <a:custGeom>
              <a:avLst/>
              <a:gdLst/>
              <a:ahLst/>
              <a:cxnLst/>
              <a:rect l="l" t="t" r="r" b="b"/>
              <a:pathLst>
                <a:path w="530" h="725" extrusionOk="0">
                  <a:moveTo>
                    <a:pt x="340" y="55"/>
                  </a:moveTo>
                  <a:cubicBezTo>
                    <a:pt x="310" y="28"/>
                    <a:pt x="271" y="19"/>
                    <a:pt x="232" y="27"/>
                  </a:cubicBezTo>
                  <a:cubicBezTo>
                    <a:pt x="193" y="34"/>
                    <a:pt x="159" y="55"/>
                    <a:pt x="126" y="76"/>
                  </a:cubicBezTo>
                  <a:cubicBezTo>
                    <a:pt x="83" y="102"/>
                    <a:pt x="37" y="132"/>
                    <a:pt x="17" y="179"/>
                  </a:cubicBezTo>
                  <a:cubicBezTo>
                    <a:pt x="4" y="210"/>
                    <a:pt x="4" y="245"/>
                    <a:pt x="4" y="279"/>
                  </a:cubicBezTo>
                  <a:cubicBezTo>
                    <a:pt x="5" y="349"/>
                    <a:pt x="10" y="420"/>
                    <a:pt x="10" y="490"/>
                  </a:cubicBezTo>
                  <a:cubicBezTo>
                    <a:pt x="10" y="548"/>
                    <a:pt x="0" y="613"/>
                    <a:pt x="34" y="664"/>
                  </a:cubicBezTo>
                  <a:cubicBezTo>
                    <a:pt x="49" y="685"/>
                    <a:pt x="69" y="701"/>
                    <a:pt x="93" y="711"/>
                  </a:cubicBezTo>
                  <a:cubicBezTo>
                    <a:pt x="99" y="713"/>
                    <a:pt x="164" y="725"/>
                    <a:pt x="164" y="725"/>
                  </a:cubicBezTo>
                  <a:cubicBezTo>
                    <a:pt x="111" y="577"/>
                    <a:pt x="94" y="419"/>
                    <a:pt x="99" y="263"/>
                  </a:cubicBezTo>
                  <a:cubicBezTo>
                    <a:pt x="142" y="266"/>
                    <a:pt x="189" y="249"/>
                    <a:pt x="221" y="219"/>
                  </a:cubicBezTo>
                  <a:cubicBezTo>
                    <a:pt x="208" y="241"/>
                    <a:pt x="230" y="241"/>
                    <a:pt x="239" y="239"/>
                  </a:cubicBezTo>
                  <a:cubicBezTo>
                    <a:pt x="264" y="234"/>
                    <a:pt x="279" y="221"/>
                    <a:pt x="295" y="210"/>
                  </a:cubicBezTo>
                  <a:cubicBezTo>
                    <a:pt x="300" y="206"/>
                    <a:pt x="347" y="170"/>
                    <a:pt x="345" y="166"/>
                  </a:cubicBezTo>
                  <a:cubicBezTo>
                    <a:pt x="439" y="327"/>
                    <a:pt x="459" y="534"/>
                    <a:pt x="384" y="705"/>
                  </a:cubicBezTo>
                  <a:cubicBezTo>
                    <a:pt x="454" y="703"/>
                    <a:pt x="493" y="691"/>
                    <a:pt x="513" y="621"/>
                  </a:cubicBezTo>
                  <a:cubicBezTo>
                    <a:pt x="530" y="560"/>
                    <a:pt x="522" y="496"/>
                    <a:pt x="519" y="434"/>
                  </a:cubicBezTo>
                  <a:cubicBezTo>
                    <a:pt x="513" y="328"/>
                    <a:pt x="497" y="223"/>
                    <a:pt x="470" y="121"/>
                  </a:cubicBezTo>
                  <a:cubicBezTo>
                    <a:pt x="464" y="98"/>
                    <a:pt x="457" y="75"/>
                    <a:pt x="443" y="56"/>
                  </a:cubicBezTo>
                  <a:cubicBezTo>
                    <a:pt x="404" y="0"/>
                    <a:pt x="387" y="37"/>
                    <a:pt x="340" y="55"/>
                  </a:cubicBezTo>
                  <a:close/>
                </a:path>
              </a:pathLst>
            </a:custGeom>
            <a:solidFill>
              <a:srgbClr val="FF4D6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1336" name="Google Shape;1336;p74"/>
            <p:cNvSpPr/>
            <p:nvPr/>
          </p:nvSpPr>
          <p:spPr>
            <a:xfrm>
              <a:off x="5798426" y="3350302"/>
              <a:ext cx="233595" cy="132421"/>
            </a:xfrm>
            <a:custGeom>
              <a:avLst/>
              <a:gdLst/>
              <a:ahLst/>
              <a:cxnLst/>
              <a:rect l="l" t="t" r="r" b="b"/>
              <a:pathLst>
                <a:path w="91" h="52" extrusionOk="0">
                  <a:moveTo>
                    <a:pt x="88" y="18"/>
                  </a:moveTo>
                  <a:cubicBezTo>
                    <a:pt x="85" y="27"/>
                    <a:pt x="79" y="35"/>
                    <a:pt x="71" y="41"/>
                  </a:cubicBezTo>
                  <a:cubicBezTo>
                    <a:pt x="70" y="41"/>
                    <a:pt x="70" y="42"/>
                    <a:pt x="69" y="42"/>
                  </a:cubicBezTo>
                  <a:cubicBezTo>
                    <a:pt x="55" y="51"/>
                    <a:pt x="37" y="52"/>
                    <a:pt x="22" y="44"/>
                  </a:cubicBezTo>
                  <a:cubicBezTo>
                    <a:pt x="21" y="44"/>
                    <a:pt x="21" y="44"/>
                    <a:pt x="21" y="44"/>
                  </a:cubicBezTo>
                  <a:cubicBezTo>
                    <a:pt x="12" y="39"/>
                    <a:pt x="6" y="31"/>
                    <a:pt x="3" y="21"/>
                  </a:cubicBezTo>
                  <a:cubicBezTo>
                    <a:pt x="1" y="16"/>
                    <a:pt x="0" y="10"/>
                    <a:pt x="0" y="5"/>
                  </a:cubicBezTo>
                  <a:cubicBezTo>
                    <a:pt x="30" y="2"/>
                    <a:pt x="60" y="1"/>
                    <a:pt x="91" y="0"/>
                  </a:cubicBezTo>
                  <a:cubicBezTo>
                    <a:pt x="91" y="6"/>
                    <a:pt x="90" y="12"/>
                    <a:pt x="88" y="18"/>
                  </a:cubicBezTo>
                  <a:close/>
                </a:path>
              </a:pathLst>
            </a:custGeom>
            <a:solidFill>
              <a:srgbClr val="A22D3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1337" name="Google Shape;1337;p74"/>
            <p:cNvSpPr/>
            <p:nvPr/>
          </p:nvSpPr>
          <p:spPr>
            <a:xfrm>
              <a:off x="5798426" y="3350302"/>
              <a:ext cx="233595" cy="53563"/>
            </a:xfrm>
            <a:custGeom>
              <a:avLst/>
              <a:gdLst/>
              <a:ahLst/>
              <a:cxnLst/>
              <a:rect l="l" t="t" r="r" b="b"/>
              <a:pathLst>
                <a:path w="91" h="21" extrusionOk="0">
                  <a:moveTo>
                    <a:pt x="88" y="18"/>
                  </a:moveTo>
                  <a:cubicBezTo>
                    <a:pt x="60" y="19"/>
                    <a:pt x="31" y="20"/>
                    <a:pt x="3" y="21"/>
                  </a:cubicBezTo>
                  <a:cubicBezTo>
                    <a:pt x="1" y="16"/>
                    <a:pt x="0" y="10"/>
                    <a:pt x="0" y="5"/>
                  </a:cubicBezTo>
                  <a:cubicBezTo>
                    <a:pt x="30" y="2"/>
                    <a:pt x="60" y="1"/>
                    <a:pt x="91" y="0"/>
                  </a:cubicBezTo>
                  <a:cubicBezTo>
                    <a:pt x="91" y="6"/>
                    <a:pt x="90" y="12"/>
                    <a:pt x="88" y="18"/>
                  </a:cubicBezTo>
                  <a:close/>
                </a:path>
              </a:pathLst>
            </a:custGeom>
            <a:solidFill>
              <a:srgbClr val="FEFEF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1338" name="Google Shape;1338;p74"/>
            <p:cNvSpPr/>
            <p:nvPr/>
          </p:nvSpPr>
          <p:spPr>
            <a:xfrm>
              <a:off x="5851989" y="3432134"/>
              <a:ext cx="127956" cy="50587"/>
            </a:xfrm>
            <a:custGeom>
              <a:avLst/>
              <a:gdLst/>
              <a:ahLst/>
              <a:cxnLst/>
              <a:rect l="l" t="t" r="r" b="b"/>
              <a:pathLst>
                <a:path w="50" h="20" extrusionOk="0">
                  <a:moveTo>
                    <a:pt x="50" y="9"/>
                  </a:moveTo>
                  <a:cubicBezTo>
                    <a:pt x="49" y="9"/>
                    <a:pt x="49" y="10"/>
                    <a:pt x="48" y="10"/>
                  </a:cubicBezTo>
                  <a:cubicBezTo>
                    <a:pt x="34" y="19"/>
                    <a:pt x="16" y="20"/>
                    <a:pt x="1" y="12"/>
                  </a:cubicBezTo>
                  <a:cubicBezTo>
                    <a:pt x="0" y="12"/>
                    <a:pt x="0" y="12"/>
                    <a:pt x="0" y="12"/>
                  </a:cubicBezTo>
                  <a:cubicBezTo>
                    <a:pt x="6" y="6"/>
                    <a:pt x="15" y="2"/>
                    <a:pt x="23" y="1"/>
                  </a:cubicBezTo>
                  <a:cubicBezTo>
                    <a:pt x="33" y="0"/>
                    <a:pt x="42" y="3"/>
                    <a:pt x="50" y="9"/>
                  </a:cubicBezTo>
                  <a:close/>
                </a:path>
              </a:pathLst>
            </a:custGeom>
            <a:solidFill>
              <a:srgbClr val="C9364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1339" name="Google Shape;1339;p74"/>
            <p:cNvSpPr/>
            <p:nvPr/>
          </p:nvSpPr>
          <p:spPr>
            <a:xfrm>
              <a:off x="5709154" y="2893527"/>
              <a:ext cx="61003" cy="120518"/>
            </a:xfrm>
            <a:custGeom>
              <a:avLst/>
              <a:gdLst/>
              <a:ahLst/>
              <a:cxnLst/>
              <a:rect l="l" t="t" r="r" b="b"/>
              <a:pathLst>
                <a:path w="24" h="47" extrusionOk="0">
                  <a:moveTo>
                    <a:pt x="23" y="34"/>
                  </a:moveTo>
                  <a:cubicBezTo>
                    <a:pt x="22" y="27"/>
                    <a:pt x="20" y="0"/>
                    <a:pt x="7" y="12"/>
                  </a:cubicBezTo>
                  <a:cubicBezTo>
                    <a:pt x="0" y="17"/>
                    <a:pt x="3" y="31"/>
                    <a:pt x="5" y="38"/>
                  </a:cubicBezTo>
                  <a:cubicBezTo>
                    <a:pt x="6" y="43"/>
                    <a:pt x="11" y="47"/>
                    <a:pt x="16" y="45"/>
                  </a:cubicBezTo>
                  <a:cubicBezTo>
                    <a:pt x="21" y="44"/>
                    <a:pt x="24" y="39"/>
                    <a:pt x="23" y="34"/>
                  </a:cubicBezTo>
                  <a:close/>
                </a:path>
              </a:pathLst>
            </a:custGeom>
            <a:solidFill>
              <a:srgbClr val="42201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1340" name="Google Shape;1340;p74"/>
            <p:cNvSpPr/>
            <p:nvPr/>
          </p:nvSpPr>
          <p:spPr>
            <a:xfrm>
              <a:off x="6036485" y="2893527"/>
              <a:ext cx="61003" cy="120518"/>
            </a:xfrm>
            <a:custGeom>
              <a:avLst/>
              <a:gdLst/>
              <a:ahLst/>
              <a:cxnLst/>
              <a:rect l="l" t="t" r="r" b="b"/>
              <a:pathLst>
                <a:path w="24" h="47" extrusionOk="0">
                  <a:moveTo>
                    <a:pt x="1" y="34"/>
                  </a:moveTo>
                  <a:cubicBezTo>
                    <a:pt x="2" y="27"/>
                    <a:pt x="4" y="0"/>
                    <a:pt x="17" y="12"/>
                  </a:cubicBezTo>
                  <a:cubicBezTo>
                    <a:pt x="24" y="17"/>
                    <a:pt x="21" y="31"/>
                    <a:pt x="19" y="38"/>
                  </a:cubicBezTo>
                  <a:cubicBezTo>
                    <a:pt x="18" y="43"/>
                    <a:pt x="13" y="47"/>
                    <a:pt x="8" y="45"/>
                  </a:cubicBezTo>
                  <a:cubicBezTo>
                    <a:pt x="2" y="44"/>
                    <a:pt x="0" y="39"/>
                    <a:pt x="1" y="34"/>
                  </a:cubicBezTo>
                  <a:close/>
                </a:path>
              </a:pathLst>
            </a:custGeom>
            <a:solidFill>
              <a:srgbClr val="42201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1341" name="Google Shape;1341;p74"/>
            <p:cNvSpPr/>
            <p:nvPr/>
          </p:nvSpPr>
          <p:spPr>
            <a:xfrm>
              <a:off x="5347603" y="3002141"/>
              <a:ext cx="476117" cy="529680"/>
            </a:xfrm>
            <a:custGeom>
              <a:avLst/>
              <a:gdLst/>
              <a:ahLst/>
              <a:cxnLst/>
              <a:rect l="l" t="t" r="r" b="b"/>
              <a:pathLst>
                <a:path w="186" h="207" extrusionOk="0">
                  <a:moveTo>
                    <a:pt x="176" y="168"/>
                  </a:moveTo>
                  <a:cubicBezTo>
                    <a:pt x="166" y="163"/>
                    <a:pt x="157" y="164"/>
                    <a:pt x="146" y="166"/>
                  </a:cubicBezTo>
                  <a:cubicBezTo>
                    <a:pt x="143" y="167"/>
                    <a:pt x="140" y="168"/>
                    <a:pt x="139" y="171"/>
                  </a:cubicBezTo>
                  <a:cubicBezTo>
                    <a:pt x="138" y="172"/>
                    <a:pt x="137" y="173"/>
                    <a:pt x="136" y="175"/>
                  </a:cubicBezTo>
                  <a:cubicBezTo>
                    <a:pt x="135" y="176"/>
                    <a:pt x="135" y="178"/>
                    <a:pt x="135" y="180"/>
                  </a:cubicBezTo>
                  <a:cubicBezTo>
                    <a:pt x="85" y="182"/>
                    <a:pt x="49" y="174"/>
                    <a:pt x="30" y="122"/>
                  </a:cubicBezTo>
                  <a:cubicBezTo>
                    <a:pt x="16" y="84"/>
                    <a:pt x="15" y="45"/>
                    <a:pt x="12" y="5"/>
                  </a:cubicBezTo>
                  <a:cubicBezTo>
                    <a:pt x="12" y="2"/>
                    <a:pt x="6" y="0"/>
                    <a:pt x="6" y="4"/>
                  </a:cubicBezTo>
                  <a:cubicBezTo>
                    <a:pt x="0" y="49"/>
                    <a:pt x="6" y="111"/>
                    <a:pt x="29" y="151"/>
                  </a:cubicBezTo>
                  <a:cubicBezTo>
                    <a:pt x="52" y="192"/>
                    <a:pt x="93" y="197"/>
                    <a:pt x="137" y="197"/>
                  </a:cubicBezTo>
                  <a:cubicBezTo>
                    <a:pt x="138" y="198"/>
                    <a:pt x="139" y="197"/>
                    <a:pt x="139" y="197"/>
                  </a:cubicBezTo>
                  <a:cubicBezTo>
                    <a:pt x="140" y="198"/>
                    <a:pt x="141" y="199"/>
                    <a:pt x="143" y="200"/>
                  </a:cubicBezTo>
                  <a:cubicBezTo>
                    <a:pt x="151" y="207"/>
                    <a:pt x="165" y="205"/>
                    <a:pt x="175" y="204"/>
                  </a:cubicBezTo>
                  <a:cubicBezTo>
                    <a:pt x="181" y="204"/>
                    <a:pt x="185" y="200"/>
                    <a:pt x="185" y="194"/>
                  </a:cubicBezTo>
                  <a:cubicBezTo>
                    <a:pt x="186" y="185"/>
                    <a:pt x="185" y="173"/>
                    <a:pt x="176" y="168"/>
                  </a:cubicBezTo>
                  <a:close/>
                </a:path>
              </a:pathLst>
            </a:custGeom>
            <a:solidFill>
              <a:srgbClr val="241C2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1342" name="Google Shape;1342;p74"/>
            <p:cNvSpPr/>
            <p:nvPr/>
          </p:nvSpPr>
          <p:spPr>
            <a:xfrm>
              <a:off x="5279161" y="2903942"/>
              <a:ext cx="110102" cy="145811"/>
            </a:xfrm>
            <a:custGeom>
              <a:avLst/>
              <a:gdLst/>
              <a:ahLst/>
              <a:cxnLst/>
              <a:rect l="l" t="t" r="r" b="b"/>
              <a:pathLst>
                <a:path w="43" h="57" extrusionOk="0">
                  <a:moveTo>
                    <a:pt x="43" y="52"/>
                  </a:moveTo>
                  <a:cubicBezTo>
                    <a:pt x="42" y="35"/>
                    <a:pt x="41" y="19"/>
                    <a:pt x="40" y="2"/>
                  </a:cubicBezTo>
                  <a:cubicBezTo>
                    <a:pt x="29" y="0"/>
                    <a:pt x="13" y="5"/>
                    <a:pt x="6" y="15"/>
                  </a:cubicBezTo>
                  <a:cubicBezTo>
                    <a:pt x="0" y="25"/>
                    <a:pt x="1" y="39"/>
                    <a:pt x="8" y="48"/>
                  </a:cubicBezTo>
                  <a:cubicBezTo>
                    <a:pt x="15" y="57"/>
                    <a:pt x="32" y="56"/>
                    <a:pt x="43" y="52"/>
                  </a:cubicBezTo>
                  <a:close/>
                </a:path>
              </a:pathLst>
            </a:custGeom>
            <a:solidFill>
              <a:srgbClr val="FFB17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1343" name="Google Shape;1343;p74"/>
            <p:cNvSpPr/>
            <p:nvPr/>
          </p:nvSpPr>
          <p:spPr>
            <a:xfrm>
              <a:off x="6402500" y="2889064"/>
              <a:ext cx="113078" cy="141348"/>
            </a:xfrm>
            <a:custGeom>
              <a:avLst/>
              <a:gdLst/>
              <a:ahLst/>
              <a:cxnLst/>
              <a:rect l="l" t="t" r="r" b="b"/>
              <a:pathLst>
                <a:path w="44" h="55" extrusionOk="0">
                  <a:moveTo>
                    <a:pt x="5" y="53"/>
                  </a:moveTo>
                  <a:cubicBezTo>
                    <a:pt x="3" y="37"/>
                    <a:pt x="1" y="21"/>
                    <a:pt x="0" y="4"/>
                  </a:cubicBezTo>
                  <a:cubicBezTo>
                    <a:pt x="10" y="0"/>
                    <a:pt x="27" y="2"/>
                    <a:pt x="35" y="11"/>
                  </a:cubicBezTo>
                  <a:cubicBezTo>
                    <a:pt x="43" y="20"/>
                    <a:pt x="44" y="34"/>
                    <a:pt x="39" y="44"/>
                  </a:cubicBezTo>
                  <a:cubicBezTo>
                    <a:pt x="33" y="54"/>
                    <a:pt x="16" y="55"/>
                    <a:pt x="5" y="53"/>
                  </a:cubicBezTo>
                  <a:close/>
                </a:path>
              </a:pathLst>
            </a:custGeom>
            <a:solidFill>
              <a:srgbClr val="FFB17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grpSp>
          <p:nvGrpSpPr>
            <p:cNvPr id="1344" name="Google Shape;1344;p74"/>
            <p:cNvGrpSpPr/>
            <p:nvPr/>
          </p:nvGrpSpPr>
          <p:grpSpPr>
            <a:xfrm>
              <a:off x="6384645" y="1411612"/>
              <a:ext cx="1114184" cy="611513"/>
              <a:chOff x="3860800" y="658813"/>
              <a:chExt cx="1188794" cy="652463"/>
            </a:xfrm>
          </p:grpSpPr>
          <p:sp>
            <p:nvSpPr>
              <p:cNvPr id="1345" name="Google Shape;1345;p74"/>
              <p:cNvSpPr/>
              <p:nvPr/>
            </p:nvSpPr>
            <p:spPr>
              <a:xfrm>
                <a:off x="3860800" y="658813"/>
                <a:ext cx="765175" cy="652463"/>
              </a:xfrm>
              <a:custGeom>
                <a:avLst/>
                <a:gdLst/>
                <a:ahLst/>
                <a:cxnLst/>
                <a:rect l="l" t="t" r="r" b="b"/>
                <a:pathLst>
                  <a:path w="280" h="239" extrusionOk="0">
                    <a:moveTo>
                      <a:pt x="0" y="108"/>
                    </a:moveTo>
                    <a:cubicBezTo>
                      <a:pt x="0" y="77"/>
                      <a:pt x="13" y="49"/>
                      <a:pt x="41" y="29"/>
                    </a:cubicBezTo>
                    <a:cubicBezTo>
                      <a:pt x="70" y="7"/>
                      <a:pt x="109" y="0"/>
                      <a:pt x="146" y="2"/>
                    </a:cubicBezTo>
                    <a:cubicBezTo>
                      <a:pt x="175" y="3"/>
                      <a:pt x="206" y="9"/>
                      <a:pt x="228" y="28"/>
                    </a:cubicBezTo>
                    <a:cubicBezTo>
                      <a:pt x="264" y="57"/>
                      <a:pt x="280" y="116"/>
                      <a:pt x="257" y="157"/>
                    </a:cubicBezTo>
                    <a:cubicBezTo>
                      <a:pt x="226" y="211"/>
                      <a:pt x="161" y="200"/>
                      <a:pt x="108" y="203"/>
                    </a:cubicBezTo>
                    <a:cubicBezTo>
                      <a:pt x="91" y="228"/>
                      <a:pt x="57" y="239"/>
                      <a:pt x="28" y="230"/>
                    </a:cubicBezTo>
                    <a:cubicBezTo>
                      <a:pt x="44" y="224"/>
                      <a:pt x="57" y="213"/>
                      <a:pt x="67" y="199"/>
                    </a:cubicBezTo>
                    <a:cubicBezTo>
                      <a:pt x="63" y="205"/>
                      <a:pt x="29" y="181"/>
                      <a:pt x="25" y="177"/>
                    </a:cubicBezTo>
                    <a:cubicBezTo>
                      <a:pt x="12" y="164"/>
                      <a:pt x="8" y="149"/>
                      <a:pt x="4" y="131"/>
                    </a:cubicBezTo>
                    <a:cubicBezTo>
                      <a:pt x="2" y="123"/>
                      <a:pt x="1" y="115"/>
                      <a:pt x="0" y="108"/>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1346" name="Google Shape;1346;p74"/>
              <p:cNvSpPr/>
              <p:nvPr/>
            </p:nvSpPr>
            <p:spPr>
              <a:xfrm>
                <a:off x="4016545" y="805440"/>
                <a:ext cx="1033049" cy="328387"/>
              </a:xfrm>
              <a:prstGeom prst="rect">
                <a:avLst/>
              </a:prstGeom>
              <a:noFill/>
              <a:ln>
                <a:noFill/>
              </a:ln>
            </p:spPr>
            <p:txBody>
              <a:bodyPr spcFirstLastPara="1" wrap="square" lIns="0" tIns="0" rIns="0" bIns="0" anchor="t" anchorCtr="0">
                <a:normAutofit/>
              </a:bodyPr>
              <a:lstStyle/>
              <a:p>
                <a:pPr marL="0" marR="0" lvl="0" indent="0" algn="l" rtl="0">
                  <a:lnSpc>
                    <a:spcPct val="80000"/>
                  </a:lnSpc>
                  <a:spcBef>
                    <a:spcPts val="0"/>
                  </a:spcBef>
                  <a:spcAft>
                    <a:spcPts val="0"/>
                  </a:spcAft>
                  <a:buClr>
                    <a:schemeClr val="dk1"/>
                  </a:buClr>
                  <a:buSzPts val="1100"/>
                  <a:buFont typeface="Calibri"/>
                  <a:buNone/>
                </a:pPr>
                <a:endParaRPr sz="1100" b="1" i="0" u="none" strike="noStrike" cap="none">
                  <a:solidFill>
                    <a:srgbClr val="1E60A6"/>
                  </a:solidFill>
                  <a:latin typeface="Open Sans"/>
                  <a:ea typeface="Open Sans"/>
                  <a:cs typeface="Open Sans"/>
                  <a:sym typeface="Open Sans"/>
                </a:endParaRPr>
              </a:p>
            </p:txBody>
          </p:sp>
        </p:grpSp>
        <p:sp>
          <p:nvSpPr>
            <p:cNvPr id="1347" name="Google Shape;1347;p74"/>
            <p:cNvSpPr/>
            <p:nvPr/>
          </p:nvSpPr>
          <p:spPr>
            <a:xfrm>
              <a:off x="4447444" y="5579125"/>
              <a:ext cx="102663" cy="81833"/>
            </a:xfrm>
            <a:custGeom>
              <a:avLst/>
              <a:gdLst/>
              <a:ahLst/>
              <a:cxnLst/>
              <a:rect l="l" t="t" r="r" b="b"/>
              <a:pathLst>
                <a:path w="40" h="32" extrusionOk="0">
                  <a:moveTo>
                    <a:pt x="20" y="0"/>
                  </a:moveTo>
                  <a:cubicBezTo>
                    <a:pt x="0" y="0"/>
                    <a:pt x="0" y="32"/>
                    <a:pt x="20" y="32"/>
                  </a:cubicBezTo>
                  <a:cubicBezTo>
                    <a:pt x="40" y="32"/>
                    <a:pt x="40" y="0"/>
                    <a:pt x="20" y="0"/>
                  </a:cubicBezTo>
                  <a:close/>
                </a:path>
              </a:pathLst>
            </a:custGeom>
            <a:solidFill>
              <a:srgbClr val="FCB23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1348" name="Google Shape;1348;p74"/>
            <p:cNvSpPr/>
            <p:nvPr/>
          </p:nvSpPr>
          <p:spPr>
            <a:xfrm>
              <a:off x="4405784" y="5809744"/>
              <a:ext cx="113078" cy="81833"/>
            </a:xfrm>
            <a:custGeom>
              <a:avLst/>
              <a:gdLst/>
              <a:ahLst/>
              <a:cxnLst/>
              <a:rect l="l" t="t" r="r" b="b"/>
              <a:pathLst>
                <a:path w="44" h="32" extrusionOk="0">
                  <a:moveTo>
                    <a:pt x="24" y="0"/>
                  </a:moveTo>
                  <a:cubicBezTo>
                    <a:pt x="0" y="0"/>
                    <a:pt x="0" y="32"/>
                    <a:pt x="24" y="32"/>
                  </a:cubicBezTo>
                  <a:cubicBezTo>
                    <a:pt x="44" y="32"/>
                    <a:pt x="44" y="0"/>
                    <a:pt x="24" y="0"/>
                  </a:cubicBezTo>
                  <a:close/>
                </a:path>
              </a:pathLst>
            </a:custGeom>
            <a:solidFill>
              <a:srgbClr val="FCB23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grpSp>
          <p:nvGrpSpPr>
            <p:cNvPr id="1349" name="Google Shape;1349;p74"/>
            <p:cNvGrpSpPr/>
            <p:nvPr/>
          </p:nvGrpSpPr>
          <p:grpSpPr>
            <a:xfrm>
              <a:off x="4898267" y="1486005"/>
              <a:ext cx="1126315" cy="446361"/>
              <a:chOff x="2274888" y="738188"/>
              <a:chExt cx="1201738" cy="476251"/>
            </a:xfrm>
          </p:grpSpPr>
          <p:sp>
            <p:nvSpPr>
              <p:cNvPr id="1350" name="Google Shape;1350;p74"/>
              <p:cNvSpPr/>
              <p:nvPr/>
            </p:nvSpPr>
            <p:spPr>
              <a:xfrm>
                <a:off x="2605088" y="755651"/>
                <a:ext cx="871538" cy="346075"/>
              </a:xfrm>
              <a:custGeom>
                <a:avLst/>
                <a:gdLst/>
                <a:ahLst/>
                <a:cxnLst/>
                <a:rect l="l" t="t" r="r" b="b"/>
                <a:pathLst>
                  <a:path w="549" h="218" extrusionOk="0">
                    <a:moveTo>
                      <a:pt x="549" y="0"/>
                    </a:moveTo>
                    <a:lnTo>
                      <a:pt x="31" y="86"/>
                    </a:lnTo>
                    <a:lnTo>
                      <a:pt x="0" y="218"/>
                    </a:lnTo>
                    <a:lnTo>
                      <a:pt x="549" y="0"/>
                    </a:lnTo>
                    <a:close/>
                  </a:path>
                </a:pathLst>
              </a:custGeom>
              <a:solidFill>
                <a:srgbClr val="ABABA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1351" name="Google Shape;1351;p74"/>
              <p:cNvSpPr/>
              <p:nvPr/>
            </p:nvSpPr>
            <p:spPr>
              <a:xfrm>
                <a:off x="2654300" y="755651"/>
                <a:ext cx="822325" cy="458788"/>
              </a:xfrm>
              <a:custGeom>
                <a:avLst/>
                <a:gdLst/>
                <a:ahLst/>
                <a:cxnLst/>
                <a:rect l="l" t="t" r="r" b="b"/>
                <a:pathLst>
                  <a:path w="518" h="289" extrusionOk="0">
                    <a:moveTo>
                      <a:pt x="0" y="86"/>
                    </a:moveTo>
                    <a:lnTo>
                      <a:pt x="518" y="0"/>
                    </a:lnTo>
                    <a:lnTo>
                      <a:pt x="161" y="289"/>
                    </a:lnTo>
                    <a:lnTo>
                      <a:pt x="0" y="86"/>
                    </a:lnTo>
                    <a:close/>
                  </a:path>
                </a:pathLst>
              </a:cu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1352" name="Google Shape;1352;p74"/>
              <p:cNvSpPr/>
              <p:nvPr/>
            </p:nvSpPr>
            <p:spPr>
              <a:xfrm>
                <a:off x="2560638" y="755651"/>
                <a:ext cx="915988" cy="346075"/>
              </a:xfrm>
              <a:custGeom>
                <a:avLst/>
                <a:gdLst/>
                <a:ahLst/>
                <a:cxnLst/>
                <a:rect l="l" t="t" r="r" b="b"/>
                <a:pathLst>
                  <a:path w="577" h="218" extrusionOk="0">
                    <a:moveTo>
                      <a:pt x="0" y="46"/>
                    </a:moveTo>
                    <a:lnTo>
                      <a:pt x="28" y="218"/>
                    </a:lnTo>
                    <a:lnTo>
                      <a:pt x="59" y="86"/>
                    </a:lnTo>
                    <a:lnTo>
                      <a:pt x="577" y="0"/>
                    </a:lnTo>
                    <a:lnTo>
                      <a:pt x="0" y="46"/>
                    </a:lnTo>
                    <a:close/>
                  </a:path>
                </a:pathLst>
              </a:custGeom>
              <a:solidFill>
                <a:srgbClr val="D4D4D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1353" name="Google Shape;1353;p74"/>
              <p:cNvSpPr/>
              <p:nvPr/>
            </p:nvSpPr>
            <p:spPr>
              <a:xfrm>
                <a:off x="2274888" y="738188"/>
                <a:ext cx="1201738" cy="90488"/>
              </a:xfrm>
              <a:custGeom>
                <a:avLst/>
                <a:gdLst/>
                <a:ahLst/>
                <a:cxnLst/>
                <a:rect l="l" t="t" r="r" b="b"/>
                <a:pathLst>
                  <a:path w="757" h="57" extrusionOk="0">
                    <a:moveTo>
                      <a:pt x="0" y="0"/>
                    </a:moveTo>
                    <a:lnTo>
                      <a:pt x="180" y="57"/>
                    </a:lnTo>
                    <a:lnTo>
                      <a:pt x="757" y="11"/>
                    </a:lnTo>
                    <a:lnTo>
                      <a:pt x="0" y="0"/>
                    </a:lnTo>
                    <a:close/>
                  </a:path>
                </a:pathLst>
              </a:cu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grpSp>
        <p:grpSp>
          <p:nvGrpSpPr>
            <p:cNvPr id="1354" name="Google Shape;1354;p74"/>
            <p:cNvGrpSpPr/>
            <p:nvPr/>
          </p:nvGrpSpPr>
          <p:grpSpPr>
            <a:xfrm>
              <a:off x="4252557" y="1673516"/>
              <a:ext cx="891245" cy="1891163"/>
              <a:chOff x="1585913" y="938213"/>
              <a:chExt cx="950912" cy="2017713"/>
            </a:xfrm>
          </p:grpSpPr>
          <p:sp>
            <p:nvSpPr>
              <p:cNvPr id="1355" name="Google Shape;1355;p74"/>
              <p:cNvSpPr/>
              <p:nvPr/>
            </p:nvSpPr>
            <p:spPr>
              <a:xfrm>
                <a:off x="2462213" y="2903538"/>
                <a:ext cx="28575" cy="11113"/>
              </a:xfrm>
              <a:custGeom>
                <a:avLst/>
                <a:gdLst/>
                <a:ahLst/>
                <a:cxnLst/>
                <a:rect l="l" t="t" r="r" b="b"/>
                <a:pathLst>
                  <a:path w="10" h="4" extrusionOk="0">
                    <a:moveTo>
                      <a:pt x="0" y="4"/>
                    </a:moveTo>
                    <a:cubicBezTo>
                      <a:pt x="0" y="0"/>
                      <a:pt x="0" y="0"/>
                      <a:pt x="0" y="0"/>
                    </a:cubicBezTo>
                    <a:cubicBezTo>
                      <a:pt x="3" y="0"/>
                      <a:pt x="6" y="0"/>
                      <a:pt x="10" y="0"/>
                    </a:cubicBezTo>
                    <a:cubicBezTo>
                      <a:pt x="10" y="4"/>
                      <a:pt x="10" y="4"/>
                      <a:pt x="10" y="4"/>
                    </a:cubicBezTo>
                    <a:cubicBezTo>
                      <a:pt x="7" y="4"/>
                      <a:pt x="3" y="4"/>
                      <a:pt x="0" y="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1356" name="Google Shape;1356;p74"/>
              <p:cNvSpPr/>
              <p:nvPr/>
            </p:nvSpPr>
            <p:spPr>
              <a:xfrm>
                <a:off x="1585913" y="1784351"/>
                <a:ext cx="822325" cy="1130300"/>
              </a:xfrm>
              <a:custGeom>
                <a:avLst/>
                <a:gdLst/>
                <a:ahLst/>
                <a:cxnLst/>
                <a:rect l="l" t="t" r="r" b="b"/>
                <a:pathLst>
                  <a:path w="301" h="414" extrusionOk="0">
                    <a:moveTo>
                      <a:pt x="301" y="414"/>
                    </a:moveTo>
                    <a:cubicBezTo>
                      <a:pt x="294" y="414"/>
                      <a:pt x="288" y="414"/>
                      <a:pt x="281" y="413"/>
                    </a:cubicBezTo>
                    <a:cubicBezTo>
                      <a:pt x="281" y="409"/>
                      <a:pt x="281" y="409"/>
                      <a:pt x="281" y="409"/>
                    </a:cubicBezTo>
                    <a:cubicBezTo>
                      <a:pt x="288" y="410"/>
                      <a:pt x="294" y="410"/>
                      <a:pt x="301" y="410"/>
                    </a:cubicBezTo>
                    <a:lnTo>
                      <a:pt x="301" y="414"/>
                    </a:lnTo>
                    <a:close/>
                    <a:moveTo>
                      <a:pt x="261" y="411"/>
                    </a:moveTo>
                    <a:cubicBezTo>
                      <a:pt x="255" y="410"/>
                      <a:pt x="248" y="408"/>
                      <a:pt x="242" y="407"/>
                    </a:cubicBezTo>
                    <a:cubicBezTo>
                      <a:pt x="243" y="403"/>
                      <a:pt x="243" y="403"/>
                      <a:pt x="243" y="403"/>
                    </a:cubicBezTo>
                    <a:cubicBezTo>
                      <a:pt x="249" y="404"/>
                      <a:pt x="255" y="406"/>
                      <a:pt x="262" y="407"/>
                    </a:cubicBezTo>
                    <a:lnTo>
                      <a:pt x="261" y="411"/>
                    </a:lnTo>
                    <a:close/>
                    <a:moveTo>
                      <a:pt x="222" y="402"/>
                    </a:moveTo>
                    <a:cubicBezTo>
                      <a:pt x="216" y="400"/>
                      <a:pt x="210" y="398"/>
                      <a:pt x="203" y="395"/>
                    </a:cubicBezTo>
                    <a:cubicBezTo>
                      <a:pt x="205" y="391"/>
                      <a:pt x="205" y="391"/>
                      <a:pt x="205" y="391"/>
                    </a:cubicBezTo>
                    <a:cubicBezTo>
                      <a:pt x="211" y="394"/>
                      <a:pt x="217" y="396"/>
                      <a:pt x="224" y="398"/>
                    </a:cubicBezTo>
                    <a:lnTo>
                      <a:pt x="222" y="402"/>
                    </a:lnTo>
                    <a:close/>
                    <a:moveTo>
                      <a:pt x="185" y="388"/>
                    </a:moveTo>
                    <a:cubicBezTo>
                      <a:pt x="179" y="385"/>
                      <a:pt x="173" y="382"/>
                      <a:pt x="167" y="379"/>
                    </a:cubicBezTo>
                    <a:cubicBezTo>
                      <a:pt x="169" y="375"/>
                      <a:pt x="169" y="375"/>
                      <a:pt x="169" y="375"/>
                    </a:cubicBezTo>
                    <a:cubicBezTo>
                      <a:pt x="175" y="378"/>
                      <a:pt x="181" y="381"/>
                      <a:pt x="187" y="384"/>
                    </a:cubicBezTo>
                    <a:lnTo>
                      <a:pt x="185" y="388"/>
                    </a:lnTo>
                    <a:close/>
                    <a:moveTo>
                      <a:pt x="150" y="369"/>
                    </a:moveTo>
                    <a:cubicBezTo>
                      <a:pt x="144" y="366"/>
                      <a:pt x="138" y="362"/>
                      <a:pt x="133" y="358"/>
                    </a:cubicBezTo>
                    <a:cubicBezTo>
                      <a:pt x="135" y="355"/>
                      <a:pt x="135" y="355"/>
                      <a:pt x="135" y="355"/>
                    </a:cubicBezTo>
                    <a:cubicBezTo>
                      <a:pt x="140" y="359"/>
                      <a:pt x="146" y="362"/>
                      <a:pt x="152" y="366"/>
                    </a:cubicBezTo>
                    <a:lnTo>
                      <a:pt x="150" y="369"/>
                    </a:lnTo>
                    <a:close/>
                    <a:moveTo>
                      <a:pt x="117" y="347"/>
                    </a:moveTo>
                    <a:cubicBezTo>
                      <a:pt x="111" y="343"/>
                      <a:pt x="106" y="338"/>
                      <a:pt x="101" y="334"/>
                    </a:cubicBezTo>
                    <a:cubicBezTo>
                      <a:pt x="104" y="331"/>
                      <a:pt x="104" y="331"/>
                      <a:pt x="104" y="331"/>
                    </a:cubicBezTo>
                    <a:cubicBezTo>
                      <a:pt x="109" y="335"/>
                      <a:pt x="114" y="340"/>
                      <a:pt x="119" y="344"/>
                    </a:cubicBezTo>
                    <a:lnTo>
                      <a:pt x="117" y="347"/>
                    </a:lnTo>
                    <a:close/>
                    <a:moveTo>
                      <a:pt x="87" y="321"/>
                    </a:moveTo>
                    <a:cubicBezTo>
                      <a:pt x="82" y="316"/>
                      <a:pt x="77" y="311"/>
                      <a:pt x="73" y="306"/>
                    </a:cubicBezTo>
                    <a:cubicBezTo>
                      <a:pt x="76" y="303"/>
                      <a:pt x="76" y="303"/>
                      <a:pt x="76" y="303"/>
                    </a:cubicBezTo>
                    <a:cubicBezTo>
                      <a:pt x="80" y="308"/>
                      <a:pt x="85" y="313"/>
                      <a:pt x="90" y="318"/>
                    </a:cubicBezTo>
                    <a:lnTo>
                      <a:pt x="87" y="321"/>
                    </a:lnTo>
                    <a:close/>
                    <a:moveTo>
                      <a:pt x="60" y="291"/>
                    </a:moveTo>
                    <a:cubicBezTo>
                      <a:pt x="56" y="286"/>
                      <a:pt x="52" y="280"/>
                      <a:pt x="48" y="275"/>
                    </a:cubicBezTo>
                    <a:cubicBezTo>
                      <a:pt x="51" y="273"/>
                      <a:pt x="51" y="273"/>
                      <a:pt x="51" y="273"/>
                    </a:cubicBezTo>
                    <a:cubicBezTo>
                      <a:pt x="55" y="278"/>
                      <a:pt x="59" y="283"/>
                      <a:pt x="63" y="288"/>
                    </a:cubicBezTo>
                    <a:lnTo>
                      <a:pt x="60" y="291"/>
                    </a:lnTo>
                    <a:close/>
                    <a:moveTo>
                      <a:pt x="37" y="258"/>
                    </a:moveTo>
                    <a:cubicBezTo>
                      <a:pt x="36" y="255"/>
                      <a:pt x="34" y="253"/>
                      <a:pt x="33" y="250"/>
                    </a:cubicBezTo>
                    <a:cubicBezTo>
                      <a:pt x="31" y="247"/>
                      <a:pt x="29" y="244"/>
                      <a:pt x="28" y="241"/>
                    </a:cubicBezTo>
                    <a:cubicBezTo>
                      <a:pt x="31" y="239"/>
                      <a:pt x="31" y="239"/>
                      <a:pt x="31" y="239"/>
                    </a:cubicBezTo>
                    <a:cubicBezTo>
                      <a:pt x="33" y="242"/>
                      <a:pt x="34" y="245"/>
                      <a:pt x="36" y="248"/>
                    </a:cubicBezTo>
                    <a:cubicBezTo>
                      <a:pt x="38" y="251"/>
                      <a:pt x="39" y="253"/>
                      <a:pt x="41" y="256"/>
                    </a:cubicBezTo>
                    <a:lnTo>
                      <a:pt x="37" y="258"/>
                    </a:lnTo>
                    <a:close/>
                    <a:moveTo>
                      <a:pt x="19" y="223"/>
                    </a:moveTo>
                    <a:cubicBezTo>
                      <a:pt x="16" y="216"/>
                      <a:pt x="14" y="210"/>
                      <a:pt x="12" y="204"/>
                    </a:cubicBezTo>
                    <a:cubicBezTo>
                      <a:pt x="16" y="203"/>
                      <a:pt x="16" y="203"/>
                      <a:pt x="16" y="203"/>
                    </a:cubicBezTo>
                    <a:cubicBezTo>
                      <a:pt x="18" y="209"/>
                      <a:pt x="20" y="215"/>
                      <a:pt x="23" y="221"/>
                    </a:cubicBezTo>
                    <a:lnTo>
                      <a:pt x="19" y="223"/>
                    </a:lnTo>
                    <a:close/>
                    <a:moveTo>
                      <a:pt x="6" y="185"/>
                    </a:moveTo>
                    <a:cubicBezTo>
                      <a:pt x="4" y="178"/>
                      <a:pt x="3" y="172"/>
                      <a:pt x="2" y="165"/>
                    </a:cubicBezTo>
                    <a:cubicBezTo>
                      <a:pt x="6" y="165"/>
                      <a:pt x="6" y="165"/>
                      <a:pt x="6" y="165"/>
                    </a:cubicBezTo>
                    <a:cubicBezTo>
                      <a:pt x="7" y="171"/>
                      <a:pt x="8" y="177"/>
                      <a:pt x="10" y="184"/>
                    </a:cubicBezTo>
                    <a:lnTo>
                      <a:pt x="6" y="185"/>
                    </a:lnTo>
                    <a:close/>
                    <a:moveTo>
                      <a:pt x="0" y="145"/>
                    </a:moveTo>
                    <a:cubicBezTo>
                      <a:pt x="0" y="142"/>
                      <a:pt x="0" y="139"/>
                      <a:pt x="0" y="136"/>
                    </a:cubicBezTo>
                    <a:cubicBezTo>
                      <a:pt x="0" y="133"/>
                      <a:pt x="0" y="129"/>
                      <a:pt x="0" y="125"/>
                    </a:cubicBezTo>
                    <a:cubicBezTo>
                      <a:pt x="4" y="126"/>
                      <a:pt x="4" y="126"/>
                      <a:pt x="4" y="126"/>
                    </a:cubicBezTo>
                    <a:cubicBezTo>
                      <a:pt x="4" y="129"/>
                      <a:pt x="4" y="133"/>
                      <a:pt x="4" y="136"/>
                    </a:cubicBezTo>
                    <a:cubicBezTo>
                      <a:pt x="4" y="139"/>
                      <a:pt x="4" y="142"/>
                      <a:pt x="4" y="145"/>
                    </a:cubicBezTo>
                    <a:lnTo>
                      <a:pt x="0" y="145"/>
                    </a:lnTo>
                    <a:close/>
                    <a:moveTo>
                      <a:pt x="6" y="106"/>
                    </a:moveTo>
                    <a:cubicBezTo>
                      <a:pt x="3" y="105"/>
                      <a:pt x="3" y="105"/>
                      <a:pt x="3" y="105"/>
                    </a:cubicBezTo>
                    <a:cubicBezTo>
                      <a:pt x="4" y="99"/>
                      <a:pt x="6" y="92"/>
                      <a:pt x="8" y="86"/>
                    </a:cubicBezTo>
                    <a:cubicBezTo>
                      <a:pt x="12" y="87"/>
                      <a:pt x="12" y="87"/>
                      <a:pt x="12" y="87"/>
                    </a:cubicBezTo>
                    <a:cubicBezTo>
                      <a:pt x="9" y="94"/>
                      <a:pt x="8" y="100"/>
                      <a:pt x="6" y="106"/>
                    </a:cubicBezTo>
                    <a:close/>
                    <a:moveTo>
                      <a:pt x="19" y="69"/>
                    </a:moveTo>
                    <a:cubicBezTo>
                      <a:pt x="16" y="68"/>
                      <a:pt x="16" y="68"/>
                      <a:pt x="16" y="68"/>
                    </a:cubicBezTo>
                    <a:cubicBezTo>
                      <a:pt x="19" y="62"/>
                      <a:pt x="22" y="56"/>
                      <a:pt x="26" y="50"/>
                    </a:cubicBezTo>
                    <a:cubicBezTo>
                      <a:pt x="29" y="53"/>
                      <a:pt x="29" y="53"/>
                      <a:pt x="29" y="53"/>
                    </a:cubicBezTo>
                    <a:cubicBezTo>
                      <a:pt x="25" y="58"/>
                      <a:pt x="22" y="64"/>
                      <a:pt x="19" y="69"/>
                    </a:cubicBezTo>
                    <a:close/>
                    <a:moveTo>
                      <a:pt x="193" y="45"/>
                    </a:moveTo>
                    <a:cubicBezTo>
                      <a:pt x="189" y="40"/>
                      <a:pt x="185" y="35"/>
                      <a:pt x="180" y="30"/>
                    </a:cubicBezTo>
                    <a:cubicBezTo>
                      <a:pt x="183" y="27"/>
                      <a:pt x="183" y="27"/>
                      <a:pt x="183" y="27"/>
                    </a:cubicBezTo>
                    <a:cubicBezTo>
                      <a:pt x="188" y="32"/>
                      <a:pt x="192" y="37"/>
                      <a:pt x="196" y="43"/>
                    </a:cubicBezTo>
                    <a:lnTo>
                      <a:pt x="193" y="45"/>
                    </a:lnTo>
                    <a:close/>
                    <a:moveTo>
                      <a:pt x="41" y="37"/>
                    </a:moveTo>
                    <a:cubicBezTo>
                      <a:pt x="39" y="35"/>
                      <a:pt x="39" y="35"/>
                      <a:pt x="39" y="35"/>
                    </a:cubicBezTo>
                    <a:cubicBezTo>
                      <a:pt x="43" y="30"/>
                      <a:pt x="48" y="25"/>
                      <a:pt x="54" y="21"/>
                    </a:cubicBezTo>
                    <a:cubicBezTo>
                      <a:pt x="56" y="24"/>
                      <a:pt x="56" y="24"/>
                      <a:pt x="56" y="24"/>
                    </a:cubicBezTo>
                    <a:cubicBezTo>
                      <a:pt x="51" y="28"/>
                      <a:pt x="46" y="33"/>
                      <a:pt x="41" y="37"/>
                    </a:cubicBezTo>
                    <a:close/>
                    <a:moveTo>
                      <a:pt x="165" y="18"/>
                    </a:moveTo>
                    <a:cubicBezTo>
                      <a:pt x="160" y="15"/>
                      <a:pt x="154" y="12"/>
                      <a:pt x="148" y="10"/>
                    </a:cubicBezTo>
                    <a:cubicBezTo>
                      <a:pt x="149" y="6"/>
                      <a:pt x="149" y="6"/>
                      <a:pt x="149" y="6"/>
                    </a:cubicBezTo>
                    <a:cubicBezTo>
                      <a:pt x="155" y="8"/>
                      <a:pt x="161" y="11"/>
                      <a:pt x="167" y="15"/>
                    </a:cubicBezTo>
                    <a:lnTo>
                      <a:pt x="165" y="18"/>
                    </a:lnTo>
                    <a:close/>
                    <a:moveTo>
                      <a:pt x="72" y="14"/>
                    </a:moveTo>
                    <a:cubicBezTo>
                      <a:pt x="71" y="11"/>
                      <a:pt x="71" y="11"/>
                      <a:pt x="71" y="11"/>
                    </a:cubicBezTo>
                    <a:cubicBezTo>
                      <a:pt x="77" y="7"/>
                      <a:pt x="83" y="5"/>
                      <a:pt x="89" y="3"/>
                    </a:cubicBezTo>
                    <a:cubicBezTo>
                      <a:pt x="90" y="7"/>
                      <a:pt x="90" y="7"/>
                      <a:pt x="90" y="7"/>
                    </a:cubicBezTo>
                    <a:cubicBezTo>
                      <a:pt x="84" y="9"/>
                      <a:pt x="78" y="11"/>
                      <a:pt x="72" y="14"/>
                    </a:cubicBezTo>
                    <a:close/>
                    <a:moveTo>
                      <a:pt x="129" y="5"/>
                    </a:moveTo>
                    <a:cubicBezTo>
                      <a:pt x="124" y="4"/>
                      <a:pt x="119" y="4"/>
                      <a:pt x="114" y="4"/>
                    </a:cubicBezTo>
                    <a:cubicBezTo>
                      <a:pt x="113" y="4"/>
                      <a:pt x="111" y="4"/>
                      <a:pt x="109" y="4"/>
                    </a:cubicBezTo>
                    <a:cubicBezTo>
                      <a:pt x="109" y="0"/>
                      <a:pt x="109" y="0"/>
                      <a:pt x="109" y="0"/>
                    </a:cubicBezTo>
                    <a:cubicBezTo>
                      <a:pt x="111" y="0"/>
                      <a:pt x="113" y="0"/>
                      <a:pt x="114" y="0"/>
                    </a:cubicBezTo>
                    <a:cubicBezTo>
                      <a:pt x="119" y="0"/>
                      <a:pt x="124" y="0"/>
                      <a:pt x="129" y="1"/>
                    </a:cubicBezTo>
                    <a:lnTo>
                      <a:pt x="129" y="5"/>
                    </a:lnTo>
                    <a:close/>
                  </a:path>
                </a:pathLst>
              </a:cu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1357" name="Google Shape;1357;p74"/>
              <p:cNvSpPr/>
              <p:nvPr/>
            </p:nvSpPr>
            <p:spPr>
              <a:xfrm>
                <a:off x="2120900" y="1951038"/>
                <a:ext cx="30163" cy="49213"/>
              </a:xfrm>
              <a:custGeom>
                <a:avLst/>
                <a:gdLst/>
                <a:ahLst/>
                <a:cxnLst/>
                <a:rect l="l" t="t" r="r" b="b"/>
                <a:pathLst>
                  <a:path w="11" h="18" extrusionOk="0">
                    <a:moveTo>
                      <a:pt x="2" y="18"/>
                    </a:moveTo>
                    <a:cubicBezTo>
                      <a:pt x="0" y="15"/>
                      <a:pt x="0" y="15"/>
                      <a:pt x="0" y="15"/>
                    </a:cubicBezTo>
                    <a:cubicBezTo>
                      <a:pt x="2" y="13"/>
                      <a:pt x="5" y="12"/>
                      <a:pt x="7" y="10"/>
                    </a:cubicBezTo>
                    <a:cubicBezTo>
                      <a:pt x="6" y="7"/>
                      <a:pt x="6" y="4"/>
                      <a:pt x="5" y="2"/>
                    </a:cubicBezTo>
                    <a:cubicBezTo>
                      <a:pt x="9" y="0"/>
                      <a:pt x="9" y="0"/>
                      <a:pt x="9" y="0"/>
                    </a:cubicBezTo>
                    <a:cubicBezTo>
                      <a:pt x="10" y="4"/>
                      <a:pt x="10" y="7"/>
                      <a:pt x="11" y="10"/>
                    </a:cubicBezTo>
                    <a:cubicBezTo>
                      <a:pt x="11" y="12"/>
                      <a:pt x="11" y="12"/>
                      <a:pt x="11" y="12"/>
                    </a:cubicBezTo>
                    <a:cubicBezTo>
                      <a:pt x="10" y="12"/>
                      <a:pt x="10" y="12"/>
                      <a:pt x="10" y="12"/>
                    </a:cubicBezTo>
                    <a:cubicBezTo>
                      <a:pt x="8" y="14"/>
                      <a:pt x="5" y="16"/>
                      <a:pt x="2" y="18"/>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1358" name="Google Shape;1358;p74"/>
              <p:cNvSpPr/>
              <p:nvPr/>
            </p:nvSpPr>
            <p:spPr>
              <a:xfrm>
                <a:off x="1698625" y="989013"/>
                <a:ext cx="665163" cy="1046163"/>
              </a:xfrm>
              <a:custGeom>
                <a:avLst/>
                <a:gdLst/>
                <a:ahLst/>
                <a:cxnLst/>
                <a:rect l="l" t="t" r="r" b="b"/>
                <a:pathLst>
                  <a:path w="244" h="383" extrusionOk="0">
                    <a:moveTo>
                      <a:pt x="118" y="383"/>
                    </a:moveTo>
                    <a:cubicBezTo>
                      <a:pt x="118" y="379"/>
                      <a:pt x="118" y="379"/>
                      <a:pt x="118" y="379"/>
                    </a:cubicBezTo>
                    <a:cubicBezTo>
                      <a:pt x="124" y="378"/>
                      <a:pt x="131" y="377"/>
                      <a:pt x="137" y="375"/>
                    </a:cubicBezTo>
                    <a:cubicBezTo>
                      <a:pt x="138" y="379"/>
                      <a:pt x="138" y="379"/>
                      <a:pt x="138" y="379"/>
                    </a:cubicBezTo>
                    <a:cubicBezTo>
                      <a:pt x="132" y="381"/>
                      <a:pt x="125" y="382"/>
                      <a:pt x="118" y="383"/>
                    </a:cubicBezTo>
                    <a:close/>
                    <a:moveTo>
                      <a:pt x="97" y="383"/>
                    </a:moveTo>
                    <a:cubicBezTo>
                      <a:pt x="91" y="382"/>
                      <a:pt x="84" y="380"/>
                      <a:pt x="77" y="378"/>
                    </a:cubicBezTo>
                    <a:cubicBezTo>
                      <a:pt x="79" y="374"/>
                      <a:pt x="79" y="374"/>
                      <a:pt x="79" y="374"/>
                    </a:cubicBezTo>
                    <a:cubicBezTo>
                      <a:pt x="85" y="376"/>
                      <a:pt x="91" y="378"/>
                      <a:pt x="98" y="379"/>
                    </a:cubicBezTo>
                    <a:lnTo>
                      <a:pt x="97" y="383"/>
                    </a:lnTo>
                    <a:close/>
                    <a:moveTo>
                      <a:pt x="58" y="370"/>
                    </a:moveTo>
                    <a:cubicBezTo>
                      <a:pt x="52" y="367"/>
                      <a:pt x="47" y="363"/>
                      <a:pt x="42" y="358"/>
                    </a:cubicBezTo>
                    <a:cubicBezTo>
                      <a:pt x="44" y="355"/>
                      <a:pt x="44" y="355"/>
                      <a:pt x="44" y="355"/>
                    </a:cubicBezTo>
                    <a:cubicBezTo>
                      <a:pt x="49" y="360"/>
                      <a:pt x="55" y="363"/>
                      <a:pt x="60" y="367"/>
                    </a:cubicBezTo>
                    <a:lnTo>
                      <a:pt x="58" y="370"/>
                    </a:lnTo>
                    <a:close/>
                    <a:moveTo>
                      <a:pt x="27" y="343"/>
                    </a:moveTo>
                    <a:cubicBezTo>
                      <a:pt x="23" y="338"/>
                      <a:pt x="19" y="332"/>
                      <a:pt x="16" y="326"/>
                    </a:cubicBezTo>
                    <a:cubicBezTo>
                      <a:pt x="20" y="324"/>
                      <a:pt x="20" y="324"/>
                      <a:pt x="20" y="324"/>
                    </a:cubicBezTo>
                    <a:cubicBezTo>
                      <a:pt x="23" y="330"/>
                      <a:pt x="27" y="336"/>
                      <a:pt x="31" y="341"/>
                    </a:cubicBezTo>
                    <a:lnTo>
                      <a:pt x="27" y="343"/>
                    </a:lnTo>
                    <a:close/>
                    <a:moveTo>
                      <a:pt x="8" y="308"/>
                    </a:moveTo>
                    <a:cubicBezTo>
                      <a:pt x="6" y="301"/>
                      <a:pt x="4" y="295"/>
                      <a:pt x="2" y="288"/>
                    </a:cubicBezTo>
                    <a:cubicBezTo>
                      <a:pt x="6" y="287"/>
                      <a:pt x="6" y="287"/>
                      <a:pt x="6" y="287"/>
                    </a:cubicBezTo>
                    <a:cubicBezTo>
                      <a:pt x="8" y="294"/>
                      <a:pt x="9" y="300"/>
                      <a:pt x="12" y="306"/>
                    </a:cubicBezTo>
                    <a:lnTo>
                      <a:pt x="8" y="308"/>
                    </a:lnTo>
                    <a:close/>
                    <a:moveTo>
                      <a:pt x="0" y="268"/>
                    </a:moveTo>
                    <a:cubicBezTo>
                      <a:pt x="0" y="264"/>
                      <a:pt x="0" y="261"/>
                      <a:pt x="0" y="258"/>
                    </a:cubicBezTo>
                    <a:cubicBezTo>
                      <a:pt x="0" y="254"/>
                      <a:pt x="0" y="251"/>
                      <a:pt x="0" y="247"/>
                    </a:cubicBezTo>
                    <a:cubicBezTo>
                      <a:pt x="4" y="247"/>
                      <a:pt x="4" y="247"/>
                      <a:pt x="4" y="247"/>
                    </a:cubicBezTo>
                    <a:cubicBezTo>
                      <a:pt x="4" y="251"/>
                      <a:pt x="4" y="254"/>
                      <a:pt x="4" y="258"/>
                    </a:cubicBezTo>
                    <a:cubicBezTo>
                      <a:pt x="4" y="261"/>
                      <a:pt x="4" y="264"/>
                      <a:pt x="4" y="267"/>
                    </a:cubicBezTo>
                    <a:lnTo>
                      <a:pt x="0" y="268"/>
                    </a:lnTo>
                    <a:close/>
                    <a:moveTo>
                      <a:pt x="6" y="228"/>
                    </a:moveTo>
                    <a:cubicBezTo>
                      <a:pt x="3" y="227"/>
                      <a:pt x="3" y="227"/>
                      <a:pt x="3" y="227"/>
                    </a:cubicBezTo>
                    <a:cubicBezTo>
                      <a:pt x="4" y="220"/>
                      <a:pt x="6" y="214"/>
                      <a:pt x="8" y="207"/>
                    </a:cubicBezTo>
                    <a:cubicBezTo>
                      <a:pt x="11" y="208"/>
                      <a:pt x="11" y="208"/>
                      <a:pt x="11" y="208"/>
                    </a:cubicBezTo>
                    <a:cubicBezTo>
                      <a:pt x="9" y="215"/>
                      <a:pt x="8" y="221"/>
                      <a:pt x="6" y="228"/>
                    </a:cubicBezTo>
                    <a:close/>
                    <a:moveTo>
                      <a:pt x="18" y="190"/>
                    </a:moveTo>
                    <a:cubicBezTo>
                      <a:pt x="15" y="188"/>
                      <a:pt x="15" y="188"/>
                      <a:pt x="15" y="188"/>
                    </a:cubicBezTo>
                    <a:cubicBezTo>
                      <a:pt x="17" y="182"/>
                      <a:pt x="20" y="176"/>
                      <a:pt x="24" y="170"/>
                    </a:cubicBezTo>
                    <a:cubicBezTo>
                      <a:pt x="27" y="172"/>
                      <a:pt x="27" y="172"/>
                      <a:pt x="27" y="172"/>
                    </a:cubicBezTo>
                    <a:cubicBezTo>
                      <a:pt x="24" y="178"/>
                      <a:pt x="21" y="184"/>
                      <a:pt x="18" y="190"/>
                    </a:cubicBezTo>
                    <a:close/>
                    <a:moveTo>
                      <a:pt x="37" y="155"/>
                    </a:moveTo>
                    <a:cubicBezTo>
                      <a:pt x="34" y="152"/>
                      <a:pt x="34" y="152"/>
                      <a:pt x="34" y="152"/>
                    </a:cubicBezTo>
                    <a:cubicBezTo>
                      <a:pt x="38" y="147"/>
                      <a:pt x="42" y="141"/>
                      <a:pt x="46" y="136"/>
                    </a:cubicBezTo>
                    <a:cubicBezTo>
                      <a:pt x="49" y="138"/>
                      <a:pt x="49" y="138"/>
                      <a:pt x="49" y="138"/>
                    </a:cubicBezTo>
                    <a:cubicBezTo>
                      <a:pt x="45" y="144"/>
                      <a:pt x="41" y="149"/>
                      <a:pt x="37" y="155"/>
                    </a:cubicBezTo>
                    <a:close/>
                    <a:moveTo>
                      <a:pt x="62" y="123"/>
                    </a:moveTo>
                    <a:cubicBezTo>
                      <a:pt x="59" y="120"/>
                      <a:pt x="59" y="120"/>
                      <a:pt x="59" y="120"/>
                    </a:cubicBezTo>
                    <a:cubicBezTo>
                      <a:pt x="61" y="117"/>
                      <a:pt x="63" y="115"/>
                      <a:pt x="66" y="112"/>
                    </a:cubicBezTo>
                    <a:cubicBezTo>
                      <a:pt x="68" y="110"/>
                      <a:pt x="70" y="107"/>
                      <a:pt x="72" y="105"/>
                    </a:cubicBezTo>
                    <a:cubicBezTo>
                      <a:pt x="75" y="108"/>
                      <a:pt x="75" y="108"/>
                      <a:pt x="75" y="108"/>
                    </a:cubicBezTo>
                    <a:cubicBezTo>
                      <a:pt x="73" y="110"/>
                      <a:pt x="71" y="112"/>
                      <a:pt x="69" y="115"/>
                    </a:cubicBezTo>
                    <a:cubicBezTo>
                      <a:pt x="66" y="117"/>
                      <a:pt x="64" y="120"/>
                      <a:pt x="62" y="123"/>
                    </a:cubicBezTo>
                    <a:close/>
                    <a:moveTo>
                      <a:pt x="89" y="94"/>
                    </a:moveTo>
                    <a:cubicBezTo>
                      <a:pt x="87" y="91"/>
                      <a:pt x="87" y="91"/>
                      <a:pt x="87" y="91"/>
                    </a:cubicBezTo>
                    <a:cubicBezTo>
                      <a:pt x="91" y="86"/>
                      <a:pt x="97" y="81"/>
                      <a:pt x="102" y="77"/>
                    </a:cubicBezTo>
                    <a:cubicBezTo>
                      <a:pt x="104" y="80"/>
                      <a:pt x="104" y="80"/>
                      <a:pt x="104" y="80"/>
                    </a:cubicBezTo>
                    <a:cubicBezTo>
                      <a:pt x="99" y="84"/>
                      <a:pt x="94" y="89"/>
                      <a:pt x="89" y="94"/>
                    </a:cubicBezTo>
                    <a:close/>
                    <a:moveTo>
                      <a:pt x="120" y="68"/>
                    </a:moveTo>
                    <a:cubicBezTo>
                      <a:pt x="117" y="64"/>
                      <a:pt x="117" y="64"/>
                      <a:pt x="117" y="64"/>
                    </a:cubicBezTo>
                    <a:cubicBezTo>
                      <a:pt x="123" y="60"/>
                      <a:pt x="128" y="56"/>
                      <a:pt x="134" y="53"/>
                    </a:cubicBezTo>
                    <a:cubicBezTo>
                      <a:pt x="136" y="56"/>
                      <a:pt x="136" y="56"/>
                      <a:pt x="136" y="56"/>
                    </a:cubicBezTo>
                    <a:cubicBezTo>
                      <a:pt x="131" y="60"/>
                      <a:pt x="125" y="64"/>
                      <a:pt x="120" y="68"/>
                    </a:cubicBezTo>
                    <a:close/>
                    <a:moveTo>
                      <a:pt x="153" y="45"/>
                    </a:moveTo>
                    <a:cubicBezTo>
                      <a:pt x="151" y="41"/>
                      <a:pt x="151" y="41"/>
                      <a:pt x="151" y="41"/>
                    </a:cubicBezTo>
                    <a:cubicBezTo>
                      <a:pt x="157" y="38"/>
                      <a:pt x="163" y="34"/>
                      <a:pt x="168" y="31"/>
                    </a:cubicBezTo>
                    <a:cubicBezTo>
                      <a:pt x="170" y="35"/>
                      <a:pt x="170" y="35"/>
                      <a:pt x="170" y="35"/>
                    </a:cubicBezTo>
                    <a:cubicBezTo>
                      <a:pt x="165" y="38"/>
                      <a:pt x="159" y="41"/>
                      <a:pt x="153" y="45"/>
                    </a:cubicBezTo>
                    <a:close/>
                    <a:moveTo>
                      <a:pt x="188" y="26"/>
                    </a:moveTo>
                    <a:cubicBezTo>
                      <a:pt x="186" y="22"/>
                      <a:pt x="186" y="22"/>
                      <a:pt x="186" y="22"/>
                    </a:cubicBezTo>
                    <a:cubicBezTo>
                      <a:pt x="193" y="19"/>
                      <a:pt x="199" y="16"/>
                      <a:pt x="205" y="14"/>
                    </a:cubicBezTo>
                    <a:cubicBezTo>
                      <a:pt x="206" y="17"/>
                      <a:pt x="206" y="17"/>
                      <a:pt x="206" y="17"/>
                    </a:cubicBezTo>
                    <a:cubicBezTo>
                      <a:pt x="200" y="20"/>
                      <a:pt x="194" y="23"/>
                      <a:pt x="188" y="26"/>
                    </a:cubicBezTo>
                    <a:close/>
                    <a:moveTo>
                      <a:pt x="225" y="10"/>
                    </a:moveTo>
                    <a:cubicBezTo>
                      <a:pt x="224" y="6"/>
                      <a:pt x="224" y="6"/>
                      <a:pt x="224" y="6"/>
                    </a:cubicBezTo>
                    <a:cubicBezTo>
                      <a:pt x="230" y="4"/>
                      <a:pt x="237" y="2"/>
                      <a:pt x="243" y="0"/>
                    </a:cubicBezTo>
                    <a:cubicBezTo>
                      <a:pt x="244" y="4"/>
                      <a:pt x="244" y="4"/>
                      <a:pt x="244" y="4"/>
                    </a:cubicBezTo>
                    <a:cubicBezTo>
                      <a:pt x="238" y="6"/>
                      <a:pt x="231" y="8"/>
                      <a:pt x="225" y="1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1359" name="Google Shape;1359;p74"/>
              <p:cNvSpPr/>
              <p:nvPr/>
            </p:nvSpPr>
            <p:spPr>
              <a:xfrm>
                <a:off x="2416175" y="968376"/>
                <a:ext cx="26988" cy="15875"/>
              </a:xfrm>
              <a:custGeom>
                <a:avLst/>
                <a:gdLst/>
                <a:ahLst/>
                <a:cxnLst/>
                <a:rect l="l" t="t" r="r" b="b"/>
                <a:pathLst>
                  <a:path w="10" h="6" extrusionOk="0">
                    <a:moveTo>
                      <a:pt x="1" y="6"/>
                    </a:moveTo>
                    <a:cubicBezTo>
                      <a:pt x="0" y="2"/>
                      <a:pt x="0" y="2"/>
                      <a:pt x="0" y="2"/>
                    </a:cubicBezTo>
                    <a:cubicBezTo>
                      <a:pt x="3" y="1"/>
                      <a:pt x="6" y="1"/>
                      <a:pt x="10" y="0"/>
                    </a:cubicBezTo>
                    <a:cubicBezTo>
                      <a:pt x="10" y="4"/>
                      <a:pt x="10" y="4"/>
                      <a:pt x="10" y="4"/>
                    </a:cubicBezTo>
                    <a:cubicBezTo>
                      <a:pt x="7" y="5"/>
                      <a:pt x="4" y="5"/>
                      <a:pt x="1" y="6"/>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1360" name="Google Shape;1360;p74"/>
              <p:cNvSpPr/>
              <p:nvPr/>
            </p:nvSpPr>
            <p:spPr>
              <a:xfrm>
                <a:off x="2382838" y="938213"/>
                <a:ext cx="109538" cy="87313"/>
              </a:xfrm>
              <a:custGeom>
                <a:avLst/>
                <a:gdLst/>
                <a:ahLst/>
                <a:cxnLst/>
                <a:rect l="l" t="t" r="r" b="b"/>
                <a:pathLst>
                  <a:path w="40" h="32" extrusionOk="0">
                    <a:moveTo>
                      <a:pt x="20" y="0"/>
                    </a:moveTo>
                    <a:cubicBezTo>
                      <a:pt x="0" y="0"/>
                      <a:pt x="0" y="32"/>
                      <a:pt x="20" y="32"/>
                    </a:cubicBezTo>
                    <a:cubicBezTo>
                      <a:pt x="40" y="32"/>
                      <a:pt x="40" y="0"/>
                      <a:pt x="20" y="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1361" name="Google Shape;1361;p74"/>
              <p:cNvSpPr/>
              <p:nvPr/>
            </p:nvSpPr>
            <p:spPr>
              <a:xfrm>
                <a:off x="2416175" y="2868613"/>
                <a:ext cx="120650" cy="87313"/>
              </a:xfrm>
              <a:custGeom>
                <a:avLst/>
                <a:gdLst/>
                <a:ahLst/>
                <a:cxnLst/>
                <a:rect l="l" t="t" r="r" b="b"/>
                <a:pathLst>
                  <a:path w="44" h="32" extrusionOk="0">
                    <a:moveTo>
                      <a:pt x="24" y="0"/>
                    </a:moveTo>
                    <a:cubicBezTo>
                      <a:pt x="0" y="0"/>
                      <a:pt x="0" y="32"/>
                      <a:pt x="24" y="32"/>
                    </a:cubicBezTo>
                    <a:cubicBezTo>
                      <a:pt x="44" y="32"/>
                      <a:pt x="44" y="0"/>
                      <a:pt x="24" y="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grpSp>
        <p:grpSp>
          <p:nvGrpSpPr>
            <p:cNvPr id="1362" name="Google Shape;1362;p74"/>
            <p:cNvGrpSpPr/>
            <p:nvPr/>
          </p:nvGrpSpPr>
          <p:grpSpPr>
            <a:xfrm>
              <a:off x="5965067" y="1695795"/>
              <a:ext cx="252937" cy="202350"/>
              <a:chOff x="3413125" y="962026"/>
              <a:chExt cx="269875" cy="215900"/>
            </a:xfrm>
          </p:grpSpPr>
          <p:sp>
            <p:nvSpPr>
              <p:cNvPr id="1363" name="Google Shape;1363;p74"/>
              <p:cNvSpPr/>
              <p:nvPr/>
            </p:nvSpPr>
            <p:spPr>
              <a:xfrm>
                <a:off x="3413125" y="962026"/>
                <a:ext cx="269875" cy="215900"/>
              </a:xfrm>
              <a:custGeom>
                <a:avLst/>
                <a:gdLst/>
                <a:ahLst/>
                <a:cxnLst/>
                <a:rect l="l" t="t" r="r" b="b"/>
                <a:pathLst>
                  <a:path w="99" h="79" extrusionOk="0">
                    <a:moveTo>
                      <a:pt x="23" y="79"/>
                    </a:moveTo>
                    <a:cubicBezTo>
                      <a:pt x="3" y="79"/>
                      <a:pt x="3" y="63"/>
                      <a:pt x="2" y="47"/>
                    </a:cubicBezTo>
                    <a:cubicBezTo>
                      <a:pt x="2" y="44"/>
                      <a:pt x="2" y="44"/>
                      <a:pt x="2" y="44"/>
                    </a:cubicBezTo>
                    <a:cubicBezTo>
                      <a:pt x="2" y="42"/>
                      <a:pt x="2" y="39"/>
                      <a:pt x="1" y="37"/>
                    </a:cubicBezTo>
                    <a:cubicBezTo>
                      <a:pt x="1" y="34"/>
                      <a:pt x="1" y="31"/>
                      <a:pt x="1" y="28"/>
                    </a:cubicBezTo>
                    <a:cubicBezTo>
                      <a:pt x="0" y="22"/>
                      <a:pt x="1" y="15"/>
                      <a:pt x="6" y="10"/>
                    </a:cubicBezTo>
                    <a:cubicBezTo>
                      <a:pt x="11" y="4"/>
                      <a:pt x="18" y="4"/>
                      <a:pt x="23" y="3"/>
                    </a:cubicBezTo>
                    <a:cubicBezTo>
                      <a:pt x="79" y="1"/>
                      <a:pt x="79" y="1"/>
                      <a:pt x="79" y="1"/>
                    </a:cubicBezTo>
                    <a:cubicBezTo>
                      <a:pt x="80" y="1"/>
                      <a:pt x="81" y="0"/>
                      <a:pt x="82" y="0"/>
                    </a:cubicBezTo>
                    <a:cubicBezTo>
                      <a:pt x="85" y="0"/>
                      <a:pt x="90" y="1"/>
                      <a:pt x="93" y="5"/>
                    </a:cubicBezTo>
                    <a:cubicBezTo>
                      <a:pt x="96" y="9"/>
                      <a:pt x="97" y="14"/>
                      <a:pt x="97" y="20"/>
                    </a:cubicBezTo>
                    <a:cubicBezTo>
                      <a:pt x="97" y="23"/>
                      <a:pt x="97" y="26"/>
                      <a:pt x="97" y="29"/>
                    </a:cubicBezTo>
                    <a:cubicBezTo>
                      <a:pt x="97" y="35"/>
                      <a:pt x="97" y="41"/>
                      <a:pt x="97" y="47"/>
                    </a:cubicBezTo>
                    <a:cubicBezTo>
                      <a:pt x="97" y="49"/>
                      <a:pt x="97" y="50"/>
                      <a:pt x="98" y="52"/>
                    </a:cubicBezTo>
                    <a:cubicBezTo>
                      <a:pt x="98" y="60"/>
                      <a:pt x="99" y="69"/>
                      <a:pt x="89" y="74"/>
                    </a:cubicBezTo>
                    <a:cubicBezTo>
                      <a:pt x="85" y="76"/>
                      <a:pt x="80" y="77"/>
                      <a:pt x="76" y="77"/>
                    </a:cubicBezTo>
                    <a:cubicBezTo>
                      <a:pt x="75" y="77"/>
                      <a:pt x="74" y="77"/>
                      <a:pt x="72" y="77"/>
                    </a:cubicBezTo>
                    <a:cubicBezTo>
                      <a:pt x="70" y="76"/>
                      <a:pt x="68" y="76"/>
                      <a:pt x="66" y="77"/>
                    </a:cubicBezTo>
                    <a:cubicBezTo>
                      <a:pt x="52" y="78"/>
                      <a:pt x="38" y="79"/>
                      <a:pt x="24" y="79"/>
                    </a:cubicBezTo>
                    <a:cubicBezTo>
                      <a:pt x="24" y="79"/>
                      <a:pt x="23" y="79"/>
                      <a:pt x="23" y="79"/>
                    </a:cubicBezTo>
                    <a:close/>
                    <a:moveTo>
                      <a:pt x="82" y="8"/>
                    </a:moveTo>
                    <a:cubicBezTo>
                      <a:pt x="81" y="8"/>
                      <a:pt x="80" y="9"/>
                      <a:pt x="80" y="9"/>
                    </a:cubicBezTo>
                    <a:cubicBezTo>
                      <a:pt x="24" y="11"/>
                      <a:pt x="24" y="11"/>
                      <a:pt x="24" y="11"/>
                    </a:cubicBezTo>
                    <a:cubicBezTo>
                      <a:pt x="19" y="12"/>
                      <a:pt x="14" y="12"/>
                      <a:pt x="12" y="15"/>
                    </a:cubicBezTo>
                    <a:cubicBezTo>
                      <a:pt x="9" y="18"/>
                      <a:pt x="8" y="22"/>
                      <a:pt x="9" y="28"/>
                    </a:cubicBezTo>
                    <a:cubicBezTo>
                      <a:pt x="9" y="30"/>
                      <a:pt x="9" y="33"/>
                      <a:pt x="9" y="36"/>
                    </a:cubicBezTo>
                    <a:cubicBezTo>
                      <a:pt x="10" y="38"/>
                      <a:pt x="10" y="41"/>
                      <a:pt x="10" y="44"/>
                    </a:cubicBezTo>
                    <a:cubicBezTo>
                      <a:pt x="10" y="47"/>
                      <a:pt x="10" y="47"/>
                      <a:pt x="10" y="47"/>
                    </a:cubicBezTo>
                    <a:cubicBezTo>
                      <a:pt x="11" y="66"/>
                      <a:pt x="12" y="72"/>
                      <a:pt x="24" y="71"/>
                    </a:cubicBezTo>
                    <a:cubicBezTo>
                      <a:pt x="38" y="71"/>
                      <a:pt x="52" y="70"/>
                      <a:pt x="65" y="69"/>
                    </a:cubicBezTo>
                    <a:cubicBezTo>
                      <a:pt x="68" y="68"/>
                      <a:pt x="70" y="68"/>
                      <a:pt x="73" y="69"/>
                    </a:cubicBezTo>
                    <a:cubicBezTo>
                      <a:pt x="77" y="69"/>
                      <a:pt x="82" y="69"/>
                      <a:pt x="86" y="67"/>
                    </a:cubicBezTo>
                    <a:cubicBezTo>
                      <a:pt x="90" y="64"/>
                      <a:pt x="90" y="61"/>
                      <a:pt x="90" y="53"/>
                    </a:cubicBezTo>
                    <a:cubicBezTo>
                      <a:pt x="90" y="51"/>
                      <a:pt x="89" y="49"/>
                      <a:pt x="89" y="47"/>
                    </a:cubicBezTo>
                    <a:cubicBezTo>
                      <a:pt x="89" y="41"/>
                      <a:pt x="89" y="35"/>
                      <a:pt x="89" y="29"/>
                    </a:cubicBezTo>
                    <a:cubicBezTo>
                      <a:pt x="89" y="26"/>
                      <a:pt x="89" y="23"/>
                      <a:pt x="89" y="20"/>
                    </a:cubicBezTo>
                    <a:cubicBezTo>
                      <a:pt x="89" y="16"/>
                      <a:pt x="89" y="12"/>
                      <a:pt x="87" y="10"/>
                    </a:cubicBezTo>
                    <a:cubicBezTo>
                      <a:pt x="86" y="9"/>
                      <a:pt x="84" y="8"/>
                      <a:pt x="82" y="8"/>
                    </a:cubicBezTo>
                    <a:close/>
                  </a:path>
                </a:pathLst>
              </a:custGeom>
              <a:solidFill>
                <a:srgbClr val="2674A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1364" name="Google Shape;1364;p74"/>
              <p:cNvSpPr/>
              <p:nvPr/>
            </p:nvSpPr>
            <p:spPr>
              <a:xfrm>
                <a:off x="3516313" y="1028701"/>
                <a:ext cx="87313" cy="87313"/>
              </a:xfrm>
              <a:custGeom>
                <a:avLst/>
                <a:gdLst/>
                <a:ahLst/>
                <a:cxnLst/>
                <a:rect l="l" t="t" r="r" b="b"/>
                <a:pathLst>
                  <a:path w="32" h="32" extrusionOk="0">
                    <a:moveTo>
                      <a:pt x="32" y="16"/>
                    </a:moveTo>
                    <a:cubicBezTo>
                      <a:pt x="23" y="8"/>
                      <a:pt x="11" y="3"/>
                      <a:pt x="0" y="0"/>
                    </a:cubicBezTo>
                    <a:cubicBezTo>
                      <a:pt x="0" y="10"/>
                      <a:pt x="1" y="21"/>
                      <a:pt x="3" y="32"/>
                    </a:cubicBezTo>
                    <a:cubicBezTo>
                      <a:pt x="12" y="27"/>
                      <a:pt x="23" y="21"/>
                      <a:pt x="32" y="16"/>
                    </a:cubicBezTo>
                    <a:close/>
                  </a:path>
                </a:pathLst>
              </a:custGeom>
              <a:solidFill>
                <a:srgbClr val="2674A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grpSp>
        <p:grpSp>
          <p:nvGrpSpPr>
            <p:cNvPr id="1365" name="Google Shape;1365;p74"/>
            <p:cNvGrpSpPr/>
            <p:nvPr/>
          </p:nvGrpSpPr>
          <p:grpSpPr>
            <a:xfrm>
              <a:off x="7891855" y="2886088"/>
              <a:ext cx="400236" cy="394284"/>
              <a:chOff x="5468938" y="2232026"/>
              <a:chExt cx="427038" cy="420687"/>
            </a:xfrm>
          </p:grpSpPr>
          <p:sp>
            <p:nvSpPr>
              <p:cNvPr id="1366" name="Google Shape;1366;p74"/>
              <p:cNvSpPr/>
              <p:nvPr/>
            </p:nvSpPr>
            <p:spPr>
              <a:xfrm>
                <a:off x="5468938" y="2232026"/>
                <a:ext cx="427038" cy="333375"/>
              </a:xfrm>
              <a:custGeom>
                <a:avLst/>
                <a:gdLst/>
                <a:ahLst/>
                <a:cxnLst/>
                <a:rect l="l" t="t" r="r" b="b"/>
                <a:pathLst>
                  <a:path w="156" h="122" extrusionOk="0">
                    <a:moveTo>
                      <a:pt x="119" y="122"/>
                    </a:moveTo>
                    <a:cubicBezTo>
                      <a:pt x="37" y="122"/>
                      <a:pt x="37" y="122"/>
                      <a:pt x="37" y="122"/>
                    </a:cubicBezTo>
                    <a:cubicBezTo>
                      <a:pt x="17" y="122"/>
                      <a:pt x="0" y="106"/>
                      <a:pt x="0" y="85"/>
                    </a:cubicBezTo>
                    <a:cubicBezTo>
                      <a:pt x="0" y="37"/>
                      <a:pt x="0" y="37"/>
                      <a:pt x="0" y="37"/>
                    </a:cubicBezTo>
                    <a:cubicBezTo>
                      <a:pt x="0" y="16"/>
                      <a:pt x="17" y="0"/>
                      <a:pt x="37" y="0"/>
                    </a:cubicBezTo>
                    <a:cubicBezTo>
                      <a:pt x="119" y="0"/>
                      <a:pt x="119" y="0"/>
                      <a:pt x="119" y="0"/>
                    </a:cubicBezTo>
                    <a:cubicBezTo>
                      <a:pt x="140" y="0"/>
                      <a:pt x="156" y="16"/>
                      <a:pt x="156" y="37"/>
                    </a:cubicBezTo>
                    <a:cubicBezTo>
                      <a:pt x="156" y="85"/>
                      <a:pt x="156" y="85"/>
                      <a:pt x="156" y="85"/>
                    </a:cubicBezTo>
                    <a:cubicBezTo>
                      <a:pt x="156" y="106"/>
                      <a:pt x="140" y="122"/>
                      <a:pt x="119" y="122"/>
                    </a:cubicBezTo>
                    <a:close/>
                  </a:path>
                </a:pathLst>
              </a:custGeom>
              <a:solidFill>
                <a:srgbClr val="236B9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1367" name="Google Shape;1367;p74"/>
              <p:cNvSpPr/>
              <p:nvPr/>
            </p:nvSpPr>
            <p:spPr>
              <a:xfrm>
                <a:off x="5502275" y="2522538"/>
                <a:ext cx="128588" cy="130175"/>
              </a:xfrm>
              <a:custGeom>
                <a:avLst/>
                <a:gdLst/>
                <a:ahLst/>
                <a:cxnLst/>
                <a:rect l="l" t="t" r="r" b="b"/>
                <a:pathLst>
                  <a:path w="47" h="48" extrusionOk="0">
                    <a:moveTo>
                      <a:pt x="22" y="0"/>
                    </a:moveTo>
                    <a:cubicBezTo>
                      <a:pt x="22" y="0"/>
                      <a:pt x="18" y="28"/>
                      <a:pt x="0" y="40"/>
                    </a:cubicBezTo>
                    <a:cubicBezTo>
                      <a:pt x="0" y="40"/>
                      <a:pt x="34" y="48"/>
                      <a:pt x="47" y="3"/>
                    </a:cubicBezTo>
                    <a:lnTo>
                      <a:pt x="22" y="0"/>
                    </a:lnTo>
                    <a:close/>
                  </a:path>
                </a:pathLst>
              </a:custGeom>
              <a:solidFill>
                <a:srgbClr val="236B9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1368" name="Google Shape;1368;p74"/>
              <p:cNvSpPr/>
              <p:nvPr/>
            </p:nvSpPr>
            <p:spPr>
              <a:xfrm>
                <a:off x="5565775" y="2300288"/>
                <a:ext cx="239713" cy="204788"/>
              </a:xfrm>
              <a:custGeom>
                <a:avLst/>
                <a:gdLst/>
                <a:ahLst/>
                <a:cxnLst/>
                <a:rect l="l" t="t" r="r" b="b"/>
                <a:pathLst>
                  <a:path w="88" h="75" extrusionOk="0">
                    <a:moveTo>
                      <a:pt x="40" y="73"/>
                    </a:moveTo>
                    <a:cubicBezTo>
                      <a:pt x="44" y="75"/>
                      <a:pt x="49" y="75"/>
                      <a:pt x="53" y="73"/>
                    </a:cubicBezTo>
                    <a:cubicBezTo>
                      <a:pt x="60" y="69"/>
                      <a:pt x="67" y="65"/>
                      <a:pt x="73" y="60"/>
                    </a:cubicBezTo>
                    <a:cubicBezTo>
                      <a:pt x="81" y="53"/>
                      <a:pt x="87" y="43"/>
                      <a:pt x="87" y="33"/>
                    </a:cubicBezTo>
                    <a:cubicBezTo>
                      <a:pt x="88" y="22"/>
                      <a:pt x="83" y="10"/>
                      <a:pt x="73" y="5"/>
                    </a:cubicBezTo>
                    <a:cubicBezTo>
                      <a:pt x="63" y="0"/>
                      <a:pt x="49" y="6"/>
                      <a:pt x="44" y="15"/>
                    </a:cubicBezTo>
                    <a:cubicBezTo>
                      <a:pt x="40" y="13"/>
                      <a:pt x="35" y="10"/>
                      <a:pt x="30" y="8"/>
                    </a:cubicBezTo>
                    <a:cubicBezTo>
                      <a:pt x="25" y="7"/>
                      <a:pt x="20" y="6"/>
                      <a:pt x="15" y="8"/>
                    </a:cubicBezTo>
                    <a:cubicBezTo>
                      <a:pt x="10" y="10"/>
                      <a:pt x="7" y="13"/>
                      <a:pt x="5" y="18"/>
                    </a:cubicBezTo>
                    <a:cubicBezTo>
                      <a:pt x="0" y="29"/>
                      <a:pt x="3" y="42"/>
                      <a:pt x="11" y="52"/>
                    </a:cubicBezTo>
                    <a:cubicBezTo>
                      <a:pt x="17" y="59"/>
                      <a:pt x="31" y="68"/>
                      <a:pt x="40" y="73"/>
                    </a:cubicBezTo>
                    <a:close/>
                  </a:path>
                </a:pathLst>
              </a:custGeom>
              <a:solidFill>
                <a:srgbClr val="FF4D6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grpSp>
        <p:grpSp>
          <p:nvGrpSpPr>
            <p:cNvPr id="1369" name="Google Shape;1369;p74"/>
            <p:cNvGrpSpPr/>
            <p:nvPr/>
          </p:nvGrpSpPr>
          <p:grpSpPr>
            <a:xfrm>
              <a:off x="7862097" y="2426337"/>
              <a:ext cx="398748" cy="392797"/>
              <a:chOff x="5437188" y="1741488"/>
              <a:chExt cx="425450" cy="419100"/>
            </a:xfrm>
          </p:grpSpPr>
          <p:sp>
            <p:nvSpPr>
              <p:cNvPr id="1370" name="Google Shape;1370;p74"/>
              <p:cNvSpPr/>
              <p:nvPr/>
            </p:nvSpPr>
            <p:spPr>
              <a:xfrm>
                <a:off x="5437188" y="1741488"/>
                <a:ext cx="425450" cy="331788"/>
              </a:xfrm>
              <a:custGeom>
                <a:avLst/>
                <a:gdLst/>
                <a:ahLst/>
                <a:cxnLst/>
                <a:rect l="l" t="t" r="r" b="b"/>
                <a:pathLst>
                  <a:path w="156" h="122" extrusionOk="0">
                    <a:moveTo>
                      <a:pt x="37" y="122"/>
                    </a:moveTo>
                    <a:cubicBezTo>
                      <a:pt x="119" y="122"/>
                      <a:pt x="119" y="122"/>
                      <a:pt x="119" y="122"/>
                    </a:cubicBezTo>
                    <a:cubicBezTo>
                      <a:pt x="140" y="122"/>
                      <a:pt x="156" y="106"/>
                      <a:pt x="156" y="85"/>
                    </a:cubicBezTo>
                    <a:cubicBezTo>
                      <a:pt x="156" y="37"/>
                      <a:pt x="156" y="37"/>
                      <a:pt x="156" y="37"/>
                    </a:cubicBezTo>
                    <a:cubicBezTo>
                      <a:pt x="156" y="16"/>
                      <a:pt x="140" y="0"/>
                      <a:pt x="119" y="0"/>
                    </a:cubicBezTo>
                    <a:cubicBezTo>
                      <a:pt x="37" y="0"/>
                      <a:pt x="37" y="0"/>
                      <a:pt x="37" y="0"/>
                    </a:cubicBezTo>
                    <a:cubicBezTo>
                      <a:pt x="17" y="0"/>
                      <a:pt x="0" y="16"/>
                      <a:pt x="0" y="37"/>
                    </a:cubicBezTo>
                    <a:cubicBezTo>
                      <a:pt x="0" y="85"/>
                      <a:pt x="0" y="85"/>
                      <a:pt x="0" y="85"/>
                    </a:cubicBezTo>
                    <a:cubicBezTo>
                      <a:pt x="0" y="106"/>
                      <a:pt x="17" y="122"/>
                      <a:pt x="37" y="122"/>
                    </a:cubicBezTo>
                    <a:close/>
                  </a:path>
                </a:pathLst>
              </a:custGeom>
              <a:solidFill>
                <a:srgbClr val="2674A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1371" name="Google Shape;1371;p74"/>
              <p:cNvSpPr/>
              <p:nvPr/>
            </p:nvSpPr>
            <p:spPr>
              <a:xfrm>
                <a:off x="5703888" y="2030413"/>
                <a:ext cx="128588" cy="130175"/>
              </a:xfrm>
              <a:custGeom>
                <a:avLst/>
                <a:gdLst/>
                <a:ahLst/>
                <a:cxnLst/>
                <a:rect l="l" t="t" r="r" b="b"/>
                <a:pathLst>
                  <a:path w="47" h="48" extrusionOk="0">
                    <a:moveTo>
                      <a:pt x="25" y="0"/>
                    </a:moveTo>
                    <a:cubicBezTo>
                      <a:pt x="25" y="0"/>
                      <a:pt x="29" y="28"/>
                      <a:pt x="47" y="40"/>
                    </a:cubicBezTo>
                    <a:cubicBezTo>
                      <a:pt x="47" y="40"/>
                      <a:pt x="13" y="48"/>
                      <a:pt x="0" y="3"/>
                    </a:cubicBezTo>
                    <a:lnTo>
                      <a:pt x="25" y="0"/>
                    </a:lnTo>
                    <a:close/>
                  </a:path>
                </a:pathLst>
              </a:custGeom>
              <a:solidFill>
                <a:srgbClr val="2674A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1372" name="Google Shape;1372;p74"/>
              <p:cNvSpPr/>
              <p:nvPr/>
            </p:nvSpPr>
            <p:spPr>
              <a:xfrm>
                <a:off x="5559425" y="1798638"/>
                <a:ext cx="204788" cy="206375"/>
              </a:xfrm>
              <a:custGeom>
                <a:avLst/>
                <a:gdLst/>
                <a:ahLst/>
                <a:cxnLst/>
                <a:rect l="l" t="t" r="r" b="b"/>
                <a:pathLst>
                  <a:path w="75" h="76" extrusionOk="0">
                    <a:moveTo>
                      <a:pt x="75" y="51"/>
                    </a:moveTo>
                    <a:cubicBezTo>
                      <a:pt x="75" y="46"/>
                      <a:pt x="75" y="40"/>
                      <a:pt x="73" y="36"/>
                    </a:cubicBezTo>
                    <a:cubicBezTo>
                      <a:pt x="70" y="31"/>
                      <a:pt x="64" y="28"/>
                      <a:pt x="60" y="30"/>
                    </a:cubicBezTo>
                    <a:cubicBezTo>
                      <a:pt x="62" y="24"/>
                      <a:pt x="63" y="18"/>
                      <a:pt x="63" y="11"/>
                    </a:cubicBezTo>
                    <a:cubicBezTo>
                      <a:pt x="62" y="6"/>
                      <a:pt x="59" y="0"/>
                      <a:pt x="54" y="0"/>
                    </a:cubicBezTo>
                    <a:cubicBezTo>
                      <a:pt x="51" y="0"/>
                      <a:pt x="48" y="2"/>
                      <a:pt x="46" y="4"/>
                    </a:cubicBezTo>
                    <a:cubicBezTo>
                      <a:pt x="45" y="7"/>
                      <a:pt x="44" y="10"/>
                      <a:pt x="42" y="12"/>
                    </a:cubicBezTo>
                    <a:cubicBezTo>
                      <a:pt x="39" y="21"/>
                      <a:pt x="33" y="31"/>
                      <a:pt x="23" y="31"/>
                    </a:cubicBezTo>
                    <a:cubicBezTo>
                      <a:pt x="23" y="30"/>
                      <a:pt x="23" y="30"/>
                      <a:pt x="22" y="30"/>
                    </a:cubicBezTo>
                    <a:cubicBezTo>
                      <a:pt x="22" y="29"/>
                      <a:pt x="20" y="29"/>
                      <a:pt x="19" y="29"/>
                    </a:cubicBezTo>
                    <a:cubicBezTo>
                      <a:pt x="16" y="29"/>
                      <a:pt x="14" y="29"/>
                      <a:pt x="11" y="29"/>
                    </a:cubicBezTo>
                    <a:cubicBezTo>
                      <a:pt x="9" y="29"/>
                      <a:pt x="5" y="29"/>
                      <a:pt x="3" y="30"/>
                    </a:cubicBezTo>
                    <a:cubicBezTo>
                      <a:pt x="0" y="31"/>
                      <a:pt x="1" y="39"/>
                      <a:pt x="1" y="42"/>
                    </a:cubicBezTo>
                    <a:cubicBezTo>
                      <a:pt x="1" y="47"/>
                      <a:pt x="1" y="52"/>
                      <a:pt x="1" y="58"/>
                    </a:cubicBezTo>
                    <a:cubicBezTo>
                      <a:pt x="1" y="60"/>
                      <a:pt x="2" y="62"/>
                      <a:pt x="2" y="64"/>
                    </a:cubicBezTo>
                    <a:cubicBezTo>
                      <a:pt x="2" y="67"/>
                      <a:pt x="2" y="70"/>
                      <a:pt x="3" y="72"/>
                    </a:cubicBezTo>
                    <a:cubicBezTo>
                      <a:pt x="4" y="75"/>
                      <a:pt x="6" y="75"/>
                      <a:pt x="9" y="75"/>
                    </a:cubicBezTo>
                    <a:cubicBezTo>
                      <a:pt x="14" y="75"/>
                      <a:pt x="19" y="76"/>
                      <a:pt x="24" y="75"/>
                    </a:cubicBezTo>
                    <a:cubicBezTo>
                      <a:pt x="25" y="74"/>
                      <a:pt x="26" y="74"/>
                      <a:pt x="26" y="73"/>
                    </a:cubicBezTo>
                    <a:cubicBezTo>
                      <a:pt x="26" y="73"/>
                      <a:pt x="27" y="72"/>
                      <a:pt x="27" y="71"/>
                    </a:cubicBezTo>
                    <a:cubicBezTo>
                      <a:pt x="39" y="71"/>
                      <a:pt x="51" y="70"/>
                      <a:pt x="63" y="67"/>
                    </a:cubicBezTo>
                    <a:cubicBezTo>
                      <a:pt x="66" y="67"/>
                      <a:pt x="69" y="66"/>
                      <a:pt x="71" y="64"/>
                    </a:cubicBezTo>
                    <a:cubicBezTo>
                      <a:pt x="74" y="61"/>
                      <a:pt x="75" y="56"/>
                      <a:pt x="75" y="51"/>
                    </a:cubicBezTo>
                    <a:close/>
                  </a:path>
                </a:pathLst>
              </a:custGeom>
              <a:solidFill>
                <a:srgbClr val="D4D4D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grpSp>
        <p:grpSp>
          <p:nvGrpSpPr>
            <p:cNvPr id="1373" name="Google Shape;1373;p74"/>
            <p:cNvGrpSpPr/>
            <p:nvPr/>
          </p:nvGrpSpPr>
          <p:grpSpPr>
            <a:xfrm>
              <a:off x="6679243" y="2018661"/>
              <a:ext cx="1136730" cy="1596481"/>
              <a:chOff x="4175125" y="1306513"/>
              <a:chExt cx="1212850" cy="1703388"/>
            </a:xfrm>
          </p:grpSpPr>
          <p:sp>
            <p:nvSpPr>
              <p:cNvPr id="1374" name="Google Shape;1374;p74"/>
              <p:cNvSpPr/>
              <p:nvPr/>
            </p:nvSpPr>
            <p:spPr>
              <a:xfrm>
                <a:off x="4175125" y="1306513"/>
                <a:ext cx="1212850" cy="1703388"/>
              </a:xfrm>
              <a:custGeom>
                <a:avLst/>
                <a:gdLst/>
                <a:ahLst/>
                <a:cxnLst/>
                <a:rect l="l" t="t" r="r" b="b"/>
                <a:pathLst>
                  <a:path w="444" h="624" extrusionOk="0">
                    <a:moveTo>
                      <a:pt x="444" y="37"/>
                    </a:moveTo>
                    <a:cubicBezTo>
                      <a:pt x="444" y="584"/>
                      <a:pt x="444" y="584"/>
                      <a:pt x="444" y="584"/>
                    </a:cubicBezTo>
                    <a:cubicBezTo>
                      <a:pt x="444" y="605"/>
                      <a:pt x="426" y="624"/>
                      <a:pt x="405" y="624"/>
                    </a:cubicBezTo>
                    <a:cubicBezTo>
                      <a:pt x="37" y="624"/>
                      <a:pt x="37" y="624"/>
                      <a:pt x="37" y="624"/>
                    </a:cubicBezTo>
                    <a:cubicBezTo>
                      <a:pt x="16" y="624"/>
                      <a:pt x="0" y="605"/>
                      <a:pt x="0" y="584"/>
                    </a:cubicBezTo>
                    <a:cubicBezTo>
                      <a:pt x="0" y="37"/>
                      <a:pt x="0" y="37"/>
                      <a:pt x="0" y="37"/>
                    </a:cubicBezTo>
                    <a:cubicBezTo>
                      <a:pt x="0" y="16"/>
                      <a:pt x="16" y="0"/>
                      <a:pt x="37" y="0"/>
                    </a:cubicBezTo>
                    <a:cubicBezTo>
                      <a:pt x="405" y="0"/>
                      <a:pt x="405" y="0"/>
                      <a:pt x="405" y="0"/>
                    </a:cubicBezTo>
                    <a:cubicBezTo>
                      <a:pt x="426" y="0"/>
                      <a:pt x="444" y="16"/>
                      <a:pt x="444" y="37"/>
                    </a:cubicBezTo>
                    <a:close/>
                  </a:path>
                </a:pathLst>
              </a:custGeom>
              <a:solidFill>
                <a:srgbClr val="7EB2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1375" name="Google Shape;1375;p74"/>
              <p:cNvSpPr/>
              <p:nvPr/>
            </p:nvSpPr>
            <p:spPr>
              <a:xfrm>
                <a:off x="4175125" y="1306513"/>
                <a:ext cx="1212850" cy="207963"/>
              </a:xfrm>
              <a:custGeom>
                <a:avLst/>
                <a:gdLst/>
                <a:ahLst/>
                <a:cxnLst/>
                <a:rect l="l" t="t" r="r" b="b"/>
                <a:pathLst>
                  <a:path w="444" h="76" extrusionOk="0">
                    <a:moveTo>
                      <a:pt x="444" y="37"/>
                    </a:moveTo>
                    <a:cubicBezTo>
                      <a:pt x="444" y="76"/>
                      <a:pt x="444" y="76"/>
                      <a:pt x="444" y="76"/>
                    </a:cubicBezTo>
                    <a:cubicBezTo>
                      <a:pt x="0" y="76"/>
                      <a:pt x="0" y="76"/>
                      <a:pt x="0" y="76"/>
                    </a:cubicBezTo>
                    <a:cubicBezTo>
                      <a:pt x="0" y="37"/>
                      <a:pt x="0" y="37"/>
                      <a:pt x="0" y="37"/>
                    </a:cubicBezTo>
                    <a:cubicBezTo>
                      <a:pt x="0" y="16"/>
                      <a:pt x="16" y="0"/>
                      <a:pt x="37" y="0"/>
                    </a:cubicBezTo>
                    <a:cubicBezTo>
                      <a:pt x="405" y="0"/>
                      <a:pt x="405" y="0"/>
                      <a:pt x="405" y="0"/>
                    </a:cubicBezTo>
                    <a:cubicBezTo>
                      <a:pt x="426" y="0"/>
                      <a:pt x="444" y="16"/>
                      <a:pt x="444" y="37"/>
                    </a:cubicBezTo>
                    <a:close/>
                  </a:path>
                </a:pathLst>
              </a:custGeom>
              <a:solidFill>
                <a:srgbClr val="151D2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1376" name="Google Shape;1376;p74"/>
              <p:cNvSpPr/>
              <p:nvPr/>
            </p:nvSpPr>
            <p:spPr>
              <a:xfrm>
                <a:off x="4452938" y="2224088"/>
                <a:ext cx="196850" cy="268288"/>
              </a:xfrm>
              <a:prstGeom prst="rect">
                <a:avLst/>
              </a:prstGeom>
              <a:solidFill>
                <a:srgbClr val="45586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1377" name="Google Shape;1377;p74"/>
              <p:cNvSpPr/>
              <p:nvPr/>
            </p:nvSpPr>
            <p:spPr>
              <a:xfrm>
                <a:off x="4718050" y="2132013"/>
                <a:ext cx="196850" cy="360363"/>
              </a:xfrm>
              <a:prstGeom prst="rect">
                <a:avLst/>
              </a:prstGeom>
              <a:solidFill>
                <a:srgbClr val="45586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1378" name="Google Shape;1378;p74"/>
              <p:cNvSpPr/>
              <p:nvPr/>
            </p:nvSpPr>
            <p:spPr>
              <a:xfrm>
                <a:off x="4983163" y="2038351"/>
                <a:ext cx="196850" cy="454025"/>
              </a:xfrm>
              <a:prstGeom prst="rect">
                <a:avLst/>
              </a:prstGeom>
              <a:solidFill>
                <a:srgbClr val="45586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1379" name="Google Shape;1379;p74"/>
              <p:cNvSpPr/>
              <p:nvPr/>
            </p:nvSpPr>
            <p:spPr>
              <a:xfrm>
                <a:off x="4425950" y="1720851"/>
                <a:ext cx="776288" cy="361950"/>
              </a:xfrm>
              <a:custGeom>
                <a:avLst/>
                <a:gdLst/>
                <a:ahLst/>
                <a:cxnLst/>
                <a:rect l="l" t="t" r="r" b="b"/>
                <a:pathLst>
                  <a:path w="284" h="132" extrusionOk="0">
                    <a:moveTo>
                      <a:pt x="278" y="6"/>
                    </a:moveTo>
                    <a:cubicBezTo>
                      <a:pt x="264" y="4"/>
                      <a:pt x="249" y="0"/>
                      <a:pt x="234" y="1"/>
                    </a:cubicBezTo>
                    <a:cubicBezTo>
                      <a:pt x="228" y="1"/>
                      <a:pt x="227" y="9"/>
                      <a:pt x="233" y="12"/>
                    </a:cubicBezTo>
                    <a:cubicBezTo>
                      <a:pt x="240" y="14"/>
                      <a:pt x="248" y="16"/>
                      <a:pt x="256" y="17"/>
                    </a:cubicBezTo>
                    <a:cubicBezTo>
                      <a:pt x="219" y="38"/>
                      <a:pt x="184" y="61"/>
                      <a:pt x="146" y="79"/>
                    </a:cubicBezTo>
                    <a:cubicBezTo>
                      <a:pt x="124" y="90"/>
                      <a:pt x="101" y="99"/>
                      <a:pt x="78" y="106"/>
                    </a:cubicBezTo>
                    <a:cubicBezTo>
                      <a:pt x="54" y="113"/>
                      <a:pt x="29" y="115"/>
                      <a:pt x="5" y="120"/>
                    </a:cubicBezTo>
                    <a:cubicBezTo>
                      <a:pt x="0" y="121"/>
                      <a:pt x="2" y="128"/>
                      <a:pt x="6" y="128"/>
                    </a:cubicBezTo>
                    <a:cubicBezTo>
                      <a:pt x="51" y="132"/>
                      <a:pt x="99" y="113"/>
                      <a:pt x="140" y="95"/>
                    </a:cubicBezTo>
                    <a:cubicBezTo>
                      <a:pt x="184" y="76"/>
                      <a:pt x="229" y="52"/>
                      <a:pt x="268" y="24"/>
                    </a:cubicBezTo>
                    <a:cubicBezTo>
                      <a:pt x="267" y="25"/>
                      <a:pt x="267" y="27"/>
                      <a:pt x="266" y="28"/>
                    </a:cubicBezTo>
                    <a:cubicBezTo>
                      <a:pt x="264" y="34"/>
                      <a:pt x="259" y="42"/>
                      <a:pt x="262" y="48"/>
                    </a:cubicBezTo>
                    <a:cubicBezTo>
                      <a:pt x="262" y="50"/>
                      <a:pt x="265" y="52"/>
                      <a:pt x="267" y="50"/>
                    </a:cubicBezTo>
                    <a:cubicBezTo>
                      <a:pt x="273" y="47"/>
                      <a:pt x="274" y="40"/>
                      <a:pt x="276" y="34"/>
                    </a:cubicBezTo>
                    <a:cubicBezTo>
                      <a:pt x="278" y="28"/>
                      <a:pt x="280" y="23"/>
                      <a:pt x="281" y="17"/>
                    </a:cubicBezTo>
                    <a:cubicBezTo>
                      <a:pt x="284" y="13"/>
                      <a:pt x="283" y="7"/>
                      <a:pt x="278" y="6"/>
                    </a:cubicBezTo>
                    <a:close/>
                  </a:path>
                </a:pathLst>
              </a:custGeom>
              <a:solidFill>
                <a:srgbClr val="45586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1380" name="Google Shape;1380;p74"/>
              <p:cNvSpPr/>
              <p:nvPr/>
            </p:nvSpPr>
            <p:spPr>
              <a:xfrm>
                <a:off x="4940300" y="1374776"/>
                <a:ext cx="69850" cy="71438"/>
              </a:xfrm>
              <a:prstGeom prst="ellipse">
                <a:avLst/>
              </a:prstGeom>
              <a:solidFill>
                <a:srgbClr val="00DBA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1381" name="Google Shape;1381;p74"/>
              <p:cNvSpPr/>
              <p:nvPr/>
            </p:nvSpPr>
            <p:spPr>
              <a:xfrm>
                <a:off x="5089525" y="1374776"/>
                <a:ext cx="71438" cy="71438"/>
              </a:xfrm>
              <a:prstGeom prst="ellipse">
                <a:avLst/>
              </a:prstGeom>
              <a:solidFill>
                <a:srgbClr val="F65B4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1382" name="Google Shape;1382;p74"/>
              <p:cNvSpPr/>
              <p:nvPr/>
            </p:nvSpPr>
            <p:spPr>
              <a:xfrm>
                <a:off x="5240338" y="1374776"/>
                <a:ext cx="71438" cy="71438"/>
              </a:xfrm>
              <a:prstGeom prst="ellipse">
                <a:avLst/>
              </a:prstGeom>
              <a:solidFill>
                <a:srgbClr val="FCB23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1383" name="Google Shape;1383;p74"/>
              <p:cNvSpPr/>
              <p:nvPr/>
            </p:nvSpPr>
            <p:spPr>
              <a:xfrm>
                <a:off x="4546600" y="2898776"/>
                <a:ext cx="15875" cy="26988"/>
              </a:xfrm>
              <a:custGeom>
                <a:avLst/>
                <a:gdLst/>
                <a:ahLst/>
                <a:cxnLst/>
                <a:rect l="l" t="t" r="r" b="b"/>
                <a:pathLst>
                  <a:path w="6" h="10" extrusionOk="0">
                    <a:moveTo>
                      <a:pt x="2" y="10"/>
                    </a:moveTo>
                    <a:cubicBezTo>
                      <a:pt x="2" y="7"/>
                      <a:pt x="1" y="4"/>
                      <a:pt x="0" y="0"/>
                    </a:cubicBezTo>
                    <a:cubicBezTo>
                      <a:pt x="4" y="0"/>
                      <a:pt x="4" y="0"/>
                      <a:pt x="4" y="0"/>
                    </a:cubicBezTo>
                    <a:cubicBezTo>
                      <a:pt x="5" y="3"/>
                      <a:pt x="5" y="6"/>
                      <a:pt x="6" y="10"/>
                    </a:cubicBezTo>
                    <a:lnTo>
                      <a:pt x="2" y="10"/>
                    </a:lnTo>
                    <a:close/>
                  </a:path>
                </a:pathLst>
              </a:cu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grpSp>
        <p:grpSp>
          <p:nvGrpSpPr>
            <p:cNvPr id="1384" name="Google Shape;1384;p74"/>
            <p:cNvGrpSpPr/>
            <p:nvPr/>
          </p:nvGrpSpPr>
          <p:grpSpPr>
            <a:xfrm>
              <a:off x="6508107" y="3464810"/>
              <a:ext cx="580263" cy="660599"/>
              <a:chOff x="3992563" y="2849563"/>
              <a:chExt cx="619125" cy="704850"/>
            </a:xfrm>
          </p:grpSpPr>
          <p:sp>
            <p:nvSpPr>
              <p:cNvPr id="1385" name="Google Shape;1385;p74"/>
              <p:cNvSpPr/>
              <p:nvPr/>
            </p:nvSpPr>
            <p:spPr>
              <a:xfrm>
                <a:off x="4035425" y="3494088"/>
                <a:ext cx="26988" cy="14288"/>
              </a:xfrm>
              <a:custGeom>
                <a:avLst/>
                <a:gdLst/>
                <a:ahLst/>
                <a:cxnLst/>
                <a:rect l="l" t="t" r="r" b="b"/>
                <a:pathLst>
                  <a:path w="10" h="5" extrusionOk="0">
                    <a:moveTo>
                      <a:pt x="10" y="5"/>
                    </a:moveTo>
                    <a:cubicBezTo>
                      <a:pt x="7" y="5"/>
                      <a:pt x="3" y="4"/>
                      <a:pt x="0" y="4"/>
                    </a:cubicBezTo>
                    <a:cubicBezTo>
                      <a:pt x="1" y="0"/>
                      <a:pt x="1" y="0"/>
                      <a:pt x="1" y="0"/>
                    </a:cubicBezTo>
                    <a:cubicBezTo>
                      <a:pt x="4" y="0"/>
                      <a:pt x="7" y="1"/>
                      <a:pt x="10" y="1"/>
                    </a:cubicBezTo>
                    <a:lnTo>
                      <a:pt x="10" y="5"/>
                    </a:lnTo>
                    <a:close/>
                  </a:path>
                </a:pathLst>
              </a:cu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1386" name="Google Shape;1386;p74"/>
              <p:cNvSpPr/>
              <p:nvPr/>
            </p:nvSpPr>
            <p:spPr>
              <a:xfrm>
                <a:off x="4121150" y="2982913"/>
                <a:ext cx="444500" cy="525463"/>
              </a:xfrm>
              <a:custGeom>
                <a:avLst/>
                <a:gdLst/>
                <a:ahLst/>
                <a:cxnLst/>
                <a:rect l="l" t="t" r="r" b="b"/>
                <a:pathLst>
                  <a:path w="163" h="192" extrusionOk="0">
                    <a:moveTo>
                      <a:pt x="0" y="192"/>
                    </a:moveTo>
                    <a:cubicBezTo>
                      <a:pt x="0" y="188"/>
                      <a:pt x="0" y="188"/>
                      <a:pt x="0" y="188"/>
                    </a:cubicBezTo>
                    <a:cubicBezTo>
                      <a:pt x="7" y="188"/>
                      <a:pt x="14" y="187"/>
                      <a:pt x="21" y="185"/>
                    </a:cubicBezTo>
                    <a:cubicBezTo>
                      <a:pt x="22" y="189"/>
                      <a:pt x="22" y="189"/>
                      <a:pt x="22" y="189"/>
                    </a:cubicBezTo>
                    <a:cubicBezTo>
                      <a:pt x="14" y="190"/>
                      <a:pt x="7" y="192"/>
                      <a:pt x="0" y="192"/>
                    </a:cubicBezTo>
                    <a:close/>
                    <a:moveTo>
                      <a:pt x="42" y="183"/>
                    </a:moveTo>
                    <a:cubicBezTo>
                      <a:pt x="41" y="179"/>
                      <a:pt x="41" y="179"/>
                      <a:pt x="41" y="179"/>
                    </a:cubicBezTo>
                    <a:cubicBezTo>
                      <a:pt x="47" y="177"/>
                      <a:pt x="53" y="174"/>
                      <a:pt x="60" y="171"/>
                    </a:cubicBezTo>
                    <a:cubicBezTo>
                      <a:pt x="62" y="175"/>
                      <a:pt x="62" y="175"/>
                      <a:pt x="62" y="175"/>
                    </a:cubicBezTo>
                    <a:cubicBezTo>
                      <a:pt x="55" y="178"/>
                      <a:pt x="49" y="181"/>
                      <a:pt x="42" y="183"/>
                    </a:cubicBezTo>
                    <a:close/>
                    <a:moveTo>
                      <a:pt x="80" y="164"/>
                    </a:moveTo>
                    <a:cubicBezTo>
                      <a:pt x="78" y="160"/>
                      <a:pt x="78" y="160"/>
                      <a:pt x="78" y="160"/>
                    </a:cubicBezTo>
                    <a:cubicBezTo>
                      <a:pt x="83" y="157"/>
                      <a:pt x="89" y="152"/>
                      <a:pt x="94" y="148"/>
                    </a:cubicBezTo>
                    <a:cubicBezTo>
                      <a:pt x="97" y="151"/>
                      <a:pt x="97" y="151"/>
                      <a:pt x="97" y="151"/>
                    </a:cubicBezTo>
                    <a:cubicBezTo>
                      <a:pt x="92" y="156"/>
                      <a:pt x="86" y="160"/>
                      <a:pt x="80" y="164"/>
                    </a:cubicBezTo>
                    <a:close/>
                    <a:moveTo>
                      <a:pt x="112" y="136"/>
                    </a:moveTo>
                    <a:cubicBezTo>
                      <a:pt x="109" y="134"/>
                      <a:pt x="109" y="134"/>
                      <a:pt x="109" y="134"/>
                    </a:cubicBezTo>
                    <a:cubicBezTo>
                      <a:pt x="114" y="128"/>
                      <a:pt x="119" y="123"/>
                      <a:pt x="123" y="118"/>
                    </a:cubicBezTo>
                    <a:cubicBezTo>
                      <a:pt x="126" y="120"/>
                      <a:pt x="126" y="120"/>
                      <a:pt x="126" y="120"/>
                    </a:cubicBezTo>
                    <a:cubicBezTo>
                      <a:pt x="122" y="126"/>
                      <a:pt x="117" y="131"/>
                      <a:pt x="112" y="136"/>
                    </a:cubicBezTo>
                    <a:close/>
                    <a:moveTo>
                      <a:pt x="138" y="102"/>
                    </a:moveTo>
                    <a:cubicBezTo>
                      <a:pt x="134" y="100"/>
                      <a:pt x="134" y="100"/>
                      <a:pt x="134" y="100"/>
                    </a:cubicBezTo>
                    <a:cubicBezTo>
                      <a:pt x="134" y="100"/>
                      <a:pt x="134" y="100"/>
                      <a:pt x="134" y="100"/>
                    </a:cubicBezTo>
                    <a:cubicBezTo>
                      <a:pt x="138" y="94"/>
                      <a:pt x="141" y="88"/>
                      <a:pt x="143" y="81"/>
                    </a:cubicBezTo>
                    <a:cubicBezTo>
                      <a:pt x="147" y="83"/>
                      <a:pt x="147" y="83"/>
                      <a:pt x="147" y="83"/>
                    </a:cubicBezTo>
                    <a:cubicBezTo>
                      <a:pt x="144" y="89"/>
                      <a:pt x="141" y="96"/>
                      <a:pt x="138" y="102"/>
                    </a:cubicBezTo>
                    <a:close/>
                    <a:moveTo>
                      <a:pt x="154" y="63"/>
                    </a:moveTo>
                    <a:cubicBezTo>
                      <a:pt x="151" y="62"/>
                      <a:pt x="151" y="62"/>
                      <a:pt x="151" y="62"/>
                    </a:cubicBezTo>
                    <a:cubicBezTo>
                      <a:pt x="153" y="55"/>
                      <a:pt x="154" y="48"/>
                      <a:pt x="156" y="42"/>
                    </a:cubicBezTo>
                    <a:cubicBezTo>
                      <a:pt x="160" y="42"/>
                      <a:pt x="160" y="42"/>
                      <a:pt x="160" y="42"/>
                    </a:cubicBezTo>
                    <a:cubicBezTo>
                      <a:pt x="158" y="49"/>
                      <a:pt x="156" y="56"/>
                      <a:pt x="154" y="63"/>
                    </a:cubicBezTo>
                    <a:close/>
                    <a:moveTo>
                      <a:pt x="163" y="21"/>
                    </a:moveTo>
                    <a:cubicBezTo>
                      <a:pt x="159" y="21"/>
                      <a:pt x="159" y="21"/>
                      <a:pt x="159" y="21"/>
                    </a:cubicBezTo>
                    <a:cubicBezTo>
                      <a:pt x="159" y="15"/>
                      <a:pt x="159" y="9"/>
                      <a:pt x="159" y="3"/>
                    </a:cubicBezTo>
                    <a:cubicBezTo>
                      <a:pt x="159" y="2"/>
                      <a:pt x="159" y="1"/>
                      <a:pt x="159" y="0"/>
                    </a:cubicBezTo>
                    <a:cubicBezTo>
                      <a:pt x="163" y="0"/>
                      <a:pt x="163" y="0"/>
                      <a:pt x="163" y="0"/>
                    </a:cubicBezTo>
                    <a:cubicBezTo>
                      <a:pt x="163" y="1"/>
                      <a:pt x="163" y="2"/>
                      <a:pt x="163" y="3"/>
                    </a:cubicBezTo>
                    <a:cubicBezTo>
                      <a:pt x="163" y="9"/>
                      <a:pt x="163" y="15"/>
                      <a:pt x="163" y="21"/>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1387" name="Google Shape;1387;p74"/>
              <p:cNvSpPr/>
              <p:nvPr/>
            </p:nvSpPr>
            <p:spPr>
              <a:xfrm>
                <a:off x="4489450" y="2849563"/>
                <a:ext cx="122238" cy="101600"/>
              </a:xfrm>
              <a:custGeom>
                <a:avLst/>
                <a:gdLst/>
                <a:ahLst/>
                <a:cxnLst/>
                <a:rect l="l" t="t" r="r" b="b"/>
                <a:pathLst>
                  <a:path w="45" h="37" extrusionOk="0">
                    <a:moveTo>
                      <a:pt x="20" y="3"/>
                    </a:moveTo>
                    <a:cubicBezTo>
                      <a:pt x="0" y="5"/>
                      <a:pt x="4" y="37"/>
                      <a:pt x="24" y="34"/>
                    </a:cubicBezTo>
                    <a:cubicBezTo>
                      <a:pt x="45" y="32"/>
                      <a:pt x="41" y="0"/>
                      <a:pt x="20" y="3"/>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1388" name="Google Shape;1388;p74"/>
              <p:cNvSpPr/>
              <p:nvPr/>
            </p:nvSpPr>
            <p:spPr>
              <a:xfrm>
                <a:off x="3992563" y="3452813"/>
                <a:ext cx="122238" cy="101600"/>
              </a:xfrm>
              <a:custGeom>
                <a:avLst/>
                <a:gdLst/>
                <a:ahLst/>
                <a:cxnLst/>
                <a:rect l="l" t="t" r="r" b="b"/>
                <a:pathLst>
                  <a:path w="45" h="37" extrusionOk="0">
                    <a:moveTo>
                      <a:pt x="21" y="3"/>
                    </a:moveTo>
                    <a:cubicBezTo>
                      <a:pt x="0" y="5"/>
                      <a:pt x="4" y="37"/>
                      <a:pt x="25" y="34"/>
                    </a:cubicBezTo>
                    <a:cubicBezTo>
                      <a:pt x="45" y="32"/>
                      <a:pt x="41" y="0"/>
                      <a:pt x="21" y="3"/>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grpSp>
        <p:sp>
          <p:nvSpPr>
            <p:cNvPr id="1389" name="Google Shape;1389;p74"/>
            <p:cNvSpPr/>
            <p:nvPr/>
          </p:nvSpPr>
          <p:spPr>
            <a:xfrm>
              <a:off x="5535074" y="4317415"/>
              <a:ext cx="114566" cy="93736"/>
            </a:xfrm>
            <a:custGeom>
              <a:avLst/>
              <a:gdLst/>
              <a:ahLst/>
              <a:cxnLst/>
              <a:rect l="l" t="t" r="r" b="b"/>
              <a:pathLst>
                <a:path w="45" h="37" extrusionOk="0">
                  <a:moveTo>
                    <a:pt x="21" y="3"/>
                  </a:moveTo>
                  <a:cubicBezTo>
                    <a:pt x="0" y="5"/>
                    <a:pt x="4" y="37"/>
                    <a:pt x="25" y="34"/>
                  </a:cubicBezTo>
                  <a:cubicBezTo>
                    <a:pt x="45" y="32"/>
                    <a:pt x="41" y="0"/>
                    <a:pt x="21" y="3"/>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1390" name="Google Shape;1390;p74"/>
            <p:cNvSpPr/>
            <p:nvPr/>
          </p:nvSpPr>
          <p:spPr>
            <a:xfrm>
              <a:off x="6537896" y="4235582"/>
              <a:ext cx="116054" cy="93736"/>
            </a:xfrm>
            <a:custGeom>
              <a:avLst/>
              <a:gdLst/>
              <a:ahLst/>
              <a:cxnLst/>
              <a:rect l="l" t="t" r="r" b="b"/>
              <a:pathLst>
                <a:path w="45" h="37" extrusionOk="0">
                  <a:moveTo>
                    <a:pt x="21" y="3"/>
                  </a:moveTo>
                  <a:cubicBezTo>
                    <a:pt x="0" y="5"/>
                    <a:pt x="4" y="37"/>
                    <a:pt x="25" y="34"/>
                  </a:cubicBezTo>
                  <a:cubicBezTo>
                    <a:pt x="45" y="32"/>
                    <a:pt x="41" y="0"/>
                    <a:pt x="21" y="3"/>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1391" name="Google Shape;1391;p74"/>
            <p:cNvSpPr/>
            <p:nvPr/>
          </p:nvSpPr>
          <p:spPr>
            <a:xfrm>
              <a:off x="6967889" y="4787581"/>
              <a:ext cx="116054" cy="95223"/>
            </a:xfrm>
            <a:custGeom>
              <a:avLst/>
              <a:gdLst/>
              <a:ahLst/>
              <a:cxnLst/>
              <a:rect l="l" t="t" r="r" b="b"/>
              <a:pathLst>
                <a:path w="45" h="37" extrusionOk="0">
                  <a:moveTo>
                    <a:pt x="21" y="3"/>
                  </a:moveTo>
                  <a:cubicBezTo>
                    <a:pt x="0" y="5"/>
                    <a:pt x="4" y="37"/>
                    <a:pt x="25" y="34"/>
                  </a:cubicBezTo>
                  <a:cubicBezTo>
                    <a:pt x="45" y="32"/>
                    <a:pt x="41" y="0"/>
                    <a:pt x="21" y="3"/>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1392" name="Google Shape;1392;p74"/>
            <p:cNvSpPr/>
            <p:nvPr/>
          </p:nvSpPr>
          <p:spPr>
            <a:xfrm>
              <a:off x="5832648" y="5105984"/>
              <a:ext cx="114566" cy="93736"/>
            </a:xfrm>
            <a:custGeom>
              <a:avLst/>
              <a:gdLst/>
              <a:ahLst/>
              <a:cxnLst/>
              <a:rect l="l" t="t" r="r" b="b"/>
              <a:pathLst>
                <a:path w="45" h="37" extrusionOk="0">
                  <a:moveTo>
                    <a:pt x="21" y="3"/>
                  </a:moveTo>
                  <a:cubicBezTo>
                    <a:pt x="0" y="5"/>
                    <a:pt x="4" y="37"/>
                    <a:pt x="25" y="34"/>
                  </a:cubicBezTo>
                  <a:cubicBezTo>
                    <a:pt x="45" y="32"/>
                    <a:pt x="41" y="0"/>
                    <a:pt x="21" y="3"/>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grpSp>
          <p:nvGrpSpPr>
            <p:cNvPr id="1393" name="Google Shape;1393;p74"/>
            <p:cNvGrpSpPr/>
            <p:nvPr/>
          </p:nvGrpSpPr>
          <p:grpSpPr>
            <a:xfrm>
              <a:off x="4700381" y="2000807"/>
              <a:ext cx="415115" cy="416603"/>
              <a:chOff x="2063750" y="1287463"/>
              <a:chExt cx="442913" cy="444501"/>
            </a:xfrm>
          </p:grpSpPr>
          <p:sp>
            <p:nvSpPr>
              <p:cNvPr id="1394" name="Google Shape;1394;p74"/>
              <p:cNvSpPr/>
              <p:nvPr/>
            </p:nvSpPr>
            <p:spPr>
              <a:xfrm>
                <a:off x="2063750" y="1287463"/>
                <a:ext cx="442913" cy="444500"/>
              </a:xfrm>
              <a:custGeom>
                <a:avLst/>
                <a:gdLst/>
                <a:ahLst/>
                <a:cxnLst/>
                <a:rect l="l" t="t" r="r" b="b"/>
                <a:pathLst>
                  <a:path w="162" h="163" extrusionOk="0">
                    <a:moveTo>
                      <a:pt x="81" y="163"/>
                    </a:moveTo>
                    <a:cubicBezTo>
                      <a:pt x="36" y="163"/>
                      <a:pt x="0" y="126"/>
                      <a:pt x="0" y="81"/>
                    </a:cubicBezTo>
                    <a:cubicBezTo>
                      <a:pt x="0" y="59"/>
                      <a:pt x="9" y="38"/>
                      <a:pt x="24" y="23"/>
                    </a:cubicBezTo>
                    <a:cubicBezTo>
                      <a:pt x="40" y="8"/>
                      <a:pt x="60" y="0"/>
                      <a:pt x="81" y="0"/>
                    </a:cubicBezTo>
                    <a:cubicBezTo>
                      <a:pt x="102" y="0"/>
                      <a:pt x="122" y="8"/>
                      <a:pt x="137" y="23"/>
                    </a:cubicBezTo>
                    <a:cubicBezTo>
                      <a:pt x="153" y="38"/>
                      <a:pt x="162" y="59"/>
                      <a:pt x="162" y="81"/>
                    </a:cubicBezTo>
                    <a:cubicBezTo>
                      <a:pt x="162" y="126"/>
                      <a:pt x="126" y="163"/>
                      <a:pt x="81" y="163"/>
                    </a:cubicBezTo>
                    <a:close/>
                    <a:moveTo>
                      <a:pt x="81" y="8"/>
                    </a:moveTo>
                    <a:cubicBezTo>
                      <a:pt x="62" y="8"/>
                      <a:pt x="44" y="15"/>
                      <a:pt x="30" y="29"/>
                    </a:cubicBezTo>
                    <a:cubicBezTo>
                      <a:pt x="16" y="43"/>
                      <a:pt x="8" y="61"/>
                      <a:pt x="8" y="81"/>
                    </a:cubicBezTo>
                    <a:cubicBezTo>
                      <a:pt x="8" y="122"/>
                      <a:pt x="41" y="155"/>
                      <a:pt x="81" y="155"/>
                    </a:cubicBezTo>
                    <a:cubicBezTo>
                      <a:pt x="81" y="159"/>
                      <a:pt x="81" y="159"/>
                      <a:pt x="81" y="159"/>
                    </a:cubicBezTo>
                    <a:cubicBezTo>
                      <a:pt x="81" y="155"/>
                      <a:pt x="81" y="155"/>
                      <a:pt x="81" y="155"/>
                    </a:cubicBezTo>
                    <a:cubicBezTo>
                      <a:pt x="121" y="155"/>
                      <a:pt x="154" y="122"/>
                      <a:pt x="154" y="81"/>
                    </a:cubicBezTo>
                    <a:cubicBezTo>
                      <a:pt x="154" y="61"/>
                      <a:pt x="146" y="42"/>
                      <a:pt x="132" y="29"/>
                    </a:cubicBezTo>
                    <a:cubicBezTo>
                      <a:pt x="118" y="15"/>
                      <a:pt x="100" y="8"/>
                      <a:pt x="81" y="8"/>
                    </a:cubicBezTo>
                    <a:close/>
                  </a:path>
                </a:pathLst>
              </a:custGeom>
              <a:solidFill>
                <a:srgbClr val="2674A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1395" name="Google Shape;1395;p74"/>
              <p:cNvSpPr/>
              <p:nvPr/>
            </p:nvSpPr>
            <p:spPr>
              <a:xfrm>
                <a:off x="2127250" y="1287463"/>
                <a:ext cx="315913" cy="139700"/>
              </a:xfrm>
              <a:custGeom>
                <a:avLst/>
                <a:gdLst/>
                <a:ahLst/>
                <a:cxnLst/>
                <a:rect l="l" t="t" r="r" b="b"/>
                <a:pathLst>
                  <a:path w="116" h="51" extrusionOk="0">
                    <a:moveTo>
                      <a:pt x="58" y="51"/>
                    </a:moveTo>
                    <a:cubicBezTo>
                      <a:pt x="37" y="51"/>
                      <a:pt x="17" y="43"/>
                      <a:pt x="2" y="29"/>
                    </a:cubicBezTo>
                    <a:cubicBezTo>
                      <a:pt x="1" y="28"/>
                      <a:pt x="0" y="27"/>
                      <a:pt x="0" y="26"/>
                    </a:cubicBezTo>
                    <a:cubicBezTo>
                      <a:pt x="0" y="25"/>
                      <a:pt x="1" y="24"/>
                      <a:pt x="1" y="23"/>
                    </a:cubicBezTo>
                    <a:cubicBezTo>
                      <a:pt x="17" y="8"/>
                      <a:pt x="37" y="0"/>
                      <a:pt x="58" y="0"/>
                    </a:cubicBezTo>
                    <a:cubicBezTo>
                      <a:pt x="79" y="0"/>
                      <a:pt x="99" y="8"/>
                      <a:pt x="114" y="23"/>
                    </a:cubicBezTo>
                    <a:cubicBezTo>
                      <a:pt x="115" y="24"/>
                      <a:pt x="116" y="25"/>
                      <a:pt x="116" y="26"/>
                    </a:cubicBezTo>
                    <a:cubicBezTo>
                      <a:pt x="116" y="27"/>
                      <a:pt x="115" y="28"/>
                      <a:pt x="114" y="29"/>
                    </a:cubicBezTo>
                    <a:cubicBezTo>
                      <a:pt x="99" y="43"/>
                      <a:pt x="79" y="51"/>
                      <a:pt x="58" y="51"/>
                    </a:cubicBezTo>
                    <a:close/>
                    <a:moveTo>
                      <a:pt x="10" y="26"/>
                    </a:moveTo>
                    <a:cubicBezTo>
                      <a:pt x="24" y="37"/>
                      <a:pt x="40" y="43"/>
                      <a:pt x="58" y="43"/>
                    </a:cubicBezTo>
                    <a:cubicBezTo>
                      <a:pt x="58" y="47"/>
                      <a:pt x="58" y="47"/>
                      <a:pt x="58" y="47"/>
                    </a:cubicBezTo>
                    <a:cubicBezTo>
                      <a:pt x="58" y="43"/>
                      <a:pt x="58" y="43"/>
                      <a:pt x="58" y="43"/>
                    </a:cubicBezTo>
                    <a:cubicBezTo>
                      <a:pt x="76" y="43"/>
                      <a:pt x="92" y="37"/>
                      <a:pt x="106" y="26"/>
                    </a:cubicBezTo>
                    <a:cubicBezTo>
                      <a:pt x="92" y="14"/>
                      <a:pt x="76" y="8"/>
                      <a:pt x="58" y="8"/>
                    </a:cubicBezTo>
                    <a:cubicBezTo>
                      <a:pt x="40" y="8"/>
                      <a:pt x="24" y="14"/>
                      <a:pt x="10" y="26"/>
                    </a:cubicBezTo>
                    <a:close/>
                  </a:path>
                </a:pathLst>
              </a:custGeom>
              <a:solidFill>
                <a:srgbClr val="2674A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1396" name="Google Shape;1396;p74"/>
              <p:cNvSpPr/>
              <p:nvPr/>
            </p:nvSpPr>
            <p:spPr>
              <a:xfrm>
                <a:off x="2127250" y="1590676"/>
                <a:ext cx="315913" cy="141288"/>
              </a:xfrm>
              <a:custGeom>
                <a:avLst/>
                <a:gdLst/>
                <a:ahLst/>
                <a:cxnLst/>
                <a:rect l="l" t="t" r="r" b="b"/>
                <a:pathLst>
                  <a:path w="116" h="52" extrusionOk="0">
                    <a:moveTo>
                      <a:pt x="58" y="52"/>
                    </a:moveTo>
                    <a:cubicBezTo>
                      <a:pt x="37" y="52"/>
                      <a:pt x="17" y="44"/>
                      <a:pt x="2" y="29"/>
                    </a:cubicBezTo>
                    <a:cubicBezTo>
                      <a:pt x="1" y="28"/>
                      <a:pt x="0" y="27"/>
                      <a:pt x="0" y="26"/>
                    </a:cubicBezTo>
                    <a:cubicBezTo>
                      <a:pt x="0" y="25"/>
                      <a:pt x="1" y="24"/>
                      <a:pt x="2" y="23"/>
                    </a:cubicBezTo>
                    <a:cubicBezTo>
                      <a:pt x="17" y="8"/>
                      <a:pt x="37" y="0"/>
                      <a:pt x="58" y="0"/>
                    </a:cubicBezTo>
                    <a:cubicBezTo>
                      <a:pt x="79" y="0"/>
                      <a:pt x="99" y="8"/>
                      <a:pt x="115" y="23"/>
                    </a:cubicBezTo>
                    <a:cubicBezTo>
                      <a:pt x="115" y="24"/>
                      <a:pt x="116" y="25"/>
                      <a:pt x="116" y="26"/>
                    </a:cubicBezTo>
                    <a:cubicBezTo>
                      <a:pt x="116" y="27"/>
                      <a:pt x="115" y="28"/>
                      <a:pt x="115" y="29"/>
                    </a:cubicBezTo>
                    <a:cubicBezTo>
                      <a:pt x="99" y="43"/>
                      <a:pt x="79" y="52"/>
                      <a:pt x="58" y="52"/>
                    </a:cubicBezTo>
                    <a:close/>
                    <a:moveTo>
                      <a:pt x="10" y="26"/>
                    </a:moveTo>
                    <a:cubicBezTo>
                      <a:pt x="24" y="37"/>
                      <a:pt x="40" y="44"/>
                      <a:pt x="58" y="44"/>
                    </a:cubicBezTo>
                    <a:cubicBezTo>
                      <a:pt x="58" y="48"/>
                      <a:pt x="58" y="48"/>
                      <a:pt x="58" y="48"/>
                    </a:cubicBezTo>
                    <a:cubicBezTo>
                      <a:pt x="58" y="44"/>
                      <a:pt x="58" y="44"/>
                      <a:pt x="58" y="44"/>
                    </a:cubicBezTo>
                    <a:cubicBezTo>
                      <a:pt x="76" y="44"/>
                      <a:pt x="93" y="37"/>
                      <a:pt x="106" y="26"/>
                    </a:cubicBezTo>
                    <a:cubicBezTo>
                      <a:pt x="92" y="14"/>
                      <a:pt x="76" y="8"/>
                      <a:pt x="58" y="8"/>
                    </a:cubicBezTo>
                    <a:cubicBezTo>
                      <a:pt x="40" y="8"/>
                      <a:pt x="24" y="14"/>
                      <a:pt x="10" y="26"/>
                    </a:cubicBezTo>
                    <a:close/>
                  </a:path>
                </a:pathLst>
              </a:custGeom>
              <a:solidFill>
                <a:srgbClr val="2674A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1397" name="Google Shape;1397;p74"/>
              <p:cNvSpPr/>
              <p:nvPr/>
            </p:nvSpPr>
            <p:spPr>
              <a:xfrm>
                <a:off x="2189163" y="1287463"/>
                <a:ext cx="192088" cy="444500"/>
              </a:xfrm>
              <a:custGeom>
                <a:avLst/>
                <a:gdLst/>
                <a:ahLst/>
                <a:cxnLst/>
                <a:rect l="l" t="t" r="r" b="b"/>
                <a:pathLst>
                  <a:path w="70" h="163" extrusionOk="0">
                    <a:moveTo>
                      <a:pt x="35" y="163"/>
                    </a:moveTo>
                    <a:cubicBezTo>
                      <a:pt x="35" y="163"/>
                      <a:pt x="35" y="163"/>
                      <a:pt x="35" y="163"/>
                    </a:cubicBezTo>
                    <a:cubicBezTo>
                      <a:pt x="15" y="163"/>
                      <a:pt x="0" y="128"/>
                      <a:pt x="0" y="81"/>
                    </a:cubicBezTo>
                    <a:cubicBezTo>
                      <a:pt x="0" y="35"/>
                      <a:pt x="15" y="0"/>
                      <a:pt x="35" y="0"/>
                    </a:cubicBezTo>
                    <a:cubicBezTo>
                      <a:pt x="55" y="0"/>
                      <a:pt x="70" y="35"/>
                      <a:pt x="70" y="81"/>
                    </a:cubicBezTo>
                    <a:cubicBezTo>
                      <a:pt x="70" y="102"/>
                      <a:pt x="66" y="122"/>
                      <a:pt x="60" y="137"/>
                    </a:cubicBezTo>
                    <a:cubicBezTo>
                      <a:pt x="54" y="154"/>
                      <a:pt x="45" y="163"/>
                      <a:pt x="35" y="163"/>
                    </a:cubicBezTo>
                    <a:close/>
                    <a:moveTo>
                      <a:pt x="35" y="8"/>
                    </a:moveTo>
                    <a:cubicBezTo>
                      <a:pt x="22" y="8"/>
                      <a:pt x="8" y="38"/>
                      <a:pt x="8" y="81"/>
                    </a:cubicBezTo>
                    <a:cubicBezTo>
                      <a:pt x="8" y="124"/>
                      <a:pt x="22" y="155"/>
                      <a:pt x="35" y="155"/>
                    </a:cubicBezTo>
                    <a:cubicBezTo>
                      <a:pt x="35" y="159"/>
                      <a:pt x="35" y="159"/>
                      <a:pt x="35" y="159"/>
                    </a:cubicBezTo>
                    <a:cubicBezTo>
                      <a:pt x="35" y="155"/>
                      <a:pt x="35" y="155"/>
                      <a:pt x="35" y="155"/>
                    </a:cubicBezTo>
                    <a:cubicBezTo>
                      <a:pt x="41" y="155"/>
                      <a:pt x="48" y="147"/>
                      <a:pt x="53" y="134"/>
                    </a:cubicBezTo>
                    <a:cubicBezTo>
                      <a:pt x="59" y="120"/>
                      <a:pt x="62" y="101"/>
                      <a:pt x="62" y="81"/>
                    </a:cubicBezTo>
                    <a:cubicBezTo>
                      <a:pt x="62" y="38"/>
                      <a:pt x="48" y="8"/>
                      <a:pt x="35" y="8"/>
                    </a:cubicBezTo>
                    <a:close/>
                  </a:path>
                </a:pathLst>
              </a:custGeom>
              <a:solidFill>
                <a:srgbClr val="2674A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1398" name="Google Shape;1398;p74"/>
              <p:cNvSpPr/>
              <p:nvPr/>
            </p:nvSpPr>
            <p:spPr>
              <a:xfrm>
                <a:off x="2063750" y="1497013"/>
                <a:ext cx="442913" cy="22225"/>
              </a:xfrm>
              <a:custGeom>
                <a:avLst/>
                <a:gdLst/>
                <a:ahLst/>
                <a:cxnLst/>
                <a:rect l="l" t="t" r="r" b="b"/>
                <a:pathLst>
                  <a:path w="162" h="8" extrusionOk="0">
                    <a:moveTo>
                      <a:pt x="4" y="8"/>
                    </a:moveTo>
                    <a:cubicBezTo>
                      <a:pt x="2" y="8"/>
                      <a:pt x="0" y="7"/>
                      <a:pt x="0" y="4"/>
                    </a:cubicBezTo>
                    <a:cubicBezTo>
                      <a:pt x="0" y="2"/>
                      <a:pt x="2" y="0"/>
                      <a:pt x="4" y="0"/>
                    </a:cubicBezTo>
                    <a:cubicBezTo>
                      <a:pt x="158" y="0"/>
                      <a:pt x="158" y="0"/>
                      <a:pt x="158" y="0"/>
                    </a:cubicBezTo>
                    <a:cubicBezTo>
                      <a:pt x="158" y="0"/>
                      <a:pt x="158" y="0"/>
                      <a:pt x="158" y="0"/>
                    </a:cubicBezTo>
                    <a:cubicBezTo>
                      <a:pt x="160" y="0"/>
                      <a:pt x="162" y="2"/>
                      <a:pt x="162" y="4"/>
                    </a:cubicBezTo>
                    <a:cubicBezTo>
                      <a:pt x="162" y="6"/>
                      <a:pt x="160" y="8"/>
                      <a:pt x="158" y="8"/>
                    </a:cubicBezTo>
                    <a:cubicBezTo>
                      <a:pt x="4" y="8"/>
                      <a:pt x="4" y="8"/>
                      <a:pt x="4" y="8"/>
                    </a:cubicBezTo>
                    <a:close/>
                  </a:path>
                </a:pathLst>
              </a:custGeom>
              <a:solidFill>
                <a:srgbClr val="2674A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grpSp>
        <p:grpSp>
          <p:nvGrpSpPr>
            <p:cNvPr id="1399" name="Google Shape;1399;p74"/>
            <p:cNvGrpSpPr/>
            <p:nvPr/>
          </p:nvGrpSpPr>
          <p:grpSpPr>
            <a:xfrm>
              <a:off x="7208922" y="3510990"/>
              <a:ext cx="956698" cy="1002821"/>
              <a:chOff x="4740275" y="2898776"/>
              <a:chExt cx="1020763" cy="1069975"/>
            </a:xfrm>
          </p:grpSpPr>
          <p:sp>
            <p:nvSpPr>
              <p:cNvPr id="1400" name="Google Shape;1400;p74"/>
              <p:cNvSpPr/>
              <p:nvPr/>
            </p:nvSpPr>
            <p:spPr>
              <a:xfrm>
                <a:off x="4740275" y="3152776"/>
                <a:ext cx="152400" cy="152400"/>
              </a:xfrm>
              <a:prstGeom prst="ellipse">
                <a:avLst/>
              </a:prstGeom>
              <a:solidFill>
                <a:srgbClr val="151D2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1401" name="Google Shape;1401;p74"/>
              <p:cNvSpPr/>
              <p:nvPr/>
            </p:nvSpPr>
            <p:spPr>
              <a:xfrm>
                <a:off x="5032375" y="3114676"/>
                <a:ext cx="425450" cy="854075"/>
              </a:xfrm>
              <a:custGeom>
                <a:avLst/>
                <a:gdLst/>
                <a:ahLst/>
                <a:cxnLst/>
                <a:rect l="l" t="t" r="r" b="b"/>
                <a:pathLst>
                  <a:path w="156" h="313" extrusionOk="0">
                    <a:moveTo>
                      <a:pt x="156" y="188"/>
                    </a:moveTo>
                    <a:cubicBezTo>
                      <a:pt x="156" y="125"/>
                      <a:pt x="156" y="125"/>
                      <a:pt x="156" y="125"/>
                    </a:cubicBezTo>
                    <a:cubicBezTo>
                      <a:pt x="117" y="118"/>
                      <a:pt x="117" y="118"/>
                      <a:pt x="117" y="118"/>
                    </a:cubicBezTo>
                    <a:cubicBezTo>
                      <a:pt x="115" y="112"/>
                      <a:pt x="113" y="106"/>
                      <a:pt x="110" y="101"/>
                    </a:cubicBezTo>
                    <a:cubicBezTo>
                      <a:pt x="132" y="69"/>
                      <a:pt x="132" y="69"/>
                      <a:pt x="132" y="69"/>
                    </a:cubicBezTo>
                    <a:cubicBezTo>
                      <a:pt x="88" y="24"/>
                      <a:pt x="88" y="24"/>
                      <a:pt x="88" y="24"/>
                    </a:cubicBezTo>
                    <a:cubicBezTo>
                      <a:pt x="56" y="46"/>
                      <a:pt x="56" y="46"/>
                      <a:pt x="56" y="46"/>
                    </a:cubicBezTo>
                    <a:cubicBezTo>
                      <a:pt x="50" y="43"/>
                      <a:pt x="44" y="41"/>
                      <a:pt x="38" y="39"/>
                    </a:cubicBezTo>
                    <a:cubicBezTo>
                      <a:pt x="31" y="0"/>
                      <a:pt x="31" y="0"/>
                      <a:pt x="31" y="0"/>
                    </a:cubicBezTo>
                    <a:cubicBezTo>
                      <a:pt x="0" y="0"/>
                      <a:pt x="0" y="0"/>
                      <a:pt x="0" y="0"/>
                    </a:cubicBezTo>
                    <a:cubicBezTo>
                      <a:pt x="0" y="72"/>
                      <a:pt x="0" y="72"/>
                      <a:pt x="0" y="72"/>
                    </a:cubicBezTo>
                    <a:cubicBezTo>
                      <a:pt x="46" y="72"/>
                      <a:pt x="84" y="110"/>
                      <a:pt x="84" y="157"/>
                    </a:cubicBezTo>
                    <a:cubicBezTo>
                      <a:pt x="84" y="204"/>
                      <a:pt x="46" y="242"/>
                      <a:pt x="0" y="242"/>
                    </a:cubicBezTo>
                    <a:cubicBezTo>
                      <a:pt x="0" y="313"/>
                      <a:pt x="0" y="313"/>
                      <a:pt x="0" y="313"/>
                    </a:cubicBezTo>
                    <a:cubicBezTo>
                      <a:pt x="31" y="313"/>
                      <a:pt x="31" y="313"/>
                      <a:pt x="31" y="313"/>
                    </a:cubicBezTo>
                    <a:cubicBezTo>
                      <a:pt x="38" y="274"/>
                      <a:pt x="38" y="274"/>
                      <a:pt x="38" y="274"/>
                    </a:cubicBezTo>
                    <a:cubicBezTo>
                      <a:pt x="44" y="272"/>
                      <a:pt x="50" y="270"/>
                      <a:pt x="56" y="267"/>
                    </a:cubicBezTo>
                    <a:cubicBezTo>
                      <a:pt x="88" y="289"/>
                      <a:pt x="88" y="289"/>
                      <a:pt x="88" y="289"/>
                    </a:cubicBezTo>
                    <a:cubicBezTo>
                      <a:pt x="132" y="245"/>
                      <a:pt x="132" y="245"/>
                      <a:pt x="132" y="245"/>
                    </a:cubicBezTo>
                    <a:cubicBezTo>
                      <a:pt x="110" y="213"/>
                      <a:pt x="110" y="213"/>
                      <a:pt x="110" y="213"/>
                    </a:cubicBezTo>
                    <a:cubicBezTo>
                      <a:pt x="113" y="207"/>
                      <a:pt x="115" y="201"/>
                      <a:pt x="117" y="195"/>
                    </a:cubicBezTo>
                    <a:lnTo>
                      <a:pt x="156" y="188"/>
                    </a:lnTo>
                    <a:close/>
                  </a:path>
                </a:pathLst>
              </a:custGeom>
              <a:solidFill>
                <a:srgbClr val="D4D4D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1402" name="Google Shape;1402;p74"/>
              <p:cNvSpPr/>
              <p:nvPr/>
            </p:nvSpPr>
            <p:spPr>
              <a:xfrm>
                <a:off x="5384800" y="2898776"/>
                <a:ext cx="376238" cy="376238"/>
              </a:xfrm>
              <a:custGeom>
                <a:avLst/>
                <a:gdLst/>
                <a:ahLst/>
                <a:cxnLst/>
                <a:rect l="l" t="t" r="r" b="b"/>
                <a:pathLst>
                  <a:path w="138" h="138" extrusionOk="0">
                    <a:moveTo>
                      <a:pt x="138" y="83"/>
                    </a:moveTo>
                    <a:cubicBezTo>
                      <a:pt x="138" y="55"/>
                      <a:pt x="138" y="55"/>
                      <a:pt x="138" y="55"/>
                    </a:cubicBezTo>
                    <a:cubicBezTo>
                      <a:pt x="121" y="52"/>
                      <a:pt x="121" y="52"/>
                      <a:pt x="121" y="52"/>
                    </a:cubicBezTo>
                    <a:cubicBezTo>
                      <a:pt x="120" y="49"/>
                      <a:pt x="119" y="47"/>
                      <a:pt x="117" y="44"/>
                    </a:cubicBezTo>
                    <a:cubicBezTo>
                      <a:pt x="127" y="30"/>
                      <a:pt x="127" y="30"/>
                      <a:pt x="127" y="30"/>
                    </a:cubicBezTo>
                    <a:cubicBezTo>
                      <a:pt x="108" y="10"/>
                      <a:pt x="108" y="10"/>
                      <a:pt x="108" y="10"/>
                    </a:cubicBezTo>
                    <a:cubicBezTo>
                      <a:pt x="93" y="20"/>
                      <a:pt x="93" y="20"/>
                      <a:pt x="93" y="20"/>
                    </a:cubicBezTo>
                    <a:cubicBezTo>
                      <a:pt x="91" y="19"/>
                      <a:pt x="88" y="18"/>
                      <a:pt x="86" y="17"/>
                    </a:cubicBezTo>
                    <a:cubicBezTo>
                      <a:pt x="83" y="0"/>
                      <a:pt x="83" y="0"/>
                      <a:pt x="83" y="0"/>
                    </a:cubicBezTo>
                    <a:cubicBezTo>
                      <a:pt x="69" y="0"/>
                      <a:pt x="69" y="0"/>
                      <a:pt x="69" y="0"/>
                    </a:cubicBezTo>
                    <a:cubicBezTo>
                      <a:pt x="55" y="0"/>
                      <a:pt x="55" y="0"/>
                      <a:pt x="55" y="0"/>
                    </a:cubicBezTo>
                    <a:cubicBezTo>
                      <a:pt x="52" y="17"/>
                      <a:pt x="52" y="17"/>
                      <a:pt x="52" y="17"/>
                    </a:cubicBezTo>
                    <a:cubicBezTo>
                      <a:pt x="49" y="18"/>
                      <a:pt x="46" y="19"/>
                      <a:pt x="44" y="20"/>
                    </a:cubicBezTo>
                    <a:cubicBezTo>
                      <a:pt x="30" y="10"/>
                      <a:pt x="30" y="10"/>
                      <a:pt x="30" y="10"/>
                    </a:cubicBezTo>
                    <a:cubicBezTo>
                      <a:pt x="10" y="30"/>
                      <a:pt x="10" y="30"/>
                      <a:pt x="10" y="30"/>
                    </a:cubicBezTo>
                    <a:cubicBezTo>
                      <a:pt x="20" y="44"/>
                      <a:pt x="20" y="44"/>
                      <a:pt x="20" y="44"/>
                    </a:cubicBezTo>
                    <a:cubicBezTo>
                      <a:pt x="19" y="47"/>
                      <a:pt x="17" y="49"/>
                      <a:pt x="17" y="52"/>
                    </a:cubicBezTo>
                    <a:cubicBezTo>
                      <a:pt x="0" y="55"/>
                      <a:pt x="0" y="55"/>
                      <a:pt x="0" y="55"/>
                    </a:cubicBezTo>
                    <a:cubicBezTo>
                      <a:pt x="0" y="83"/>
                      <a:pt x="0" y="83"/>
                      <a:pt x="0" y="83"/>
                    </a:cubicBezTo>
                    <a:cubicBezTo>
                      <a:pt x="17" y="86"/>
                      <a:pt x="17" y="86"/>
                      <a:pt x="17" y="86"/>
                    </a:cubicBezTo>
                    <a:cubicBezTo>
                      <a:pt x="17" y="89"/>
                      <a:pt x="19" y="91"/>
                      <a:pt x="20" y="94"/>
                    </a:cubicBezTo>
                    <a:cubicBezTo>
                      <a:pt x="10" y="108"/>
                      <a:pt x="10" y="108"/>
                      <a:pt x="10" y="108"/>
                    </a:cubicBezTo>
                    <a:cubicBezTo>
                      <a:pt x="30" y="128"/>
                      <a:pt x="30" y="128"/>
                      <a:pt x="30" y="128"/>
                    </a:cubicBezTo>
                    <a:cubicBezTo>
                      <a:pt x="44" y="118"/>
                      <a:pt x="44" y="118"/>
                      <a:pt x="44" y="118"/>
                    </a:cubicBezTo>
                    <a:cubicBezTo>
                      <a:pt x="46" y="119"/>
                      <a:pt x="49" y="120"/>
                      <a:pt x="52" y="121"/>
                    </a:cubicBezTo>
                    <a:cubicBezTo>
                      <a:pt x="55" y="138"/>
                      <a:pt x="55" y="138"/>
                      <a:pt x="55" y="138"/>
                    </a:cubicBezTo>
                    <a:cubicBezTo>
                      <a:pt x="69" y="138"/>
                      <a:pt x="69" y="138"/>
                      <a:pt x="69" y="138"/>
                    </a:cubicBezTo>
                    <a:cubicBezTo>
                      <a:pt x="83" y="138"/>
                      <a:pt x="83" y="138"/>
                      <a:pt x="83" y="138"/>
                    </a:cubicBezTo>
                    <a:cubicBezTo>
                      <a:pt x="86" y="121"/>
                      <a:pt x="86" y="121"/>
                      <a:pt x="86" y="121"/>
                    </a:cubicBezTo>
                    <a:cubicBezTo>
                      <a:pt x="88" y="120"/>
                      <a:pt x="91" y="119"/>
                      <a:pt x="93" y="118"/>
                    </a:cubicBezTo>
                    <a:cubicBezTo>
                      <a:pt x="108" y="128"/>
                      <a:pt x="108" y="128"/>
                      <a:pt x="108" y="128"/>
                    </a:cubicBezTo>
                    <a:cubicBezTo>
                      <a:pt x="127" y="108"/>
                      <a:pt x="127" y="108"/>
                      <a:pt x="127" y="108"/>
                    </a:cubicBezTo>
                    <a:cubicBezTo>
                      <a:pt x="117" y="94"/>
                      <a:pt x="117" y="94"/>
                      <a:pt x="117" y="94"/>
                    </a:cubicBezTo>
                    <a:cubicBezTo>
                      <a:pt x="119" y="91"/>
                      <a:pt x="120" y="89"/>
                      <a:pt x="121" y="86"/>
                    </a:cubicBezTo>
                    <a:lnTo>
                      <a:pt x="138" y="83"/>
                    </a:lnTo>
                    <a:close/>
                    <a:moveTo>
                      <a:pt x="69" y="108"/>
                    </a:moveTo>
                    <a:cubicBezTo>
                      <a:pt x="47" y="108"/>
                      <a:pt x="30" y="90"/>
                      <a:pt x="30" y="69"/>
                    </a:cubicBezTo>
                    <a:cubicBezTo>
                      <a:pt x="30" y="48"/>
                      <a:pt x="47" y="30"/>
                      <a:pt x="69" y="30"/>
                    </a:cubicBezTo>
                    <a:cubicBezTo>
                      <a:pt x="90" y="30"/>
                      <a:pt x="107" y="48"/>
                      <a:pt x="107" y="69"/>
                    </a:cubicBezTo>
                    <a:cubicBezTo>
                      <a:pt x="107" y="90"/>
                      <a:pt x="90" y="108"/>
                      <a:pt x="69" y="108"/>
                    </a:cubicBezTo>
                    <a:close/>
                  </a:path>
                </a:pathLst>
              </a:custGeom>
              <a:solidFill>
                <a:srgbClr val="D4D4D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grpSp>
        <p:grpSp>
          <p:nvGrpSpPr>
            <p:cNvPr id="1403" name="Google Shape;1403;p74"/>
            <p:cNvGrpSpPr/>
            <p:nvPr/>
          </p:nvGrpSpPr>
          <p:grpSpPr>
            <a:xfrm>
              <a:off x="7357710" y="1677944"/>
              <a:ext cx="422554" cy="294598"/>
              <a:chOff x="4899025" y="942976"/>
              <a:chExt cx="450850" cy="314325"/>
            </a:xfrm>
          </p:grpSpPr>
          <p:sp>
            <p:nvSpPr>
              <p:cNvPr id="1404" name="Google Shape;1404;p74"/>
              <p:cNvSpPr/>
              <p:nvPr/>
            </p:nvSpPr>
            <p:spPr>
              <a:xfrm>
                <a:off x="5040313" y="1184276"/>
                <a:ext cx="169863" cy="73025"/>
              </a:xfrm>
              <a:custGeom>
                <a:avLst/>
                <a:gdLst/>
                <a:ahLst/>
                <a:cxnLst/>
                <a:rect l="l" t="t" r="r" b="b"/>
                <a:pathLst>
                  <a:path w="62" h="27" extrusionOk="0">
                    <a:moveTo>
                      <a:pt x="31" y="0"/>
                    </a:moveTo>
                    <a:cubicBezTo>
                      <a:pt x="20" y="0"/>
                      <a:pt x="9" y="4"/>
                      <a:pt x="0" y="10"/>
                    </a:cubicBezTo>
                    <a:cubicBezTo>
                      <a:pt x="12" y="27"/>
                      <a:pt x="12" y="27"/>
                      <a:pt x="12" y="27"/>
                    </a:cubicBezTo>
                    <a:cubicBezTo>
                      <a:pt x="18" y="23"/>
                      <a:pt x="24" y="21"/>
                      <a:pt x="31" y="21"/>
                    </a:cubicBezTo>
                    <a:cubicBezTo>
                      <a:pt x="37" y="21"/>
                      <a:pt x="44" y="23"/>
                      <a:pt x="49" y="27"/>
                    </a:cubicBezTo>
                    <a:cubicBezTo>
                      <a:pt x="62" y="10"/>
                      <a:pt x="62" y="10"/>
                      <a:pt x="62" y="10"/>
                    </a:cubicBezTo>
                    <a:cubicBezTo>
                      <a:pt x="53" y="4"/>
                      <a:pt x="42" y="0"/>
                      <a:pt x="31" y="0"/>
                    </a:cubicBezTo>
                    <a:close/>
                  </a:path>
                </a:pathLst>
              </a:custGeom>
              <a:solidFill>
                <a:srgbClr val="1E5B8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1405" name="Google Shape;1405;p74"/>
              <p:cNvSpPr/>
              <p:nvPr/>
            </p:nvSpPr>
            <p:spPr>
              <a:xfrm>
                <a:off x="4975225" y="1068388"/>
                <a:ext cx="298450" cy="104775"/>
              </a:xfrm>
              <a:custGeom>
                <a:avLst/>
                <a:gdLst/>
                <a:ahLst/>
                <a:cxnLst/>
                <a:rect l="l" t="t" r="r" b="b"/>
                <a:pathLst>
                  <a:path w="109" h="38" extrusionOk="0">
                    <a:moveTo>
                      <a:pt x="55" y="0"/>
                    </a:moveTo>
                    <a:cubicBezTo>
                      <a:pt x="34" y="0"/>
                      <a:pt x="15" y="8"/>
                      <a:pt x="0" y="22"/>
                    </a:cubicBezTo>
                    <a:cubicBezTo>
                      <a:pt x="13" y="38"/>
                      <a:pt x="13" y="38"/>
                      <a:pt x="13" y="38"/>
                    </a:cubicBezTo>
                    <a:cubicBezTo>
                      <a:pt x="24" y="27"/>
                      <a:pt x="39" y="20"/>
                      <a:pt x="55" y="20"/>
                    </a:cubicBezTo>
                    <a:cubicBezTo>
                      <a:pt x="70" y="20"/>
                      <a:pt x="86" y="27"/>
                      <a:pt x="97" y="38"/>
                    </a:cubicBezTo>
                    <a:cubicBezTo>
                      <a:pt x="109" y="22"/>
                      <a:pt x="109" y="22"/>
                      <a:pt x="109" y="22"/>
                    </a:cubicBezTo>
                    <a:cubicBezTo>
                      <a:pt x="95" y="8"/>
                      <a:pt x="75" y="0"/>
                      <a:pt x="55" y="0"/>
                    </a:cubicBezTo>
                    <a:close/>
                  </a:path>
                </a:pathLst>
              </a:custGeom>
              <a:solidFill>
                <a:srgbClr val="1E5B8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1406" name="Google Shape;1406;p74"/>
              <p:cNvSpPr/>
              <p:nvPr/>
            </p:nvSpPr>
            <p:spPr>
              <a:xfrm>
                <a:off x="4899025" y="942976"/>
                <a:ext cx="450850" cy="131763"/>
              </a:xfrm>
              <a:custGeom>
                <a:avLst/>
                <a:gdLst/>
                <a:ahLst/>
                <a:cxnLst/>
                <a:rect l="l" t="t" r="r" b="b"/>
                <a:pathLst>
                  <a:path w="165" h="48" extrusionOk="0">
                    <a:moveTo>
                      <a:pt x="83" y="0"/>
                    </a:moveTo>
                    <a:cubicBezTo>
                      <a:pt x="52" y="0"/>
                      <a:pt x="23" y="12"/>
                      <a:pt x="0" y="32"/>
                    </a:cubicBezTo>
                    <a:cubicBezTo>
                      <a:pt x="13" y="48"/>
                      <a:pt x="13" y="48"/>
                      <a:pt x="13" y="48"/>
                    </a:cubicBezTo>
                    <a:cubicBezTo>
                      <a:pt x="32" y="31"/>
                      <a:pt x="57" y="21"/>
                      <a:pt x="83" y="21"/>
                    </a:cubicBezTo>
                    <a:cubicBezTo>
                      <a:pt x="109" y="21"/>
                      <a:pt x="134" y="31"/>
                      <a:pt x="153" y="48"/>
                    </a:cubicBezTo>
                    <a:cubicBezTo>
                      <a:pt x="165" y="32"/>
                      <a:pt x="165" y="32"/>
                      <a:pt x="165" y="32"/>
                    </a:cubicBezTo>
                    <a:cubicBezTo>
                      <a:pt x="143" y="12"/>
                      <a:pt x="113" y="0"/>
                      <a:pt x="83" y="0"/>
                    </a:cubicBezTo>
                    <a:close/>
                  </a:path>
                </a:pathLst>
              </a:custGeom>
              <a:solidFill>
                <a:srgbClr val="1E5B8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grpSp>
        <p:grpSp>
          <p:nvGrpSpPr>
            <p:cNvPr id="1407" name="Google Shape;1407;p74"/>
            <p:cNvGrpSpPr/>
            <p:nvPr/>
          </p:nvGrpSpPr>
          <p:grpSpPr>
            <a:xfrm>
              <a:off x="6021606" y="4793532"/>
              <a:ext cx="636807" cy="633831"/>
              <a:chOff x="3473450" y="4267201"/>
              <a:chExt cx="679450" cy="676275"/>
            </a:xfrm>
          </p:grpSpPr>
          <p:sp>
            <p:nvSpPr>
              <p:cNvPr id="1408" name="Google Shape;1408;p74"/>
              <p:cNvSpPr/>
              <p:nvPr/>
            </p:nvSpPr>
            <p:spPr>
              <a:xfrm>
                <a:off x="3473450" y="4370388"/>
                <a:ext cx="573088" cy="573088"/>
              </a:xfrm>
              <a:prstGeom prst="ellipse">
                <a:avLst/>
              </a:prstGeom>
              <a:solidFill>
                <a:srgbClr val="236B9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1409" name="Google Shape;1409;p74"/>
              <p:cNvSpPr/>
              <p:nvPr/>
            </p:nvSpPr>
            <p:spPr>
              <a:xfrm>
                <a:off x="3594100" y="4494213"/>
                <a:ext cx="331788" cy="330200"/>
              </a:xfrm>
              <a:custGeom>
                <a:avLst/>
                <a:gdLst/>
                <a:ahLst/>
                <a:cxnLst/>
                <a:rect l="l" t="t" r="r" b="b"/>
                <a:pathLst>
                  <a:path w="122" h="121" extrusionOk="0">
                    <a:moveTo>
                      <a:pt x="61" y="121"/>
                    </a:moveTo>
                    <a:cubicBezTo>
                      <a:pt x="27" y="121"/>
                      <a:pt x="0" y="94"/>
                      <a:pt x="0" y="60"/>
                    </a:cubicBezTo>
                    <a:cubicBezTo>
                      <a:pt x="0" y="27"/>
                      <a:pt x="27" y="0"/>
                      <a:pt x="61" y="0"/>
                    </a:cubicBezTo>
                    <a:cubicBezTo>
                      <a:pt x="94" y="0"/>
                      <a:pt x="122" y="27"/>
                      <a:pt x="122" y="60"/>
                    </a:cubicBezTo>
                    <a:cubicBezTo>
                      <a:pt x="122" y="94"/>
                      <a:pt x="94" y="121"/>
                      <a:pt x="61" y="121"/>
                    </a:cubicBezTo>
                    <a:close/>
                    <a:moveTo>
                      <a:pt x="61" y="8"/>
                    </a:moveTo>
                    <a:cubicBezTo>
                      <a:pt x="32" y="8"/>
                      <a:pt x="8" y="31"/>
                      <a:pt x="8" y="60"/>
                    </a:cubicBezTo>
                    <a:cubicBezTo>
                      <a:pt x="8" y="89"/>
                      <a:pt x="32" y="113"/>
                      <a:pt x="61" y="113"/>
                    </a:cubicBezTo>
                    <a:cubicBezTo>
                      <a:pt x="90" y="113"/>
                      <a:pt x="114" y="89"/>
                      <a:pt x="114" y="60"/>
                    </a:cubicBezTo>
                    <a:cubicBezTo>
                      <a:pt x="114" y="31"/>
                      <a:pt x="90" y="8"/>
                      <a:pt x="61" y="8"/>
                    </a:cubicBezTo>
                    <a:close/>
                  </a:path>
                </a:pathLst>
              </a:custGeom>
              <a:solidFill>
                <a:srgbClr val="2674A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1410" name="Google Shape;1410;p74"/>
              <p:cNvSpPr/>
              <p:nvPr/>
            </p:nvSpPr>
            <p:spPr>
              <a:xfrm>
                <a:off x="3708400" y="4605338"/>
                <a:ext cx="103188" cy="104775"/>
              </a:xfrm>
              <a:prstGeom prst="ellipse">
                <a:avLst/>
              </a:prstGeom>
              <a:solidFill>
                <a:srgbClr val="2674A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1411" name="Google Shape;1411;p74"/>
              <p:cNvSpPr/>
              <p:nvPr/>
            </p:nvSpPr>
            <p:spPr>
              <a:xfrm>
                <a:off x="3749675" y="4294188"/>
                <a:ext cx="373063" cy="374650"/>
              </a:xfrm>
              <a:custGeom>
                <a:avLst/>
                <a:gdLst/>
                <a:ahLst/>
                <a:cxnLst/>
                <a:rect l="l" t="t" r="r" b="b"/>
                <a:pathLst>
                  <a:path w="137" h="137" extrusionOk="0">
                    <a:moveTo>
                      <a:pt x="4" y="137"/>
                    </a:moveTo>
                    <a:cubicBezTo>
                      <a:pt x="3" y="137"/>
                      <a:pt x="2" y="137"/>
                      <a:pt x="1" y="136"/>
                    </a:cubicBezTo>
                    <a:cubicBezTo>
                      <a:pt x="0" y="134"/>
                      <a:pt x="0" y="132"/>
                      <a:pt x="1" y="130"/>
                    </a:cubicBezTo>
                    <a:cubicBezTo>
                      <a:pt x="130" y="2"/>
                      <a:pt x="130" y="2"/>
                      <a:pt x="130" y="2"/>
                    </a:cubicBezTo>
                    <a:cubicBezTo>
                      <a:pt x="131" y="0"/>
                      <a:pt x="134" y="0"/>
                      <a:pt x="135" y="2"/>
                    </a:cubicBezTo>
                    <a:cubicBezTo>
                      <a:pt x="137" y="3"/>
                      <a:pt x="137" y="6"/>
                      <a:pt x="135" y="8"/>
                    </a:cubicBezTo>
                    <a:cubicBezTo>
                      <a:pt x="7" y="136"/>
                      <a:pt x="7" y="136"/>
                      <a:pt x="7" y="136"/>
                    </a:cubicBezTo>
                    <a:cubicBezTo>
                      <a:pt x="6" y="137"/>
                      <a:pt x="5" y="137"/>
                      <a:pt x="4" y="137"/>
                    </a:cubicBezTo>
                    <a:close/>
                  </a:path>
                </a:pathLst>
              </a:custGeom>
              <a:solidFill>
                <a:srgbClr val="1E5B8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1412" name="Google Shape;1412;p74"/>
              <p:cNvSpPr/>
              <p:nvPr/>
            </p:nvSpPr>
            <p:spPr>
              <a:xfrm>
                <a:off x="3984625" y="4267201"/>
                <a:ext cx="96838" cy="149225"/>
              </a:xfrm>
              <a:custGeom>
                <a:avLst/>
                <a:gdLst/>
                <a:ahLst/>
                <a:cxnLst/>
                <a:rect l="l" t="t" r="r" b="b"/>
                <a:pathLst>
                  <a:path w="36" h="55" extrusionOk="0">
                    <a:moveTo>
                      <a:pt x="24" y="2"/>
                    </a:moveTo>
                    <a:cubicBezTo>
                      <a:pt x="1" y="25"/>
                      <a:pt x="1" y="25"/>
                      <a:pt x="1" y="25"/>
                    </a:cubicBezTo>
                    <a:cubicBezTo>
                      <a:pt x="0" y="26"/>
                      <a:pt x="0" y="27"/>
                      <a:pt x="0" y="28"/>
                    </a:cubicBezTo>
                    <a:cubicBezTo>
                      <a:pt x="7" y="55"/>
                      <a:pt x="7" y="55"/>
                      <a:pt x="7" y="55"/>
                    </a:cubicBezTo>
                    <a:cubicBezTo>
                      <a:pt x="36" y="26"/>
                      <a:pt x="36" y="26"/>
                      <a:pt x="36" y="26"/>
                    </a:cubicBezTo>
                    <a:cubicBezTo>
                      <a:pt x="30" y="3"/>
                      <a:pt x="30" y="3"/>
                      <a:pt x="30" y="3"/>
                    </a:cubicBezTo>
                    <a:cubicBezTo>
                      <a:pt x="30" y="1"/>
                      <a:pt x="26" y="0"/>
                      <a:pt x="24" y="2"/>
                    </a:cubicBezTo>
                    <a:close/>
                  </a:path>
                </a:pathLst>
              </a:custGeom>
              <a:solidFill>
                <a:srgbClr val="1E5B8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1413" name="Google Shape;1413;p74"/>
              <p:cNvSpPr/>
              <p:nvPr/>
            </p:nvSpPr>
            <p:spPr>
              <a:xfrm>
                <a:off x="4003675" y="4338638"/>
                <a:ext cx="149225" cy="96838"/>
              </a:xfrm>
              <a:custGeom>
                <a:avLst/>
                <a:gdLst/>
                <a:ahLst/>
                <a:cxnLst/>
                <a:rect l="l" t="t" r="r" b="b"/>
                <a:pathLst>
                  <a:path w="55" h="36" extrusionOk="0">
                    <a:moveTo>
                      <a:pt x="53" y="12"/>
                    </a:moveTo>
                    <a:cubicBezTo>
                      <a:pt x="30" y="35"/>
                      <a:pt x="30" y="35"/>
                      <a:pt x="30" y="35"/>
                    </a:cubicBezTo>
                    <a:cubicBezTo>
                      <a:pt x="29" y="36"/>
                      <a:pt x="28" y="36"/>
                      <a:pt x="27" y="36"/>
                    </a:cubicBezTo>
                    <a:cubicBezTo>
                      <a:pt x="0" y="29"/>
                      <a:pt x="0" y="29"/>
                      <a:pt x="0" y="29"/>
                    </a:cubicBezTo>
                    <a:cubicBezTo>
                      <a:pt x="29" y="0"/>
                      <a:pt x="29" y="0"/>
                      <a:pt x="29" y="0"/>
                    </a:cubicBezTo>
                    <a:cubicBezTo>
                      <a:pt x="52" y="6"/>
                      <a:pt x="52" y="6"/>
                      <a:pt x="52" y="6"/>
                    </a:cubicBezTo>
                    <a:cubicBezTo>
                      <a:pt x="54" y="6"/>
                      <a:pt x="55" y="10"/>
                      <a:pt x="53" y="12"/>
                    </a:cubicBezTo>
                    <a:close/>
                  </a:path>
                </a:pathLst>
              </a:custGeom>
              <a:solidFill>
                <a:srgbClr val="1E5B8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grpSp>
        <p:sp>
          <p:nvSpPr>
            <p:cNvPr id="1414" name="Google Shape;1414;p74"/>
            <p:cNvSpPr/>
            <p:nvPr/>
          </p:nvSpPr>
          <p:spPr>
            <a:xfrm>
              <a:off x="5576735" y="4439420"/>
              <a:ext cx="235083" cy="706737"/>
            </a:xfrm>
            <a:custGeom>
              <a:avLst/>
              <a:gdLst/>
              <a:ahLst/>
              <a:cxnLst/>
              <a:rect l="l" t="t" r="r" b="b"/>
              <a:pathLst>
                <a:path w="92" h="276" extrusionOk="0">
                  <a:moveTo>
                    <a:pt x="91" y="276"/>
                  </a:moveTo>
                  <a:cubicBezTo>
                    <a:pt x="84" y="273"/>
                    <a:pt x="78" y="271"/>
                    <a:pt x="72" y="267"/>
                  </a:cubicBezTo>
                  <a:cubicBezTo>
                    <a:pt x="73" y="264"/>
                    <a:pt x="73" y="264"/>
                    <a:pt x="73" y="264"/>
                  </a:cubicBezTo>
                  <a:cubicBezTo>
                    <a:pt x="79" y="267"/>
                    <a:pt x="86" y="270"/>
                    <a:pt x="92" y="272"/>
                  </a:cubicBezTo>
                  <a:lnTo>
                    <a:pt x="91" y="276"/>
                  </a:lnTo>
                  <a:close/>
                  <a:moveTo>
                    <a:pt x="54" y="256"/>
                  </a:moveTo>
                  <a:cubicBezTo>
                    <a:pt x="49" y="251"/>
                    <a:pt x="44" y="246"/>
                    <a:pt x="39" y="241"/>
                  </a:cubicBezTo>
                  <a:cubicBezTo>
                    <a:pt x="42" y="238"/>
                    <a:pt x="42" y="238"/>
                    <a:pt x="42" y="238"/>
                  </a:cubicBezTo>
                  <a:cubicBezTo>
                    <a:pt x="47" y="243"/>
                    <a:pt x="52" y="248"/>
                    <a:pt x="57" y="252"/>
                  </a:cubicBezTo>
                  <a:lnTo>
                    <a:pt x="54" y="256"/>
                  </a:lnTo>
                  <a:close/>
                  <a:moveTo>
                    <a:pt x="27" y="224"/>
                  </a:moveTo>
                  <a:cubicBezTo>
                    <a:pt x="24" y="218"/>
                    <a:pt x="21" y="212"/>
                    <a:pt x="19" y="205"/>
                  </a:cubicBezTo>
                  <a:cubicBezTo>
                    <a:pt x="22" y="203"/>
                    <a:pt x="22" y="203"/>
                    <a:pt x="22" y="203"/>
                  </a:cubicBezTo>
                  <a:cubicBezTo>
                    <a:pt x="25" y="210"/>
                    <a:pt x="28" y="216"/>
                    <a:pt x="31" y="222"/>
                  </a:cubicBezTo>
                  <a:lnTo>
                    <a:pt x="27" y="224"/>
                  </a:lnTo>
                  <a:close/>
                  <a:moveTo>
                    <a:pt x="12" y="185"/>
                  </a:moveTo>
                  <a:cubicBezTo>
                    <a:pt x="11" y="179"/>
                    <a:pt x="9" y="172"/>
                    <a:pt x="8" y="165"/>
                  </a:cubicBezTo>
                  <a:cubicBezTo>
                    <a:pt x="12" y="164"/>
                    <a:pt x="12" y="164"/>
                    <a:pt x="12" y="164"/>
                  </a:cubicBezTo>
                  <a:cubicBezTo>
                    <a:pt x="13" y="171"/>
                    <a:pt x="15" y="178"/>
                    <a:pt x="16" y="184"/>
                  </a:cubicBezTo>
                  <a:lnTo>
                    <a:pt x="12" y="185"/>
                  </a:lnTo>
                  <a:close/>
                  <a:moveTo>
                    <a:pt x="5" y="144"/>
                  </a:moveTo>
                  <a:cubicBezTo>
                    <a:pt x="4" y="137"/>
                    <a:pt x="3" y="131"/>
                    <a:pt x="3" y="124"/>
                  </a:cubicBezTo>
                  <a:cubicBezTo>
                    <a:pt x="7" y="123"/>
                    <a:pt x="7" y="123"/>
                    <a:pt x="7" y="123"/>
                  </a:cubicBezTo>
                  <a:cubicBezTo>
                    <a:pt x="7" y="130"/>
                    <a:pt x="8" y="137"/>
                    <a:pt x="9" y="144"/>
                  </a:cubicBezTo>
                  <a:lnTo>
                    <a:pt x="5" y="144"/>
                  </a:lnTo>
                  <a:close/>
                  <a:moveTo>
                    <a:pt x="1" y="103"/>
                  </a:moveTo>
                  <a:cubicBezTo>
                    <a:pt x="1" y="96"/>
                    <a:pt x="0" y="89"/>
                    <a:pt x="0" y="83"/>
                  </a:cubicBezTo>
                  <a:cubicBezTo>
                    <a:pt x="4" y="82"/>
                    <a:pt x="4" y="82"/>
                    <a:pt x="4" y="82"/>
                  </a:cubicBezTo>
                  <a:cubicBezTo>
                    <a:pt x="4" y="89"/>
                    <a:pt x="5" y="96"/>
                    <a:pt x="5" y="103"/>
                  </a:cubicBezTo>
                  <a:lnTo>
                    <a:pt x="1" y="103"/>
                  </a:lnTo>
                  <a:close/>
                  <a:moveTo>
                    <a:pt x="4" y="62"/>
                  </a:moveTo>
                  <a:cubicBezTo>
                    <a:pt x="0" y="62"/>
                    <a:pt x="0" y="62"/>
                    <a:pt x="0" y="62"/>
                  </a:cubicBezTo>
                  <a:cubicBezTo>
                    <a:pt x="0" y="55"/>
                    <a:pt x="0" y="48"/>
                    <a:pt x="0" y="41"/>
                  </a:cubicBezTo>
                  <a:cubicBezTo>
                    <a:pt x="4" y="42"/>
                    <a:pt x="4" y="42"/>
                    <a:pt x="4" y="42"/>
                  </a:cubicBezTo>
                  <a:cubicBezTo>
                    <a:pt x="4" y="48"/>
                    <a:pt x="4" y="55"/>
                    <a:pt x="4" y="62"/>
                  </a:cubicBezTo>
                  <a:close/>
                  <a:moveTo>
                    <a:pt x="5" y="21"/>
                  </a:moveTo>
                  <a:cubicBezTo>
                    <a:pt x="1" y="21"/>
                    <a:pt x="1" y="21"/>
                    <a:pt x="1" y="21"/>
                  </a:cubicBezTo>
                  <a:cubicBezTo>
                    <a:pt x="2" y="14"/>
                    <a:pt x="2" y="7"/>
                    <a:pt x="3" y="0"/>
                  </a:cubicBezTo>
                  <a:cubicBezTo>
                    <a:pt x="7" y="1"/>
                    <a:pt x="7" y="1"/>
                    <a:pt x="7" y="1"/>
                  </a:cubicBezTo>
                  <a:cubicBezTo>
                    <a:pt x="6" y="7"/>
                    <a:pt x="6" y="14"/>
                    <a:pt x="5" y="21"/>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1415" name="Google Shape;1415;p74"/>
            <p:cNvSpPr/>
            <p:nvPr/>
          </p:nvSpPr>
          <p:spPr>
            <a:xfrm>
              <a:off x="5859429" y="5149132"/>
              <a:ext cx="26782" cy="10416"/>
            </a:xfrm>
            <a:custGeom>
              <a:avLst/>
              <a:gdLst/>
              <a:ahLst/>
              <a:cxnLst/>
              <a:rect l="l" t="t" r="r" b="b"/>
              <a:pathLst>
                <a:path w="10" h="4" extrusionOk="0">
                  <a:moveTo>
                    <a:pt x="10" y="4"/>
                  </a:moveTo>
                  <a:cubicBezTo>
                    <a:pt x="7" y="4"/>
                    <a:pt x="3" y="4"/>
                    <a:pt x="0" y="4"/>
                  </a:cubicBezTo>
                  <a:cubicBezTo>
                    <a:pt x="1" y="0"/>
                    <a:pt x="1" y="0"/>
                    <a:pt x="1" y="0"/>
                  </a:cubicBezTo>
                  <a:cubicBezTo>
                    <a:pt x="4" y="0"/>
                    <a:pt x="7" y="0"/>
                    <a:pt x="10" y="0"/>
                  </a:cubicBezTo>
                  <a:lnTo>
                    <a:pt x="10" y="4"/>
                  </a:lnTo>
                  <a:close/>
                </a:path>
              </a:pathLst>
            </a:cu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grpSp>
          <p:nvGrpSpPr>
            <p:cNvPr id="1416" name="Google Shape;1416;p74"/>
            <p:cNvGrpSpPr/>
            <p:nvPr/>
          </p:nvGrpSpPr>
          <p:grpSpPr>
            <a:xfrm>
              <a:off x="3899909" y="3204491"/>
              <a:ext cx="459751" cy="520753"/>
              <a:chOff x="1209675" y="2571751"/>
              <a:chExt cx="490538" cy="555625"/>
            </a:xfrm>
          </p:grpSpPr>
          <p:sp>
            <p:nvSpPr>
              <p:cNvPr id="1417" name="Google Shape;1417;p74"/>
              <p:cNvSpPr/>
              <p:nvPr/>
            </p:nvSpPr>
            <p:spPr>
              <a:xfrm>
                <a:off x="1209675" y="2571751"/>
                <a:ext cx="490538" cy="555625"/>
              </a:xfrm>
              <a:custGeom>
                <a:avLst/>
                <a:gdLst/>
                <a:ahLst/>
                <a:cxnLst/>
                <a:rect l="l" t="t" r="r" b="b"/>
                <a:pathLst>
                  <a:path w="180" h="204" extrusionOk="0">
                    <a:moveTo>
                      <a:pt x="90" y="0"/>
                    </a:moveTo>
                    <a:cubicBezTo>
                      <a:pt x="40" y="0"/>
                      <a:pt x="0" y="40"/>
                      <a:pt x="0" y="90"/>
                    </a:cubicBezTo>
                    <a:cubicBezTo>
                      <a:pt x="0" y="128"/>
                      <a:pt x="23" y="161"/>
                      <a:pt x="57" y="174"/>
                    </a:cubicBezTo>
                    <a:cubicBezTo>
                      <a:pt x="51" y="185"/>
                      <a:pt x="42" y="195"/>
                      <a:pt x="31" y="204"/>
                    </a:cubicBezTo>
                    <a:cubicBezTo>
                      <a:pt x="34" y="204"/>
                      <a:pt x="37" y="203"/>
                      <a:pt x="40" y="203"/>
                    </a:cubicBezTo>
                    <a:cubicBezTo>
                      <a:pt x="58" y="199"/>
                      <a:pt x="73" y="191"/>
                      <a:pt x="85" y="180"/>
                    </a:cubicBezTo>
                    <a:cubicBezTo>
                      <a:pt x="86" y="180"/>
                      <a:pt x="88" y="181"/>
                      <a:pt x="90" y="181"/>
                    </a:cubicBezTo>
                    <a:cubicBezTo>
                      <a:pt x="140" y="181"/>
                      <a:pt x="180" y="140"/>
                      <a:pt x="180" y="90"/>
                    </a:cubicBezTo>
                    <a:cubicBezTo>
                      <a:pt x="180" y="40"/>
                      <a:pt x="140" y="0"/>
                      <a:pt x="90" y="0"/>
                    </a:cubicBezTo>
                    <a:close/>
                  </a:path>
                </a:pathLst>
              </a:custGeom>
              <a:solidFill>
                <a:srgbClr val="2674A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1418" name="Google Shape;1418;p74"/>
              <p:cNvSpPr/>
              <p:nvPr/>
            </p:nvSpPr>
            <p:spPr>
              <a:xfrm>
                <a:off x="1296988" y="2789238"/>
                <a:ext cx="68263" cy="68263"/>
              </a:xfrm>
              <a:prstGeom prst="ellipse">
                <a:avLst/>
              </a:prstGeom>
              <a:solidFill>
                <a:srgbClr val="D4D4D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1419" name="Google Shape;1419;p74"/>
              <p:cNvSpPr/>
              <p:nvPr/>
            </p:nvSpPr>
            <p:spPr>
              <a:xfrm>
                <a:off x="1427163" y="2789238"/>
                <a:ext cx="68263" cy="68263"/>
              </a:xfrm>
              <a:prstGeom prst="ellipse">
                <a:avLst/>
              </a:prstGeom>
              <a:solidFill>
                <a:srgbClr val="D4D4D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1420" name="Google Shape;1420;p74"/>
              <p:cNvSpPr/>
              <p:nvPr/>
            </p:nvSpPr>
            <p:spPr>
              <a:xfrm>
                <a:off x="1558925" y="2789238"/>
                <a:ext cx="68263" cy="68263"/>
              </a:xfrm>
              <a:prstGeom prst="ellipse">
                <a:avLst/>
              </a:prstGeom>
              <a:solidFill>
                <a:srgbClr val="D4D4D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grpSp>
        <p:grpSp>
          <p:nvGrpSpPr>
            <p:cNvPr id="1421" name="Google Shape;1421;p74"/>
            <p:cNvGrpSpPr/>
            <p:nvPr/>
          </p:nvGrpSpPr>
          <p:grpSpPr>
            <a:xfrm>
              <a:off x="6850348" y="4882811"/>
              <a:ext cx="546046" cy="540097"/>
              <a:chOff x="4357688" y="4362451"/>
              <a:chExt cx="582612" cy="576263"/>
            </a:xfrm>
          </p:grpSpPr>
          <p:sp>
            <p:nvSpPr>
              <p:cNvPr id="1422" name="Google Shape;1422;p74"/>
              <p:cNvSpPr/>
              <p:nvPr/>
            </p:nvSpPr>
            <p:spPr>
              <a:xfrm>
                <a:off x="4357688" y="4416426"/>
                <a:ext cx="525463" cy="522288"/>
              </a:xfrm>
              <a:custGeom>
                <a:avLst/>
                <a:gdLst/>
                <a:ahLst/>
                <a:cxnLst/>
                <a:rect l="l" t="t" r="r" b="b"/>
                <a:pathLst>
                  <a:path w="192" h="191" extrusionOk="0">
                    <a:moveTo>
                      <a:pt x="192" y="96"/>
                    </a:moveTo>
                    <a:cubicBezTo>
                      <a:pt x="192" y="136"/>
                      <a:pt x="167" y="171"/>
                      <a:pt x="130" y="185"/>
                    </a:cubicBezTo>
                    <a:cubicBezTo>
                      <a:pt x="119" y="189"/>
                      <a:pt x="106" y="191"/>
                      <a:pt x="93" y="191"/>
                    </a:cubicBezTo>
                    <a:cubicBezTo>
                      <a:pt x="44" y="188"/>
                      <a:pt x="4" y="149"/>
                      <a:pt x="2" y="100"/>
                    </a:cubicBezTo>
                    <a:cubicBezTo>
                      <a:pt x="0" y="50"/>
                      <a:pt x="36" y="8"/>
                      <a:pt x="84" y="1"/>
                    </a:cubicBezTo>
                    <a:cubicBezTo>
                      <a:pt x="89" y="1"/>
                      <a:pt x="93" y="0"/>
                      <a:pt x="97" y="0"/>
                    </a:cubicBezTo>
                    <a:cubicBezTo>
                      <a:pt x="97" y="96"/>
                      <a:pt x="97" y="96"/>
                      <a:pt x="97" y="96"/>
                    </a:cubicBezTo>
                    <a:lnTo>
                      <a:pt x="192" y="96"/>
                    </a:lnTo>
                    <a:close/>
                  </a:path>
                </a:pathLst>
              </a:custGeom>
              <a:solidFill>
                <a:srgbClr val="A0D4E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1423" name="Google Shape;1423;p74"/>
              <p:cNvSpPr/>
              <p:nvPr/>
            </p:nvSpPr>
            <p:spPr>
              <a:xfrm>
                <a:off x="4676775" y="4362451"/>
                <a:ext cx="263525" cy="258763"/>
              </a:xfrm>
              <a:custGeom>
                <a:avLst/>
                <a:gdLst/>
                <a:ahLst/>
                <a:cxnLst/>
                <a:rect l="l" t="t" r="r" b="b"/>
                <a:pathLst>
                  <a:path w="96" h="95" extrusionOk="0">
                    <a:moveTo>
                      <a:pt x="0" y="0"/>
                    </a:moveTo>
                    <a:cubicBezTo>
                      <a:pt x="0" y="95"/>
                      <a:pt x="0" y="95"/>
                      <a:pt x="0" y="95"/>
                    </a:cubicBezTo>
                    <a:cubicBezTo>
                      <a:pt x="96" y="95"/>
                      <a:pt x="96" y="95"/>
                      <a:pt x="96" y="95"/>
                    </a:cubicBezTo>
                    <a:cubicBezTo>
                      <a:pt x="96" y="43"/>
                      <a:pt x="53" y="0"/>
                      <a:pt x="0" y="0"/>
                    </a:cubicBezTo>
                    <a:close/>
                  </a:path>
                </a:pathLst>
              </a:custGeom>
              <a:solidFill>
                <a:srgbClr val="FF4D6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grpSp>
        <p:sp>
          <p:nvSpPr>
            <p:cNvPr id="1424" name="Google Shape;1424;p74"/>
            <p:cNvSpPr/>
            <p:nvPr/>
          </p:nvSpPr>
          <p:spPr>
            <a:xfrm>
              <a:off x="6582532" y="4275755"/>
              <a:ext cx="28270" cy="13391"/>
            </a:xfrm>
            <a:custGeom>
              <a:avLst/>
              <a:gdLst/>
              <a:ahLst/>
              <a:cxnLst/>
              <a:rect l="l" t="t" r="r" b="b"/>
              <a:pathLst>
                <a:path w="11" h="5" extrusionOk="0">
                  <a:moveTo>
                    <a:pt x="1" y="5"/>
                  </a:moveTo>
                  <a:cubicBezTo>
                    <a:pt x="0" y="1"/>
                    <a:pt x="0" y="1"/>
                    <a:pt x="0" y="1"/>
                  </a:cubicBezTo>
                  <a:cubicBezTo>
                    <a:pt x="4" y="0"/>
                    <a:pt x="7" y="0"/>
                    <a:pt x="10" y="0"/>
                  </a:cubicBezTo>
                  <a:cubicBezTo>
                    <a:pt x="11" y="4"/>
                    <a:pt x="11" y="4"/>
                    <a:pt x="11" y="4"/>
                  </a:cubicBezTo>
                  <a:cubicBezTo>
                    <a:pt x="7" y="4"/>
                    <a:pt x="4" y="4"/>
                    <a:pt x="1" y="5"/>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1425" name="Google Shape;1425;p74"/>
            <p:cNvSpPr/>
            <p:nvPr/>
          </p:nvSpPr>
          <p:spPr>
            <a:xfrm>
              <a:off x="6658413" y="4274266"/>
              <a:ext cx="361552" cy="480581"/>
            </a:xfrm>
            <a:custGeom>
              <a:avLst/>
              <a:gdLst/>
              <a:ahLst/>
              <a:cxnLst/>
              <a:rect l="l" t="t" r="r" b="b"/>
              <a:pathLst>
                <a:path w="141" h="188" extrusionOk="0">
                  <a:moveTo>
                    <a:pt x="137" y="188"/>
                  </a:moveTo>
                  <a:cubicBezTo>
                    <a:pt x="136" y="182"/>
                    <a:pt x="135" y="175"/>
                    <a:pt x="134" y="169"/>
                  </a:cubicBezTo>
                  <a:cubicBezTo>
                    <a:pt x="138" y="169"/>
                    <a:pt x="138" y="169"/>
                    <a:pt x="138" y="169"/>
                  </a:cubicBezTo>
                  <a:cubicBezTo>
                    <a:pt x="139" y="175"/>
                    <a:pt x="140" y="181"/>
                    <a:pt x="141" y="188"/>
                  </a:cubicBezTo>
                  <a:lnTo>
                    <a:pt x="137" y="188"/>
                  </a:lnTo>
                  <a:close/>
                  <a:moveTo>
                    <a:pt x="130" y="150"/>
                  </a:moveTo>
                  <a:cubicBezTo>
                    <a:pt x="128" y="144"/>
                    <a:pt x="127" y="137"/>
                    <a:pt x="125" y="131"/>
                  </a:cubicBezTo>
                  <a:cubicBezTo>
                    <a:pt x="129" y="130"/>
                    <a:pt x="129" y="130"/>
                    <a:pt x="129" y="130"/>
                  </a:cubicBezTo>
                  <a:cubicBezTo>
                    <a:pt x="131" y="136"/>
                    <a:pt x="132" y="143"/>
                    <a:pt x="134" y="149"/>
                  </a:cubicBezTo>
                  <a:lnTo>
                    <a:pt x="130" y="150"/>
                  </a:lnTo>
                  <a:close/>
                  <a:moveTo>
                    <a:pt x="120" y="113"/>
                  </a:moveTo>
                  <a:cubicBezTo>
                    <a:pt x="117" y="107"/>
                    <a:pt x="115" y="100"/>
                    <a:pt x="113" y="95"/>
                  </a:cubicBezTo>
                  <a:cubicBezTo>
                    <a:pt x="116" y="93"/>
                    <a:pt x="116" y="93"/>
                    <a:pt x="116" y="93"/>
                  </a:cubicBezTo>
                  <a:cubicBezTo>
                    <a:pt x="119" y="99"/>
                    <a:pt x="121" y="105"/>
                    <a:pt x="123" y="112"/>
                  </a:cubicBezTo>
                  <a:lnTo>
                    <a:pt x="120" y="113"/>
                  </a:lnTo>
                  <a:close/>
                  <a:moveTo>
                    <a:pt x="105" y="77"/>
                  </a:moveTo>
                  <a:cubicBezTo>
                    <a:pt x="102" y="71"/>
                    <a:pt x="98" y="66"/>
                    <a:pt x="95" y="61"/>
                  </a:cubicBezTo>
                  <a:cubicBezTo>
                    <a:pt x="98" y="58"/>
                    <a:pt x="98" y="58"/>
                    <a:pt x="98" y="58"/>
                  </a:cubicBezTo>
                  <a:cubicBezTo>
                    <a:pt x="102" y="64"/>
                    <a:pt x="105" y="69"/>
                    <a:pt x="108" y="75"/>
                  </a:cubicBezTo>
                  <a:lnTo>
                    <a:pt x="105" y="77"/>
                  </a:lnTo>
                  <a:close/>
                  <a:moveTo>
                    <a:pt x="83" y="45"/>
                  </a:moveTo>
                  <a:cubicBezTo>
                    <a:pt x="79" y="40"/>
                    <a:pt x="75" y="36"/>
                    <a:pt x="70" y="32"/>
                  </a:cubicBezTo>
                  <a:cubicBezTo>
                    <a:pt x="73" y="29"/>
                    <a:pt x="73" y="29"/>
                    <a:pt x="73" y="29"/>
                  </a:cubicBezTo>
                  <a:cubicBezTo>
                    <a:pt x="77" y="33"/>
                    <a:pt x="82" y="38"/>
                    <a:pt x="86" y="43"/>
                  </a:cubicBezTo>
                  <a:lnTo>
                    <a:pt x="83" y="45"/>
                  </a:lnTo>
                  <a:close/>
                  <a:moveTo>
                    <a:pt x="54" y="20"/>
                  </a:moveTo>
                  <a:cubicBezTo>
                    <a:pt x="49" y="17"/>
                    <a:pt x="43" y="14"/>
                    <a:pt x="37" y="12"/>
                  </a:cubicBezTo>
                  <a:cubicBezTo>
                    <a:pt x="39" y="8"/>
                    <a:pt x="39" y="8"/>
                    <a:pt x="39" y="8"/>
                  </a:cubicBezTo>
                  <a:cubicBezTo>
                    <a:pt x="45" y="11"/>
                    <a:pt x="51" y="14"/>
                    <a:pt x="57" y="17"/>
                  </a:cubicBezTo>
                  <a:lnTo>
                    <a:pt x="54" y="20"/>
                  </a:lnTo>
                  <a:close/>
                  <a:moveTo>
                    <a:pt x="19" y="7"/>
                  </a:moveTo>
                  <a:cubicBezTo>
                    <a:pt x="13" y="6"/>
                    <a:pt x="6" y="5"/>
                    <a:pt x="0" y="4"/>
                  </a:cubicBezTo>
                  <a:cubicBezTo>
                    <a:pt x="0" y="0"/>
                    <a:pt x="0" y="0"/>
                    <a:pt x="0" y="0"/>
                  </a:cubicBezTo>
                  <a:cubicBezTo>
                    <a:pt x="7" y="1"/>
                    <a:pt x="13" y="2"/>
                    <a:pt x="20" y="3"/>
                  </a:cubicBezTo>
                  <a:lnTo>
                    <a:pt x="19" y="7"/>
                  </a:lnTo>
                  <a:close/>
                </a:path>
              </a:pathLst>
            </a:cu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1426" name="Google Shape;1426;p74"/>
            <p:cNvSpPr/>
            <p:nvPr/>
          </p:nvSpPr>
          <p:spPr>
            <a:xfrm>
              <a:off x="7014013" y="4805435"/>
              <a:ext cx="13391" cy="26782"/>
            </a:xfrm>
            <a:custGeom>
              <a:avLst/>
              <a:gdLst/>
              <a:ahLst/>
              <a:cxnLst/>
              <a:rect l="l" t="t" r="r" b="b"/>
              <a:pathLst>
                <a:path w="5" h="10" extrusionOk="0">
                  <a:moveTo>
                    <a:pt x="1" y="10"/>
                  </a:moveTo>
                  <a:cubicBezTo>
                    <a:pt x="1" y="7"/>
                    <a:pt x="1" y="3"/>
                    <a:pt x="0" y="0"/>
                  </a:cubicBezTo>
                  <a:cubicBezTo>
                    <a:pt x="4" y="0"/>
                    <a:pt x="4" y="0"/>
                    <a:pt x="4" y="0"/>
                  </a:cubicBezTo>
                  <a:cubicBezTo>
                    <a:pt x="5" y="3"/>
                    <a:pt x="5" y="6"/>
                    <a:pt x="5" y="10"/>
                  </a:cubicBezTo>
                  <a:lnTo>
                    <a:pt x="1" y="10"/>
                  </a:lnTo>
                  <a:close/>
                </a:path>
              </a:pathLst>
            </a:cu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grpSp>
          <p:nvGrpSpPr>
            <p:cNvPr id="1427" name="Google Shape;1427;p74"/>
            <p:cNvGrpSpPr/>
            <p:nvPr/>
          </p:nvGrpSpPr>
          <p:grpSpPr>
            <a:xfrm>
              <a:off x="7470805" y="4183492"/>
              <a:ext cx="807915" cy="1108456"/>
              <a:chOff x="5019675" y="3616326"/>
              <a:chExt cx="862013" cy="1182688"/>
            </a:xfrm>
          </p:grpSpPr>
          <p:sp>
            <p:nvSpPr>
              <p:cNvPr id="1428" name="Google Shape;1428;p74"/>
              <p:cNvSpPr/>
              <p:nvPr/>
            </p:nvSpPr>
            <p:spPr>
              <a:xfrm>
                <a:off x="5510213" y="3616326"/>
                <a:ext cx="123825" cy="101600"/>
              </a:xfrm>
              <a:custGeom>
                <a:avLst/>
                <a:gdLst/>
                <a:ahLst/>
                <a:cxnLst/>
                <a:rect l="l" t="t" r="r" b="b"/>
                <a:pathLst>
                  <a:path w="45" h="37" extrusionOk="0">
                    <a:moveTo>
                      <a:pt x="21" y="3"/>
                    </a:moveTo>
                    <a:cubicBezTo>
                      <a:pt x="0" y="5"/>
                      <a:pt x="4" y="37"/>
                      <a:pt x="25" y="34"/>
                    </a:cubicBezTo>
                    <a:cubicBezTo>
                      <a:pt x="45" y="32"/>
                      <a:pt x="41" y="0"/>
                      <a:pt x="21" y="3"/>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1429" name="Google Shape;1429;p74"/>
              <p:cNvSpPr/>
              <p:nvPr/>
            </p:nvSpPr>
            <p:spPr>
              <a:xfrm>
                <a:off x="5019675" y="4699001"/>
                <a:ext cx="122238" cy="100013"/>
              </a:xfrm>
              <a:custGeom>
                <a:avLst/>
                <a:gdLst/>
                <a:ahLst/>
                <a:cxnLst/>
                <a:rect l="l" t="t" r="r" b="b"/>
                <a:pathLst>
                  <a:path w="45" h="37" extrusionOk="0">
                    <a:moveTo>
                      <a:pt x="21" y="3"/>
                    </a:moveTo>
                    <a:cubicBezTo>
                      <a:pt x="0" y="5"/>
                      <a:pt x="4" y="37"/>
                      <a:pt x="25" y="34"/>
                    </a:cubicBezTo>
                    <a:cubicBezTo>
                      <a:pt x="45" y="32"/>
                      <a:pt x="41" y="0"/>
                      <a:pt x="21" y="3"/>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1430" name="Google Shape;1430;p74"/>
              <p:cNvSpPr/>
              <p:nvPr/>
            </p:nvSpPr>
            <p:spPr>
              <a:xfrm>
                <a:off x="5078413" y="4749801"/>
                <a:ext cx="28575" cy="14288"/>
              </a:xfrm>
              <a:custGeom>
                <a:avLst/>
                <a:gdLst/>
                <a:ahLst/>
                <a:cxnLst/>
                <a:rect l="l" t="t" r="r" b="b"/>
                <a:pathLst>
                  <a:path w="10" h="5" extrusionOk="0">
                    <a:moveTo>
                      <a:pt x="10" y="5"/>
                    </a:moveTo>
                    <a:cubicBezTo>
                      <a:pt x="7" y="4"/>
                      <a:pt x="3" y="4"/>
                      <a:pt x="0" y="4"/>
                    </a:cubicBezTo>
                    <a:cubicBezTo>
                      <a:pt x="0" y="0"/>
                      <a:pt x="0" y="0"/>
                      <a:pt x="0" y="0"/>
                    </a:cubicBezTo>
                    <a:cubicBezTo>
                      <a:pt x="4" y="0"/>
                      <a:pt x="7" y="0"/>
                      <a:pt x="10" y="1"/>
                    </a:cubicBezTo>
                    <a:lnTo>
                      <a:pt x="10" y="5"/>
                    </a:lnTo>
                    <a:close/>
                  </a:path>
                </a:pathLst>
              </a:cu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1431" name="Google Shape;1431;p74"/>
              <p:cNvSpPr/>
              <p:nvPr/>
            </p:nvSpPr>
            <p:spPr>
              <a:xfrm>
                <a:off x="5160963" y="3694113"/>
                <a:ext cx="720725" cy="1069975"/>
              </a:xfrm>
              <a:custGeom>
                <a:avLst/>
                <a:gdLst/>
                <a:ahLst/>
                <a:cxnLst/>
                <a:rect l="l" t="t" r="r" b="b"/>
                <a:pathLst>
                  <a:path w="264" h="392" extrusionOk="0">
                    <a:moveTo>
                      <a:pt x="3" y="392"/>
                    </a:moveTo>
                    <a:cubicBezTo>
                      <a:pt x="0" y="392"/>
                      <a:pt x="0" y="392"/>
                      <a:pt x="0" y="392"/>
                    </a:cubicBezTo>
                    <a:cubicBezTo>
                      <a:pt x="0" y="388"/>
                      <a:pt x="0" y="388"/>
                      <a:pt x="0" y="388"/>
                    </a:cubicBezTo>
                    <a:cubicBezTo>
                      <a:pt x="3" y="388"/>
                      <a:pt x="3" y="388"/>
                      <a:pt x="3" y="388"/>
                    </a:cubicBezTo>
                    <a:cubicBezTo>
                      <a:pt x="9" y="388"/>
                      <a:pt x="14" y="388"/>
                      <a:pt x="19" y="388"/>
                    </a:cubicBezTo>
                    <a:cubicBezTo>
                      <a:pt x="19" y="392"/>
                      <a:pt x="19" y="392"/>
                      <a:pt x="19" y="392"/>
                    </a:cubicBezTo>
                    <a:cubicBezTo>
                      <a:pt x="14" y="392"/>
                      <a:pt x="9" y="392"/>
                      <a:pt x="3" y="392"/>
                    </a:cubicBezTo>
                    <a:close/>
                    <a:moveTo>
                      <a:pt x="39" y="390"/>
                    </a:moveTo>
                    <a:cubicBezTo>
                      <a:pt x="39" y="386"/>
                      <a:pt x="39" y="386"/>
                      <a:pt x="39" y="386"/>
                    </a:cubicBezTo>
                    <a:cubicBezTo>
                      <a:pt x="45" y="386"/>
                      <a:pt x="52" y="385"/>
                      <a:pt x="58" y="384"/>
                    </a:cubicBezTo>
                    <a:cubicBezTo>
                      <a:pt x="59" y="388"/>
                      <a:pt x="59" y="388"/>
                      <a:pt x="59" y="388"/>
                    </a:cubicBezTo>
                    <a:cubicBezTo>
                      <a:pt x="53" y="389"/>
                      <a:pt x="46" y="390"/>
                      <a:pt x="39" y="390"/>
                    </a:cubicBezTo>
                    <a:close/>
                    <a:moveTo>
                      <a:pt x="78" y="383"/>
                    </a:moveTo>
                    <a:cubicBezTo>
                      <a:pt x="77" y="379"/>
                      <a:pt x="77" y="379"/>
                      <a:pt x="77" y="379"/>
                    </a:cubicBezTo>
                    <a:cubicBezTo>
                      <a:pt x="83" y="377"/>
                      <a:pt x="89" y="375"/>
                      <a:pt x="95" y="373"/>
                    </a:cubicBezTo>
                    <a:cubicBezTo>
                      <a:pt x="97" y="376"/>
                      <a:pt x="97" y="376"/>
                      <a:pt x="97" y="376"/>
                    </a:cubicBezTo>
                    <a:cubicBezTo>
                      <a:pt x="91" y="379"/>
                      <a:pt x="84" y="381"/>
                      <a:pt x="78" y="383"/>
                    </a:cubicBezTo>
                    <a:close/>
                    <a:moveTo>
                      <a:pt x="114" y="367"/>
                    </a:moveTo>
                    <a:cubicBezTo>
                      <a:pt x="112" y="364"/>
                      <a:pt x="112" y="364"/>
                      <a:pt x="112" y="364"/>
                    </a:cubicBezTo>
                    <a:cubicBezTo>
                      <a:pt x="118" y="361"/>
                      <a:pt x="123" y="357"/>
                      <a:pt x="128" y="353"/>
                    </a:cubicBezTo>
                    <a:cubicBezTo>
                      <a:pt x="131" y="356"/>
                      <a:pt x="131" y="356"/>
                      <a:pt x="131" y="356"/>
                    </a:cubicBezTo>
                    <a:cubicBezTo>
                      <a:pt x="125" y="360"/>
                      <a:pt x="120" y="364"/>
                      <a:pt x="114" y="367"/>
                    </a:cubicBezTo>
                    <a:close/>
                    <a:moveTo>
                      <a:pt x="145" y="342"/>
                    </a:moveTo>
                    <a:cubicBezTo>
                      <a:pt x="142" y="339"/>
                      <a:pt x="142" y="339"/>
                      <a:pt x="142" y="339"/>
                    </a:cubicBezTo>
                    <a:cubicBezTo>
                      <a:pt x="146" y="334"/>
                      <a:pt x="150" y="329"/>
                      <a:pt x="153" y="324"/>
                    </a:cubicBezTo>
                    <a:cubicBezTo>
                      <a:pt x="156" y="326"/>
                      <a:pt x="156" y="326"/>
                      <a:pt x="156" y="326"/>
                    </a:cubicBezTo>
                    <a:cubicBezTo>
                      <a:pt x="153" y="331"/>
                      <a:pt x="149" y="337"/>
                      <a:pt x="145" y="342"/>
                    </a:cubicBezTo>
                    <a:close/>
                    <a:moveTo>
                      <a:pt x="165" y="308"/>
                    </a:moveTo>
                    <a:cubicBezTo>
                      <a:pt x="161" y="306"/>
                      <a:pt x="161" y="306"/>
                      <a:pt x="161" y="306"/>
                    </a:cubicBezTo>
                    <a:cubicBezTo>
                      <a:pt x="162" y="303"/>
                      <a:pt x="163" y="301"/>
                      <a:pt x="164" y="298"/>
                    </a:cubicBezTo>
                    <a:cubicBezTo>
                      <a:pt x="164" y="298"/>
                      <a:pt x="164" y="298"/>
                      <a:pt x="164" y="298"/>
                    </a:cubicBezTo>
                    <a:cubicBezTo>
                      <a:pt x="164" y="298"/>
                      <a:pt x="164" y="298"/>
                      <a:pt x="164" y="298"/>
                    </a:cubicBezTo>
                    <a:cubicBezTo>
                      <a:pt x="165" y="294"/>
                      <a:pt x="165" y="291"/>
                      <a:pt x="166" y="288"/>
                    </a:cubicBezTo>
                    <a:cubicBezTo>
                      <a:pt x="170" y="288"/>
                      <a:pt x="170" y="288"/>
                      <a:pt x="170" y="288"/>
                    </a:cubicBezTo>
                    <a:cubicBezTo>
                      <a:pt x="169" y="291"/>
                      <a:pt x="169" y="294"/>
                      <a:pt x="168" y="297"/>
                    </a:cubicBezTo>
                    <a:cubicBezTo>
                      <a:pt x="173" y="296"/>
                      <a:pt x="178" y="295"/>
                      <a:pt x="183" y="293"/>
                    </a:cubicBezTo>
                    <a:cubicBezTo>
                      <a:pt x="184" y="297"/>
                      <a:pt x="184" y="297"/>
                      <a:pt x="184" y="297"/>
                    </a:cubicBezTo>
                    <a:cubicBezTo>
                      <a:pt x="178" y="299"/>
                      <a:pt x="173" y="300"/>
                      <a:pt x="167" y="301"/>
                    </a:cubicBezTo>
                    <a:cubicBezTo>
                      <a:pt x="167" y="303"/>
                      <a:pt x="166" y="305"/>
                      <a:pt x="165" y="308"/>
                    </a:cubicBezTo>
                    <a:close/>
                    <a:moveTo>
                      <a:pt x="144" y="300"/>
                    </a:moveTo>
                    <a:cubicBezTo>
                      <a:pt x="138" y="299"/>
                      <a:pt x="131" y="297"/>
                      <a:pt x="125" y="295"/>
                    </a:cubicBezTo>
                    <a:cubicBezTo>
                      <a:pt x="127" y="291"/>
                      <a:pt x="127" y="291"/>
                      <a:pt x="127" y="291"/>
                    </a:cubicBezTo>
                    <a:cubicBezTo>
                      <a:pt x="132" y="294"/>
                      <a:pt x="139" y="295"/>
                      <a:pt x="145" y="296"/>
                    </a:cubicBezTo>
                    <a:lnTo>
                      <a:pt x="144" y="300"/>
                    </a:lnTo>
                    <a:close/>
                    <a:moveTo>
                      <a:pt x="202" y="289"/>
                    </a:moveTo>
                    <a:cubicBezTo>
                      <a:pt x="200" y="286"/>
                      <a:pt x="200" y="286"/>
                      <a:pt x="200" y="286"/>
                    </a:cubicBezTo>
                    <a:cubicBezTo>
                      <a:pt x="206" y="283"/>
                      <a:pt x="211" y="279"/>
                      <a:pt x="216" y="275"/>
                    </a:cubicBezTo>
                    <a:cubicBezTo>
                      <a:pt x="219" y="278"/>
                      <a:pt x="219" y="278"/>
                      <a:pt x="219" y="278"/>
                    </a:cubicBezTo>
                    <a:cubicBezTo>
                      <a:pt x="214" y="282"/>
                      <a:pt x="208" y="286"/>
                      <a:pt x="202" y="289"/>
                    </a:cubicBezTo>
                    <a:close/>
                    <a:moveTo>
                      <a:pt x="108" y="283"/>
                    </a:moveTo>
                    <a:cubicBezTo>
                      <a:pt x="103" y="279"/>
                      <a:pt x="100" y="273"/>
                      <a:pt x="98" y="267"/>
                    </a:cubicBezTo>
                    <a:cubicBezTo>
                      <a:pt x="98" y="267"/>
                      <a:pt x="98" y="266"/>
                      <a:pt x="97" y="266"/>
                    </a:cubicBezTo>
                    <a:cubicBezTo>
                      <a:pt x="101" y="265"/>
                      <a:pt x="101" y="265"/>
                      <a:pt x="101" y="265"/>
                    </a:cubicBezTo>
                    <a:cubicBezTo>
                      <a:pt x="102" y="266"/>
                      <a:pt x="102" y="266"/>
                      <a:pt x="102" y="266"/>
                    </a:cubicBezTo>
                    <a:cubicBezTo>
                      <a:pt x="103" y="271"/>
                      <a:pt x="106" y="276"/>
                      <a:pt x="111" y="280"/>
                    </a:cubicBezTo>
                    <a:lnTo>
                      <a:pt x="108" y="283"/>
                    </a:lnTo>
                    <a:close/>
                    <a:moveTo>
                      <a:pt x="165" y="269"/>
                    </a:moveTo>
                    <a:cubicBezTo>
                      <a:pt x="165" y="268"/>
                      <a:pt x="165" y="268"/>
                      <a:pt x="165" y="268"/>
                    </a:cubicBezTo>
                    <a:cubicBezTo>
                      <a:pt x="165" y="262"/>
                      <a:pt x="163" y="256"/>
                      <a:pt x="160" y="251"/>
                    </a:cubicBezTo>
                    <a:cubicBezTo>
                      <a:pt x="164" y="249"/>
                      <a:pt x="164" y="249"/>
                      <a:pt x="164" y="249"/>
                    </a:cubicBezTo>
                    <a:cubicBezTo>
                      <a:pt x="166" y="255"/>
                      <a:pt x="168" y="261"/>
                      <a:pt x="169" y="268"/>
                    </a:cubicBezTo>
                    <a:cubicBezTo>
                      <a:pt x="169" y="268"/>
                      <a:pt x="169" y="268"/>
                      <a:pt x="169" y="268"/>
                    </a:cubicBezTo>
                    <a:lnTo>
                      <a:pt x="165" y="269"/>
                    </a:lnTo>
                    <a:close/>
                    <a:moveTo>
                      <a:pt x="233" y="265"/>
                    </a:moveTo>
                    <a:cubicBezTo>
                      <a:pt x="230" y="262"/>
                      <a:pt x="230" y="262"/>
                      <a:pt x="230" y="262"/>
                    </a:cubicBezTo>
                    <a:cubicBezTo>
                      <a:pt x="235" y="257"/>
                      <a:pt x="239" y="252"/>
                      <a:pt x="242" y="247"/>
                    </a:cubicBezTo>
                    <a:cubicBezTo>
                      <a:pt x="245" y="249"/>
                      <a:pt x="245" y="249"/>
                      <a:pt x="245" y="249"/>
                    </a:cubicBezTo>
                    <a:cubicBezTo>
                      <a:pt x="242" y="254"/>
                      <a:pt x="238" y="260"/>
                      <a:pt x="233" y="265"/>
                    </a:cubicBezTo>
                    <a:close/>
                    <a:moveTo>
                      <a:pt x="103" y="247"/>
                    </a:moveTo>
                    <a:cubicBezTo>
                      <a:pt x="99" y="246"/>
                      <a:pt x="99" y="246"/>
                      <a:pt x="99" y="246"/>
                    </a:cubicBezTo>
                    <a:cubicBezTo>
                      <a:pt x="102" y="239"/>
                      <a:pt x="107" y="234"/>
                      <a:pt x="113" y="230"/>
                    </a:cubicBezTo>
                    <a:cubicBezTo>
                      <a:pt x="115" y="233"/>
                      <a:pt x="115" y="233"/>
                      <a:pt x="115" y="233"/>
                    </a:cubicBezTo>
                    <a:cubicBezTo>
                      <a:pt x="110" y="237"/>
                      <a:pt x="106" y="242"/>
                      <a:pt x="103" y="247"/>
                    </a:cubicBezTo>
                    <a:close/>
                    <a:moveTo>
                      <a:pt x="149" y="236"/>
                    </a:moveTo>
                    <a:cubicBezTo>
                      <a:pt x="144" y="232"/>
                      <a:pt x="139" y="230"/>
                      <a:pt x="134" y="229"/>
                    </a:cubicBezTo>
                    <a:cubicBezTo>
                      <a:pt x="133" y="229"/>
                      <a:pt x="133" y="229"/>
                      <a:pt x="132" y="229"/>
                    </a:cubicBezTo>
                    <a:cubicBezTo>
                      <a:pt x="133" y="225"/>
                      <a:pt x="133" y="225"/>
                      <a:pt x="133" y="225"/>
                    </a:cubicBezTo>
                    <a:cubicBezTo>
                      <a:pt x="133" y="225"/>
                      <a:pt x="134" y="225"/>
                      <a:pt x="134" y="225"/>
                    </a:cubicBezTo>
                    <a:cubicBezTo>
                      <a:pt x="141" y="226"/>
                      <a:pt x="146" y="228"/>
                      <a:pt x="151" y="233"/>
                    </a:cubicBezTo>
                    <a:lnTo>
                      <a:pt x="149" y="236"/>
                    </a:lnTo>
                    <a:close/>
                    <a:moveTo>
                      <a:pt x="254" y="231"/>
                    </a:moveTo>
                    <a:cubicBezTo>
                      <a:pt x="250" y="229"/>
                      <a:pt x="250" y="229"/>
                      <a:pt x="250" y="229"/>
                    </a:cubicBezTo>
                    <a:cubicBezTo>
                      <a:pt x="253" y="223"/>
                      <a:pt x="255" y="217"/>
                      <a:pt x="256" y="211"/>
                    </a:cubicBezTo>
                    <a:cubicBezTo>
                      <a:pt x="260" y="212"/>
                      <a:pt x="260" y="212"/>
                      <a:pt x="260" y="212"/>
                    </a:cubicBezTo>
                    <a:cubicBezTo>
                      <a:pt x="258" y="218"/>
                      <a:pt x="256" y="225"/>
                      <a:pt x="254" y="231"/>
                    </a:cubicBezTo>
                    <a:close/>
                    <a:moveTo>
                      <a:pt x="263" y="192"/>
                    </a:moveTo>
                    <a:cubicBezTo>
                      <a:pt x="259" y="192"/>
                      <a:pt x="259" y="192"/>
                      <a:pt x="259" y="192"/>
                    </a:cubicBezTo>
                    <a:cubicBezTo>
                      <a:pt x="260" y="187"/>
                      <a:pt x="260" y="181"/>
                      <a:pt x="260" y="175"/>
                    </a:cubicBezTo>
                    <a:cubicBezTo>
                      <a:pt x="260" y="174"/>
                      <a:pt x="260" y="173"/>
                      <a:pt x="260" y="172"/>
                    </a:cubicBezTo>
                    <a:cubicBezTo>
                      <a:pt x="264" y="172"/>
                      <a:pt x="264" y="172"/>
                      <a:pt x="264" y="172"/>
                    </a:cubicBezTo>
                    <a:cubicBezTo>
                      <a:pt x="264" y="173"/>
                      <a:pt x="264" y="174"/>
                      <a:pt x="264" y="175"/>
                    </a:cubicBezTo>
                    <a:cubicBezTo>
                      <a:pt x="264" y="181"/>
                      <a:pt x="264" y="187"/>
                      <a:pt x="263" y="192"/>
                    </a:cubicBezTo>
                    <a:close/>
                    <a:moveTo>
                      <a:pt x="259" y="153"/>
                    </a:moveTo>
                    <a:cubicBezTo>
                      <a:pt x="258" y="147"/>
                      <a:pt x="257" y="140"/>
                      <a:pt x="256" y="134"/>
                    </a:cubicBezTo>
                    <a:cubicBezTo>
                      <a:pt x="259" y="133"/>
                      <a:pt x="259" y="133"/>
                      <a:pt x="259" y="133"/>
                    </a:cubicBezTo>
                    <a:cubicBezTo>
                      <a:pt x="261" y="140"/>
                      <a:pt x="262" y="146"/>
                      <a:pt x="263" y="153"/>
                    </a:cubicBezTo>
                    <a:lnTo>
                      <a:pt x="259" y="153"/>
                    </a:lnTo>
                    <a:close/>
                    <a:moveTo>
                      <a:pt x="251" y="115"/>
                    </a:moveTo>
                    <a:cubicBezTo>
                      <a:pt x="249" y="109"/>
                      <a:pt x="247" y="103"/>
                      <a:pt x="245" y="96"/>
                    </a:cubicBezTo>
                    <a:cubicBezTo>
                      <a:pt x="249" y="95"/>
                      <a:pt x="249" y="95"/>
                      <a:pt x="249" y="95"/>
                    </a:cubicBezTo>
                    <a:cubicBezTo>
                      <a:pt x="251" y="101"/>
                      <a:pt x="253" y="108"/>
                      <a:pt x="255" y="114"/>
                    </a:cubicBezTo>
                    <a:lnTo>
                      <a:pt x="251" y="115"/>
                    </a:lnTo>
                    <a:close/>
                    <a:moveTo>
                      <a:pt x="238" y="78"/>
                    </a:moveTo>
                    <a:cubicBezTo>
                      <a:pt x="236" y="72"/>
                      <a:pt x="233" y="66"/>
                      <a:pt x="230" y="61"/>
                    </a:cubicBezTo>
                    <a:cubicBezTo>
                      <a:pt x="234" y="59"/>
                      <a:pt x="234" y="59"/>
                      <a:pt x="234" y="59"/>
                    </a:cubicBezTo>
                    <a:cubicBezTo>
                      <a:pt x="237" y="64"/>
                      <a:pt x="239" y="70"/>
                      <a:pt x="242" y="77"/>
                    </a:cubicBezTo>
                    <a:lnTo>
                      <a:pt x="238" y="78"/>
                    </a:lnTo>
                    <a:close/>
                    <a:moveTo>
                      <a:pt x="220" y="44"/>
                    </a:moveTo>
                    <a:cubicBezTo>
                      <a:pt x="217" y="38"/>
                      <a:pt x="213" y="33"/>
                      <a:pt x="209" y="28"/>
                    </a:cubicBezTo>
                    <a:cubicBezTo>
                      <a:pt x="212" y="26"/>
                      <a:pt x="212" y="26"/>
                      <a:pt x="212" y="26"/>
                    </a:cubicBezTo>
                    <a:cubicBezTo>
                      <a:pt x="216" y="31"/>
                      <a:pt x="220" y="36"/>
                      <a:pt x="224" y="42"/>
                    </a:cubicBezTo>
                    <a:lnTo>
                      <a:pt x="220" y="44"/>
                    </a:lnTo>
                    <a:close/>
                    <a:moveTo>
                      <a:pt x="195" y="14"/>
                    </a:moveTo>
                    <a:cubicBezTo>
                      <a:pt x="190" y="10"/>
                      <a:pt x="185" y="6"/>
                      <a:pt x="180" y="3"/>
                    </a:cubicBezTo>
                    <a:cubicBezTo>
                      <a:pt x="182" y="0"/>
                      <a:pt x="182" y="0"/>
                      <a:pt x="182" y="0"/>
                    </a:cubicBezTo>
                    <a:cubicBezTo>
                      <a:pt x="188" y="3"/>
                      <a:pt x="193" y="7"/>
                      <a:pt x="198" y="11"/>
                    </a:cubicBezTo>
                    <a:lnTo>
                      <a:pt x="195" y="14"/>
                    </a:lnTo>
                    <a:close/>
                  </a:path>
                </a:pathLst>
              </a:cu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1432" name="Google Shape;1432;p74"/>
              <p:cNvSpPr/>
              <p:nvPr/>
            </p:nvSpPr>
            <p:spPr>
              <a:xfrm>
                <a:off x="5578475" y="3660776"/>
                <a:ext cx="30163" cy="19050"/>
              </a:xfrm>
              <a:custGeom>
                <a:avLst/>
                <a:gdLst/>
                <a:ahLst/>
                <a:cxnLst/>
                <a:rect l="l" t="t" r="r" b="b"/>
                <a:pathLst>
                  <a:path w="11" h="7" extrusionOk="0">
                    <a:moveTo>
                      <a:pt x="9" y="7"/>
                    </a:moveTo>
                    <a:cubicBezTo>
                      <a:pt x="6" y="6"/>
                      <a:pt x="3" y="5"/>
                      <a:pt x="0" y="4"/>
                    </a:cubicBezTo>
                    <a:cubicBezTo>
                      <a:pt x="1" y="0"/>
                      <a:pt x="1" y="0"/>
                      <a:pt x="1" y="0"/>
                    </a:cubicBezTo>
                    <a:cubicBezTo>
                      <a:pt x="4" y="1"/>
                      <a:pt x="8" y="2"/>
                      <a:pt x="11" y="3"/>
                    </a:cubicBezTo>
                    <a:lnTo>
                      <a:pt x="9" y="7"/>
                    </a:lnTo>
                    <a:close/>
                  </a:path>
                </a:pathLst>
              </a:cu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grpSp>
        <p:grpSp>
          <p:nvGrpSpPr>
            <p:cNvPr id="1433" name="Google Shape;1433;p74"/>
            <p:cNvGrpSpPr/>
            <p:nvPr/>
          </p:nvGrpSpPr>
          <p:grpSpPr>
            <a:xfrm>
              <a:off x="7912705" y="4445371"/>
              <a:ext cx="261865" cy="196398"/>
              <a:chOff x="5491163" y="3895726"/>
              <a:chExt cx="279400" cy="209550"/>
            </a:xfrm>
          </p:grpSpPr>
          <p:sp>
            <p:nvSpPr>
              <p:cNvPr id="1434" name="Google Shape;1434;p74"/>
              <p:cNvSpPr/>
              <p:nvPr/>
            </p:nvSpPr>
            <p:spPr>
              <a:xfrm>
                <a:off x="5491163" y="3895726"/>
                <a:ext cx="150813" cy="139700"/>
              </a:xfrm>
              <a:custGeom>
                <a:avLst/>
                <a:gdLst/>
                <a:ahLst/>
                <a:cxnLst/>
                <a:rect l="l" t="t" r="r" b="b"/>
                <a:pathLst>
                  <a:path w="55" h="51" extrusionOk="0">
                    <a:moveTo>
                      <a:pt x="35" y="51"/>
                    </a:moveTo>
                    <a:cubicBezTo>
                      <a:pt x="27" y="49"/>
                      <a:pt x="21" y="46"/>
                      <a:pt x="15" y="41"/>
                    </a:cubicBezTo>
                    <a:cubicBezTo>
                      <a:pt x="10" y="38"/>
                      <a:pt x="6" y="34"/>
                      <a:pt x="3" y="29"/>
                    </a:cubicBezTo>
                    <a:cubicBezTo>
                      <a:pt x="1" y="23"/>
                      <a:pt x="0" y="17"/>
                      <a:pt x="3" y="12"/>
                    </a:cubicBezTo>
                    <a:cubicBezTo>
                      <a:pt x="6" y="7"/>
                      <a:pt x="11" y="4"/>
                      <a:pt x="16" y="5"/>
                    </a:cubicBezTo>
                    <a:cubicBezTo>
                      <a:pt x="21" y="5"/>
                      <a:pt x="26" y="8"/>
                      <a:pt x="29" y="12"/>
                    </a:cubicBezTo>
                    <a:cubicBezTo>
                      <a:pt x="30" y="9"/>
                      <a:pt x="34" y="5"/>
                      <a:pt x="37" y="3"/>
                    </a:cubicBezTo>
                    <a:cubicBezTo>
                      <a:pt x="40" y="1"/>
                      <a:pt x="45" y="0"/>
                      <a:pt x="48" y="2"/>
                    </a:cubicBezTo>
                    <a:cubicBezTo>
                      <a:pt x="52" y="4"/>
                      <a:pt x="55" y="8"/>
                      <a:pt x="55" y="13"/>
                    </a:cubicBezTo>
                    <a:cubicBezTo>
                      <a:pt x="55" y="17"/>
                      <a:pt x="54" y="22"/>
                      <a:pt x="52" y="26"/>
                    </a:cubicBezTo>
                    <a:cubicBezTo>
                      <a:pt x="48" y="34"/>
                      <a:pt x="41" y="44"/>
                      <a:pt x="35" y="51"/>
                    </a:cubicBezTo>
                    <a:close/>
                  </a:path>
                </a:pathLst>
              </a:custGeom>
              <a:solidFill>
                <a:srgbClr val="2674A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1435" name="Google Shape;1435;p74"/>
              <p:cNvSpPr/>
              <p:nvPr/>
            </p:nvSpPr>
            <p:spPr>
              <a:xfrm>
                <a:off x="5673725" y="4016376"/>
                <a:ext cx="96838" cy="88900"/>
              </a:xfrm>
              <a:custGeom>
                <a:avLst/>
                <a:gdLst/>
                <a:ahLst/>
                <a:cxnLst/>
                <a:rect l="l" t="t" r="r" b="b"/>
                <a:pathLst>
                  <a:path w="35" h="33" extrusionOk="0">
                    <a:moveTo>
                      <a:pt x="13" y="33"/>
                    </a:moveTo>
                    <a:cubicBezTo>
                      <a:pt x="17" y="31"/>
                      <a:pt x="22" y="29"/>
                      <a:pt x="25" y="26"/>
                    </a:cubicBezTo>
                    <a:cubicBezTo>
                      <a:pt x="28" y="24"/>
                      <a:pt x="31" y="22"/>
                      <a:pt x="33" y="18"/>
                    </a:cubicBezTo>
                    <a:cubicBezTo>
                      <a:pt x="34" y="15"/>
                      <a:pt x="35" y="11"/>
                      <a:pt x="33" y="8"/>
                    </a:cubicBezTo>
                    <a:cubicBezTo>
                      <a:pt x="31" y="5"/>
                      <a:pt x="28" y="3"/>
                      <a:pt x="25" y="3"/>
                    </a:cubicBezTo>
                    <a:cubicBezTo>
                      <a:pt x="21" y="3"/>
                      <a:pt x="18" y="5"/>
                      <a:pt x="17" y="8"/>
                    </a:cubicBezTo>
                    <a:cubicBezTo>
                      <a:pt x="15" y="6"/>
                      <a:pt x="13" y="3"/>
                      <a:pt x="11" y="2"/>
                    </a:cubicBezTo>
                    <a:cubicBezTo>
                      <a:pt x="9" y="1"/>
                      <a:pt x="6" y="0"/>
                      <a:pt x="4" y="1"/>
                    </a:cubicBezTo>
                    <a:cubicBezTo>
                      <a:pt x="1" y="2"/>
                      <a:pt x="0" y="5"/>
                      <a:pt x="0" y="8"/>
                    </a:cubicBezTo>
                    <a:cubicBezTo>
                      <a:pt x="0" y="11"/>
                      <a:pt x="1" y="14"/>
                      <a:pt x="2" y="17"/>
                    </a:cubicBezTo>
                    <a:cubicBezTo>
                      <a:pt x="4" y="22"/>
                      <a:pt x="9" y="28"/>
                      <a:pt x="13" y="33"/>
                    </a:cubicBezTo>
                    <a:close/>
                  </a:path>
                </a:pathLst>
              </a:custGeom>
              <a:solidFill>
                <a:srgbClr val="2674A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grpSp>
        <p:grpSp>
          <p:nvGrpSpPr>
            <p:cNvPr id="1436" name="Google Shape;1436;p74"/>
            <p:cNvGrpSpPr/>
            <p:nvPr/>
          </p:nvGrpSpPr>
          <p:grpSpPr>
            <a:xfrm>
              <a:off x="7411288" y="4668551"/>
              <a:ext cx="312453" cy="252937"/>
              <a:chOff x="4956175" y="4133851"/>
              <a:chExt cx="333375" cy="269875"/>
            </a:xfrm>
          </p:grpSpPr>
          <p:sp>
            <p:nvSpPr>
              <p:cNvPr id="1437" name="Google Shape;1437;p74"/>
              <p:cNvSpPr/>
              <p:nvPr/>
            </p:nvSpPr>
            <p:spPr>
              <a:xfrm>
                <a:off x="4956175" y="4278313"/>
                <a:ext cx="141288" cy="125413"/>
              </a:xfrm>
              <a:custGeom>
                <a:avLst/>
                <a:gdLst/>
                <a:ahLst/>
                <a:cxnLst/>
                <a:rect l="l" t="t" r="r" b="b"/>
                <a:pathLst>
                  <a:path w="52" h="46" extrusionOk="0">
                    <a:moveTo>
                      <a:pt x="27" y="46"/>
                    </a:moveTo>
                    <a:cubicBezTo>
                      <a:pt x="21" y="46"/>
                      <a:pt x="15" y="45"/>
                      <a:pt x="11" y="41"/>
                    </a:cubicBezTo>
                    <a:cubicBezTo>
                      <a:pt x="4" y="36"/>
                      <a:pt x="0" y="25"/>
                      <a:pt x="3" y="16"/>
                    </a:cubicBezTo>
                    <a:cubicBezTo>
                      <a:pt x="6" y="7"/>
                      <a:pt x="15" y="0"/>
                      <a:pt x="25" y="0"/>
                    </a:cubicBezTo>
                    <a:cubicBezTo>
                      <a:pt x="25" y="0"/>
                      <a:pt x="25" y="0"/>
                      <a:pt x="25" y="0"/>
                    </a:cubicBezTo>
                    <a:cubicBezTo>
                      <a:pt x="31" y="0"/>
                      <a:pt x="37" y="2"/>
                      <a:pt x="42" y="7"/>
                    </a:cubicBezTo>
                    <a:cubicBezTo>
                      <a:pt x="47" y="11"/>
                      <a:pt x="50" y="16"/>
                      <a:pt x="51" y="21"/>
                    </a:cubicBezTo>
                    <a:cubicBezTo>
                      <a:pt x="52" y="28"/>
                      <a:pt x="50" y="34"/>
                      <a:pt x="45" y="39"/>
                    </a:cubicBezTo>
                    <a:cubicBezTo>
                      <a:pt x="41" y="43"/>
                      <a:pt x="35" y="46"/>
                      <a:pt x="28" y="46"/>
                    </a:cubicBezTo>
                    <a:cubicBezTo>
                      <a:pt x="28" y="46"/>
                      <a:pt x="27" y="46"/>
                      <a:pt x="27" y="46"/>
                    </a:cubicBezTo>
                    <a:close/>
                    <a:moveTo>
                      <a:pt x="25" y="8"/>
                    </a:moveTo>
                    <a:cubicBezTo>
                      <a:pt x="19" y="8"/>
                      <a:pt x="13" y="13"/>
                      <a:pt x="11" y="18"/>
                    </a:cubicBezTo>
                    <a:cubicBezTo>
                      <a:pt x="9" y="24"/>
                      <a:pt x="11" y="31"/>
                      <a:pt x="16" y="35"/>
                    </a:cubicBezTo>
                    <a:cubicBezTo>
                      <a:pt x="19" y="37"/>
                      <a:pt x="23" y="39"/>
                      <a:pt x="28" y="38"/>
                    </a:cubicBezTo>
                    <a:cubicBezTo>
                      <a:pt x="32" y="38"/>
                      <a:pt x="37" y="36"/>
                      <a:pt x="39" y="34"/>
                    </a:cubicBezTo>
                    <a:cubicBezTo>
                      <a:pt x="42" y="31"/>
                      <a:pt x="44" y="26"/>
                      <a:pt x="43" y="23"/>
                    </a:cubicBezTo>
                    <a:cubicBezTo>
                      <a:pt x="43" y="19"/>
                      <a:pt x="41" y="16"/>
                      <a:pt x="37" y="13"/>
                    </a:cubicBezTo>
                    <a:cubicBezTo>
                      <a:pt x="33" y="10"/>
                      <a:pt x="29" y="8"/>
                      <a:pt x="25" y="8"/>
                    </a:cubicBezTo>
                    <a:close/>
                  </a:path>
                </a:pathLst>
              </a:custGeom>
              <a:solidFill>
                <a:srgbClr val="2674A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1438" name="Google Shape;1438;p74"/>
              <p:cNvSpPr/>
              <p:nvPr/>
            </p:nvSpPr>
            <p:spPr>
              <a:xfrm>
                <a:off x="5070475" y="4133851"/>
                <a:ext cx="142875" cy="125413"/>
              </a:xfrm>
              <a:custGeom>
                <a:avLst/>
                <a:gdLst/>
                <a:ahLst/>
                <a:cxnLst/>
                <a:rect l="l" t="t" r="r" b="b"/>
                <a:pathLst>
                  <a:path w="52" h="46" extrusionOk="0">
                    <a:moveTo>
                      <a:pt x="26" y="46"/>
                    </a:moveTo>
                    <a:cubicBezTo>
                      <a:pt x="21" y="46"/>
                      <a:pt x="15" y="45"/>
                      <a:pt x="11" y="41"/>
                    </a:cubicBezTo>
                    <a:cubicBezTo>
                      <a:pt x="3" y="36"/>
                      <a:pt x="0" y="25"/>
                      <a:pt x="3" y="16"/>
                    </a:cubicBezTo>
                    <a:cubicBezTo>
                      <a:pt x="6" y="7"/>
                      <a:pt x="15" y="0"/>
                      <a:pt x="24" y="0"/>
                    </a:cubicBezTo>
                    <a:cubicBezTo>
                      <a:pt x="24" y="0"/>
                      <a:pt x="24" y="0"/>
                      <a:pt x="24" y="0"/>
                    </a:cubicBezTo>
                    <a:cubicBezTo>
                      <a:pt x="31" y="0"/>
                      <a:pt x="37" y="2"/>
                      <a:pt x="42" y="7"/>
                    </a:cubicBezTo>
                    <a:cubicBezTo>
                      <a:pt x="47" y="11"/>
                      <a:pt x="50" y="16"/>
                      <a:pt x="51" y="21"/>
                    </a:cubicBezTo>
                    <a:cubicBezTo>
                      <a:pt x="52" y="28"/>
                      <a:pt x="49" y="34"/>
                      <a:pt x="45" y="39"/>
                    </a:cubicBezTo>
                    <a:cubicBezTo>
                      <a:pt x="40" y="43"/>
                      <a:pt x="34" y="46"/>
                      <a:pt x="28" y="46"/>
                    </a:cubicBezTo>
                    <a:cubicBezTo>
                      <a:pt x="27" y="46"/>
                      <a:pt x="27" y="46"/>
                      <a:pt x="26" y="46"/>
                    </a:cubicBezTo>
                    <a:close/>
                    <a:moveTo>
                      <a:pt x="25" y="8"/>
                    </a:moveTo>
                    <a:cubicBezTo>
                      <a:pt x="18" y="8"/>
                      <a:pt x="12" y="13"/>
                      <a:pt x="11" y="18"/>
                    </a:cubicBezTo>
                    <a:cubicBezTo>
                      <a:pt x="9" y="24"/>
                      <a:pt x="11" y="31"/>
                      <a:pt x="16" y="35"/>
                    </a:cubicBezTo>
                    <a:cubicBezTo>
                      <a:pt x="19" y="37"/>
                      <a:pt x="23" y="39"/>
                      <a:pt x="27" y="38"/>
                    </a:cubicBezTo>
                    <a:cubicBezTo>
                      <a:pt x="32" y="38"/>
                      <a:pt x="36" y="36"/>
                      <a:pt x="39" y="34"/>
                    </a:cubicBezTo>
                    <a:cubicBezTo>
                      <a:pt x="42" y="31"/>
                      <a:pt x="44" y="26"/>
                      <a:pt x="43" y="23"/>
                    </a:cubicBezTo>
                    <a:cubicBezTo>
                      <a:pt x="42" y="19"/>
                      <a:pt x="40" y="16"/>
                      <a:pt x="37" y="13"/>
                    </a:cubicBezTo>
                    <a:cubicBezTo>
                      <a:pt x="33" y="10"/>
                      <a:pt x="29" y="8"/>
                      <a:pt x="25" y="8"/>
                    </a:cubicBezTo>
                    <a:close/>
                  </a:path>
                </a:pathLst>
              </a:custGeom>
              <a:solidFill>
                <a:srgbClr val="2674A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1439" name="Google Shape;1439;p74"/>
              <p:cNvSpPr/>
              <p:nvPr/>
            </p:nvSpPr>
            <p:spPr>
              <a:xfrm>
                <a:off x="5146675" y="4271963"/>
                <a:ext cx="142875" cy="125413"/>
              </a:xfrm>
              <a:custGeom>
                <a:avLst/>
                <a:gdLst/>
                <a:ahLst/>
                <a:cxnLst/>
                <a:rect l="l" t="t" r="r" b="b"/>
                <a:pathLst>
                  <a:path w="52" h="46" extrusionOk="0">
                    <a:moveTo>
                      <a:pt x="27" y="46"/>
                    </a:moveTo>
                    <a:cubicBezTo>
                      <a:pt x="21" y="46"/>
                      <a:pt x="15" y="45"/>
                      <a:pt x="11" y="41"/>
                    </a:cubicBezTo>
                    <a:cubicBezTo>
                      <a:pt x="3" y="35"/>
                      <a:pt x="0" y="25"/>
                      <a:pt x="3" y="16"/>
                    </a:cubicBezTo>
                    <a:cubicBezTo>
                      <a:pt x="6" y="7"/>
                      <a:pt x="15" y="0"/>
                      <a:pt x="25" y="0"/>
                    </a:cubicBezTo>
                    <a:cubicBezTo>
                      <a:pt x="25" y="0"/>
                      <a:pt x="25" y="0"/>
                      <a:pt x="25" y="0"/>
                    </a:cubicBezTo>
                    <a:cubicBezTo>
                      <a:pt x="31" y="0"/>
                      <a:pt x="37" y="2"/>
                      <a:pt x="42" y="7"/>
                    </a:cubicBezTo>
                    <a:cubicBezTo>
                      <a:pt x="47" y="11"/>
                      <a:pt x="50" y="16"/>
                      <a:pt x="51" y="21"/>
                    </a:cubicBezTo>
                    <a:cubicBezTo>
                      <a:pt x="52" y="28"/>
                      <a:pt x="50" y="34"/>
                      <a:pt x="45" y="39"/>
                    </a:cubicBezTo>
                    <a:cubicBezTo>
                      <a:pt x="41" y="43"/>
                      <a:pt x="35" y="46"/>
                      <a:pt x="28" y="46"/>
                    </a:cubicBezTo>
                    <a:cubicBezTo>
                      <a:pt x="28" y="46"/>
                      <a:pt x="27" y="46"/>
                      <a:pt x="27" y="46"/>
                    </a:cubicBezTo>
                    <a:close/>
                    <a:moveTo>
                      <a:pt x="25" y="8"/>
                    </a:moveTo>
                    <a:cubicBezTo>
                      <a:pt x="19" y="8"/>
                      <a:pt x="13" y="13"/>
                      <a:pt x="11" y="18"/>
                    </a:cubicBezTo>
                    <a:cubicBezTo>
                      <a:pt x="9" y="24"/>
                      <a:pt x="11" y="31"/>
                      <a:pt x="16" y="35"/>
                    </a:cubicBezTo>
                    <a:cubicBezTo>
                      <a:pt x="19" y="37"/>
                      <a:pt x="23" y="39"/>
                      <a:pt x="28" y="38"/>
                    </a:cubicBezTo>
                    <a:cubicBezTo>
                      <a:pt x="32" y="38"/>
                      <a:pt x="36" y="36"/>
                      <a:pt x="39" y="33"/>
                    </a:cubicBezTo>
                    <a:cubicBezTo>
                      <a:pt x="42" y="31"/>
                      <a:pt x="44" y="26"/>
                      <a:pt x="43" y="23"/>
                    </a:cubicBezTo>
                    <a:cubicBezTo>
                      <a:pt x="43" y="19"/>
                      <a:pt x="40" y="16"/>
                      <a:pt x="37" y="13"/>
                    </a:cubicBezTo>
                    <a:cubicBezTo>
                      <a:pt x="33" y="10"/>
                      <a:pt x="29" y="8"/>
                      <a:pt x="25" y="8"/>
                    </a:cubicBezTo>
                    <a:close/>
                  </a:path>
                </a:pathLst>
              </a:custGeom>
              <a:solidFill>
                <a:srgbClr val="2674A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1440" name="Google Shape;1440;p74"/>
              <p:cNvSpPr/>
              <p:nvPr/>
            </p:nvSpPr>
            <p:spPr>
              <a:xfrm>
                <a:off x="5046663" y="4222751"/>
                <a:ext cx="76200" cy="85725"/>
              </a:xfrm>
              <a:custGeom>
                <a:avLst/>
                <a:gdLst/>
                <a:ahLst/>
                <a:cxnLst/>
                <a:rect l="l" t="t" r="r" b="b"/>
                <a:pathLst>
                  <a:path w="28" h="31" extrusionOk="0">
                    <a:moveTo>
                      <a:pt x="5" y="31"/>
                    </a:moveTo>
                    <a:cubicBezTo>
                      <a:pt x="4" y="31"/>
                      <a:pt x="3" y="30"/>
                      <a:pt x="2" y="30"/>
                    </a:cubicBezTo>
                    <a:cubicBezTo>
                      <a:pt x="0" y="28"/>
                      <a:pt x="0" y="26"/>
                      <a:pt x="1" y="24"/>
                    </a:cubicBezTo>
                    <a:cubicBezTo>
                      <a:pt x="20" y="2"/>
                      <a:pt x="20" y="2"/>
                      <a:pt x="20" y="2"/>
                    </a:cubicBezTo>
                    <a:cubicBezTo>
                      <a:pt x="21" y="0"/>
                      <a:pt x="24" y="0"/>
                      <a:pt x="26" y="1"/>
                    </a:cubicBezTo>
                    <a:cubicBezTo>
                      <a:pt x="27" y="3"/>
                      <a:pt x="28" y="5"/>
                      <a:pt x="26" y="7"/>
                    </a:cubicBezTo>
                    <a:cubicBezTo>
                      <a:pt x="8" y="29"/>
                      <a:pt x="8" y="29"/>
                      <a:pt x="8" y="29"/>
                    </a:cubicBezTo>
                    <a:cubicBezTo>
                      <a:pt x="7" y="30"/>
                      <a:pt x="6" y="31"/>
                      <a:pt x="5" y="31"/>
                    </a:cubicBezTo>
                    <a:close/>
                  </a:path>
                </a:pathLst>
              </a:custGeom>
              <a:solidFill>
                <a:srgbClr val="2674A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1441" name="Google Shape;1441;p74"/>
              <p:cNvSpPr/>
              <p:nvPr/>
            </p:nvSpPr>
            <p:spPr>
              <a:xfrm>
                <a:off x="5073650" y="4329113"/>
                <a:ext cx="103188" cy="22225"/>
              </a:xfrm>
              <a:custGeom>
                <a:avLst/>
                <a:gdLst/>
                <a:ahLst/>
                <a:cxnLst/>
                <a:rect l="l" t="t" r="r" b="b"/>
                <a:pathLst>
                  <a:path w="38" h="8" extrusionOk="0">
                    <a:moveTo>
                      <a:pt x="4" y="8"/>
                    </a:moveTo>
                    <a:cubicBezTo>
                      <a:pt x="2" y="8"/>
                      <a:pt x="0" y="6"/>
                      <a:pt x="0" y="4"/>
                    </a:cubicBezTo>
                    <a:cubicBezTo>
                      <a:pt x="0" y="2"/>
                      <a:pt x="1" y="0"/>
                      <a:pt x="4" y="0"/>
                    </a:cubicBezTo>
                    <a:cubicBezTo>
                      <a:pt x="34" y="0"/>
                      <a:pt x="34" y="0"/>
                      <a:pt x="34" y="0"/>
                    </a:cubicBezTo>
                    <a:cubicBezTo>
                      <a:pt x="34" y="0"/>
                      <a:pt x="34" y="0"/>
                      <a:pt x="34" y="0"/>
                    </a:cubicBezTo>
                    <a:cubicBezTo>
                      <a:pt x="36" y="0"/>
                      <a:pt x="38" y="1"/>
                      <a:pt x="38" y="3"/>
                    </a:cubicBezTo>
                    <a:cubicBezTo>
                      <a:pt x="38" y="6"/>
                      <a:pt x="36" y="7"/>
                      <a:pt x="34" y="8"/>
                    </a:cubicBezTo>
                    <a:cubicBezTo>
                      <a:pt x="4" y="8"/>
                      <a:pt x="4" y="8"/>
                      <a:pt x="4" y="8"/>
                    </a:cubicBezTo>
                    <a:close/>
                  </a:path>
                </a:pathLst>
              </a:custGeom>
              <a:solidFill>
                <a:srgbClr val="2674A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grpSp>
        <p:sp>
          <p:nvSpPr>
            <p:cNvPr id="1442" name="Google Shape;1442;p74"/>
            <p:cNvSpPr/>
            <p:nvPr/>
          </p:nvSpPr>
          <p:spPr>
            <a:xfrm>
              <a:off x="4237655" y="4033232"/>
              <a:ext cx="110102" cy="49100"/>
            </a:xfrm>
            <a:custGeom>
              <a:avLst/>
              <a:gdLst/>
              <a:ahLst/>
              <a:cxnLst/>
              <a:rect l="l" t="t" r="r" b="b"/>
              <a:pathLst>
                <a:path w="43" h="19" extrusionOk="0">
                  <a:moveTo>
                    <a:pt x="36" y="3"/>
                  </a:moveTo>
                  <a:cubicBezTo>
                    <a:pt x="27" y="0"/>
                    <a:pt x="17" y="2"/>
                    <a:pt x="8" y="5"/>
                  </a:cubicBezTo>
                  <a:cubicBezTo>
                    <a:pt x="0" y="8"/>
                    <a:pt x="4" y="19"/>
                    <a:pt x="11" y="17"/>
                  </a:cubicBezTo>
                  <a:cubicBezTo>
                    <a:pt x="18" y="14"/>
                    <a:pt x="25" y="12"/>
                    <a:pt x="33" y="15"/>
                  </a:cubicBezTo>
                  <a:cubicBezTo>
                    <a:pt x="40" y="18"/>
                    <a:pt x="43" y="6"/>
                    <a:pt x="36" y="3"/>
                  </a:cubicBezTo>
                  <a:close/>
                </a:path>
              </a:pathLst>
            </a:custGeom>
            <a:solidFill>
              <a:srgbClr val="F2AA8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1443" name="Google Shape;1443;p74"/>
            <p:cNvSpPr/>
            <p:nvPr/>
          </p:nvSpPr>
          <p:spPr>
            <a:xfrm>
              <a:off x="4237655" y="4086795"/>
              <a:ext cx="99688" cy="53563"/>
            </a:xfrm>
            <a:custGeom>
              <a:avLst/>
              <a:gdLst/>
              <a:ahLst/>
              <a:cxnLst/>
              <a:rect l="l" t="t" r="r" b="b"/>
              <a:pathLst>
                <a:path w="39" h="21" extrusionOk="0">
                  <a:moveTo>
                    <a:pt x="31" y="3"/>
                  </a:moveTo>
                  <a:cubicBezTo>
                    <a:pt x="23" y="0"/>
                    <a:pt x="14" y="2"/>
                    <a:pt x="7" y="7"/>
                  </a:cubicBezTo>
                  <a:cubicBezTo>
                    <a:pt x="0" y="11"/>
                    <a:pt x="6" y="21"/>
                    <a:pt x="13" y="17"/>
                  </a:cubicBezTo>
                  <a:cubicBezTo>
                    <a:pt x="17" y="14"/>
                    <a:pt x="23" y="13"/>
                    <a:pt x="28" y="14"/>
                  </a:cubicBezTo>
                  <a:cubicBezTo>
                    <a:pt x="36" y="16"/>
                    <a:pt x="39" y="4"/>
                    <a:pt x="31" y="3"/>
                  </a:cubicBezTo>
                  <a:close/>
                </a:path>
              </a:pathLst>
            </a:custGeom>
            <a:solidFill>
              <a:srgbClr val="F2AA8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grpSp>
      <p:pic>
        <p:nvPicPr>
          <p:cNvPr id="1444" name="Google Shape;1444;p74"/>
          <p:cNvPicPr preferRelativeResize="0"/>
          <p:nvPr/>
        </p:nvPicPr>
        <p:blipFill rotWithShape="1">
          <a:blip r:embed="rId3">
            <a:alphaModFix/>
          </a:blip>
          <a:srcRect/>
          <a:stretch/>
        </p:blipFill>
        <p:spPr>
          <a:xfrm>
            <a:off x="3505615" y="506872"/>
            <a:ext cx="9213509" cy="624198"/>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449"/>
        <p:cNvGrpSpPr/>
        <p:nvPr/>
      </p:nvGrpSpPr>
      <p:grpSpPr>
        <a:xfrm>
          <a:off x="0" y="0"/>
          <a:ext cx="0" cy="0"/>
          <a:chOff x="0" y="0"/>
          <a:chExt cx="0" cy="0"/>
        </a:xfrm>
      </p:grpSpPr>
      <p:sp>
        <p:nvSpPr>
          <p:cNvPr id="1450" name="Google Shape;1450;p75"/>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rgbClr val="3F3F3F"/>
              </a:buClr>
              <a:buSzPts val="3200"/>
              <a:buFont typeface="Open Sans ExtraBold"/>
              <a:buNone/>
            </a:pPr>
            <a:r>
              <a:rPr lang="en-US">
                <a:latin typeface="Open Sans"/>
                <a:ea typeface="Open Sans"/>
                <a:cs typeface="Open Sans"/>
                <a:sym typeface="Open Sans"/>
              </a:rPr>
              <a:t>NLP in Real-Life: Speech Recognition</a:t>
            </a:r>
            <a:endParaRPr>
              <a:latin typeface="Open Sans"/>
              <a:ea typeface="Open Sans"/>
              <a:cs typeface="Open Sans"/>
              <a:sym typeface="Open Sans"/>
            </a:endParaRPr>
          </a:p>
        </p:txBody>
      </p:sp>
      <p:pic>
        <p:nvPicPr>
          <p:cNvPr id="1451" name="Google Shape;1451;p75"/>
          <p:cNvPicPr preferRelativeResize="0"/>
          <p:nvPr/>
        </p:nvPicPr>
        <p:blipFill rotWithShape="1">
          <a:blip r:embed="rId3">
            <a:alphaModFix/>
          </a:blip>
          <a:srcRect/>
          <a:stretch/>
        </p:blipFill>
        <p:spPr>
          <a:xfrm>
            <a:off x="1381579" y="3219464"/>
            <a:ext cx="2143125" cy="2143125"/>
          </a:xfrm>
          <a:prstGeom prst="rect">
            <a:avLst/>
          </a:prstGeom>
          <a:noFill/>
          <a:ln>
            <a:noFill/>
          </a:ln>
        </p:spPr>
      </p:pic>
      <p:sp>
        <p:nvSpPr>
          <p:cNvPr id="1452" name="Google Shape;1452;p75"/>
          <p:cNvSpPr txBox="1"/>
          <p:nvPr/>
        </p:nvSpPr>
        <p:spPr>
          <a:xfrm>
            <a:off x="3854053" y="3606904"/>
            <a:ext cx="3234908" cy="1446509"/>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chemeClr val="dk1"/>
              </a:buClr>
              <a:buSzPts val="1800"/>
              <a:buFont typeface="Arial"/>
              <a:buChar char="•"/>
            </a:pPr>
            <a:r>
              <a:rPr lang="en-US" sz="2200" b="0" i="0" u="none" strike="noStrike" cap="none">
                <a:solidFill>
                  <a:schemeClr val="dk1"/>
                </a:solidFill>
                <a:latin typeface="Open Sans"/>
                <a:ea typeface="Open Sans"/>
                <a:cs typeface="Open Sans"/>
                <a:sym typeface="Open Sans"/>
              </a:rPr>
              <a:t>Google Assistant</a:t>
            </a:r>
            <a:endParaRPr sz="2200" b="0" i="0" u="none" strike="noStrike" cap="none">
              <a:solidFill>
                <a:srgbClr val="000000"/>
              </a:solidFill>
              <a:latin typeface="Open Sans"/>
              <a:ea typeface="Open Sans"/>
              <a:cs typeface="Open Sans"/>
              <a:sym typeface="Open Sans"/>
            </a:endParaRPr>
          </a:p>
          <a:p>
            <a:pPr marL="285750" marR="0" lvl="0" indent="-285750" algn="l" rtl="0">
              <a:lnSpc>
                <a:spcPct val="100000"/>
              </a:lnSpc>
              <a:spcBef>
                <a:spcPts val="0"/>
              </a:spcBef>
              <a:spcAft>
                <a:spcPts val="0"/>
              </a:spcAft>
              <a:buClr>
                <a:schemeClr val="dk1"/>
              </a:buClr>
              <a:buSzPts val="1800"/>
              <a:buFont typeface="Arial"/>
              <a:buChar char="•"/>
            </a:pPr>
            <a:r>
              <a:rPr lang="en-US" sz="2200" b="0" i="0" u="none" strike="noStrike" cap="none">
                <a:solidFill>
                  <a:schemeClr val="dk1"/>
                </a:solidFill>
                <a:latin typeface="Open Sans"/>
                <a:ea typeface="Open Sans"/>
                <a:cs typeface="Open Sans"/>
                <a:sym typeface="Open Sans"/>
              </a:rPr>
              <a:t>Siri</a:t>
            </a:r>
            <a:endParaRPr sz="2200" b="0" i="0" u="none" strike="noStrike" cap="none">
              <a:solidFill>
                <a:schemeClr val="dk1"/>
              </a:solidFill>
              <a:latin typeface="Open Sans"/>
              <a:ea typeface="Open Sans"/>
              <a:cs typeface="Open Sans"/>
              <a:sym typeface="Open Sans"/>
            </a:endParaRPr>
          </a:p>
          <a:p>
            <a:pPr marL="285750" marR="0" lvl="0" indent="-285750" algn="l" rtl="0">
              <a:lnSpc>
                <a:spcPct val="100000"/>
              </a:lnSpc>
              <a:spcBef>
                <a:spcPts val="0"/>
              </a:spcBef>
              <a:spcAft>
                <a:spcPts val="0"/>
              </a:spcAft>
              <a:buClr>
                <a:schemeClr val="dk1"/>
              </a:buClr>
              <a:buSzPts val="1800"/>
              <a:buFont typeface="Arial"/>
              <a:buChar char="•"/>
            </a:pPr>
            <a:r>
              <a:rPr lang="en-US" sz="2200" b="0" i="0" u="none" strike="noStrike" cap="none">
                <a:solidFill>
                  <a:schemeClr val="dk1"/>
                </a:solidFill>
                <a:latin typeface="Open Sans"/>
                <a:ea typeface="Open Sans"/>
                <a:cs typeface="Open Sans"/>
                <a:sym typeface="Open Sans"/>
              </a:rPr>
              <a:t>Alexa</a:t>
            </a:r>
            <a:endParaRPr sz="2200" b="0" i="0" u="none" strike="noStrike" cap="none">
              <a:solidFill>
                <a:srgbClr val="000000"/>
              </a:solidFill>
              <a:latin typeface="Open Sans"/>
              <a:ea typeface="Open Sans"/>
              <a:cs typeface="Open Sans"/>
              <a:sym typeface="Open Sans"/>
            </a:endParaRPr>
          </a:p>
          <a:p>
            <a:pPr marL="285750" marR="0" lvl="0" indent="-285750" algn="l" rtl="0">
              <a:lnSpc>
                <a:spcPct val="100000"/>
              </a:lnSpc>
              <a:spcBef>
                <a:spcPts val="0"/>
              </a:spcBef>
              <a:spcAft>
                <a:spcPts val="0"/>
              </a:spcAft>
              <a:buClr>
                <a:schemeClr val="dk1"/>
              </a:buClr>
              <a:buSzPts val="1800"/>
              <a:buFont typeface="Arial"/>
              <a:buChar char="•"/>
            </a:pPr>
            <a:r>
              <a:rPr lang="en-US" sz="2200" b="0" i="0" u="none" strike="noStrike" cap="none">
                <a:solidFill>
                  <a:schemeClr val="dk1"/>
                </a:solidFill>
                <a:latin typeface="Open Sans"/>
                <a:ea typeface="Open Sans"/>
                <a:cs typeface="Open Sans"/>
                <a:sym typeface="Open Sans"/>
              </a:rPr>
              <a:t>Cortana</a:t>
            </a:r>
            <a:endParaRPr sz="2200" b="0" i="0" u="none" strike="noStrike" cap="none">
              <a:solidFill>
                <a:schemeClr val="dk1"/>
              </a:solidFill>
              <a:latin typeface="Open Sans"/>
              <a:ea typeface="Open Sans"/>
              <a:cs typeface="Open Sans"/>
              <a:sym typeface="Open Sans"/>
            </a:endParaRPr>
          </a:p>
        </p:txBody>
      </p:sp>
      <p:grpSp>
        <p:nvGrpSpPr>
          <p:cNvPr id="1453" name="Google Shape;1453;p75"/>
          <p:cNvGrpSpPr/>
          <p:nvPr/>
        </p:nvGrpSpPr>
        <p:grpSpPr>
          <a:xfrm>
            <a:off x="7108091" y="2213367"/>
            <a:ext cx="8712304" cy="5454772"/>
            <a:chOff x="7108091" y="2213367"/>
            <a:chExt cx="8712304" cy="5454772"/>
          </a:xfrm>
        </p:grpSpPr>
        <p:pic>
          <p:nvPicPr>
            <p:cNvPr id="1454" name="Google Shape;1454;p75"/>
            <p:cNvPicPr preferRelativeResize="0"/>
            <p:nvPr/>
          </p:nvPicPr>
          <p:blipFill rotWithShape="1">
            <a:blip r:embed="rId4">
              <a:alphaModFix/>
            </a:blip>
            <a:srcRect/>
            <a:stretch/>
          </p:blipFill>
          <p:spPr>
            <a:xfrm>
              <a:off x="9405258" y="3829362"/>
              <a:ext cx="3838777" cy="3838777"/>
            </a:xfrm>
            <a:prstGeom prst="rect">
              <a:avLst/>
            </a:prstGeom>
            <a:noFill/>
            <a:ln>
              <a:noFill/>
            </a:ln>
          </p:spPr>
        </p:pic>
        <p:sp>
          <p:nvSpPr>
            <p:cNvPr id="1455" name="Google Shape;1455;p75"/>
            <p:cNvSpPr/>
            <p:nvPr/>
          </p:nvSpPr>
          <p:spPr>
            <a:xfrm>
              <a:off x="7217924" y="2213367"/>
              <a:ext cx="2815416" cy="1200328"/>
            </a:xfrm>
            <a:prstGeom prst="wedgeRoundRectCallout">
              <a:avLst>
                <a:gd name="adj1" fmla="val 62672"/>
                <a:gd name="adj2" fmla="val 95073"/>
                <a:gd name="adj3" fmla="val 16667"/>
              </a:avLst>
            </a:prstGeom>
            <a:solidFill>
              <a:srgbClr val="54AD9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"Alexa, turn on Welcome Home"</a:t>
              </a:r>
              <a:endParaRPr sz="1400" b="0" i="0" u="none" strike="noStrike" cap="none">
                <a:solidFill>
                  <a:srgbClr val="000000"/>
                </a:solidFill>
                <a:latin typeface="Arial"/>
                <a:ea typeface="Arial"/>
                <a:cs typeface="Arial"/>
                <a:sym typeface="Arial"/>
              </a:endParaRPr>
            </a:p>
          </p:txBody>
        </p:sp>
        <p:sp>
          <p:nvSpPr>
            <p:cNvPr id="1456" name="Google Shape;1456;p75"/>
            <p:cNvSpPr/>
            <p:nvPr/>
          </p:nvSpPr>
          <p:spPr>
            <a:xfrm>
              <a:off x="12318852" y="2213367"/>
              <a:ext cx="2815416" cy="1200328"/>
            </a:xfrm>
            <a:prstGeom prst="wedgeRoundRectCallout">
              <a:avLst>
                <a:gd name="adj1" fmla="val -55494"/>
                <a:gd name="adj2" fmla="val 99936"/>
                <a:gd name="adj3" fmla="val 16667"/>
              </a:avLst>
            </a:prstGeom>
            <a:solidFill>
              <a:srgbClr val="51526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"Alexa, turn off my Bedroom Sonos"</a:t>
              </a:r>
              <a:endParaRPr sz="2200" b="0" i="0" u="none" strike="noStrike" cap="none">
                <a:solidFill>
                  <a:schemeClr val="lt1"/>
                </a:solidFill>
                <a:latin typeface="Open Sans"/>
                <a:ea typeface="Open Sans"/>
                <a:cs typeface="Open Sans"/>
                <a:sym typeface="Open Sans"/>
              </a:endParaRPr>
            </a:p>
          </p:txBody>
        </p:sp>
        <p:sp>
          <p:nvSpPr>
            <p:cNvPr id="1457" name="Google Shape;1457;p75"/>
            <p:cNvSpPr/>
            <p:nvPr/>
          </p:nvSpPr>
          <p:spPr>
            <a:xfrm>
              <a:off x="7108091" y="5029689"/>
              <a:ext cx="2576360" cy="812979"/>
            </a:xfrm>
            <a:prstGeom prst="wedgeRoundRectCallout">
              <a:avLst>
                <a:gd name="adj1" fmla="val 49978"/>
                <a:gd name="adj2" fmla="val 116382"/>
                <a:gd name="adj3" fmla="val 16667"/>
              </a:avLst>
            </a:prstGeom>
            <a:solidFill>
              <a:srgbClr val="51526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"Alexa, turn on my Chill Time"</a:t>
              </a:r>
              <a:endParaRPr sz="2200" b="0" i="0" u="none" strike="noStrike" cap="none">
                <a:solidFill>
                  <a:schemeClr val="lt1"/>
                </a:solidFill>
                <a:latin typeface="Open Sans"/>
                <a:ea typeface="Open Sans"/>
                <a:cs typeface="Open Sans"/>
                <a:sym typeface="Open Sans"/>
              </a:endParaRPr>
            </a:p>
          </p:txBody>
        </p:sp>
        <p:sp>
          <p:nvSpPr>
            <p:cNvPr id="1458" name="Google Shape;1458;p75"/>
            <p:cNvSpPr/>
            <p:nvPr/>
          </p:nvSpPr>
          <p:spPr>
            <a:xfrm>
              <a:off x="13004979" y="5029689"/>
              <a:ext cx="2815416" cy="812980"/>
            </a:xfrm>
            <a:prstGeom prst="wedgeRoundRectCallout">
              <a:avLst>
                <a:gd name="adj1" fmla="val -48584"/>
                <a:gd name="adj2" fmla="val 104340"/>
                <a:gd name="adj3" fmla="val 16667"/>
              </a:avLst>
            </a:prstGeom>
            <a:solidFill>
              <a:srgbClr val="54AD9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"Alexa, turn on the TV"</a:t>
              </a:r>
              <a:endParaRPr sz="2200" b="0" i="0" u="none" strike="noStrike" cap="none">
                <a:solidFill>
                  <a:schemeClr val="lt1"/>
                </a:solidFill>
                <a:latin typeface="Open Sans"/>
                <a:ea typeface="Open Sans"/>
                <a:cs typeface="Open Sans"/>
                <a:sym typeface="Open Sans"/>
              </a:endParaRPr>
            </a:p>
          </p:txBody>
        </p:sp>
      </p:grpSp>
      <p:pic>
        <p:nvPicPr>
          <p:cNvPr id="1459" name="Google Shape;1459;p75"/>
          <p:cNvPicPr preferRelativeResize="0"/>
          <p:nvPr/>
        </p:nvPicPr>
        <p:blipFill rotWithShape="1">
          <a:blip r:embed="rId5">
            <a:alphaModFix/>
          </a:blip>
          <a:srcRect/>
          <a:stretch/>
        </p:blipFill>
        <p:spPr>
          <a:xfrm>
            <a:off x="3044939" y="506872"/>
            <a:ext cx="10134860" cy="624198"/>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464"/>
        <p:cNvGrpSpPr/>
        <p:nvPr/>
      </p:nvGrpSpPr>
      <p:grpSpPr>
        <a:xfrm>
          <a:off x="0" y="0"/>
          <a:ext cx="0" cy="0"/>
          <a:chOff x="0" y="0"/>
          <a:chExt cx="0" cy="0"/>
        </a:xfrm>
      </p:grpSpPr>
      <p:sp>
        <p:nvSpPr>
          <p:cNvPr id="1465" name="Google Shape;1465;p76"/>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800"/>
              <a:buNone/>
            </a:pPr>
            <a:r>
              <a:rPr lang="en-US">
                <a:latin typeface="Open Sans"/>
                <a:ea typeface="Open Sans"/>
                <a:cs typeface="Open Sans"/>
                <a:sym typeface="Open Sans"/>
              </a:rPr>
              <a:t>NLP in Real-Life: Machine Translation</a:t>
            </a:r>
            <a:endParaRPr>
              <a:latin typeface="Open Sans"/>
              <a:ea typeface="Open Sans"/>
              <a:cs typeface="Open Sans"/>
              <a:sym typeface="Open Sans"/>
            </a:endParaRPr>
          </a:p>
        </p:txBody>
      </p:sp>
      <p:pic>
        <p:nvPicPr>
          <p:cNvPr id="1466" name="Google Shape;1466;p76"/>
          <p:cNvPicPr preferRelativeResize="0"/>
          <p:nvPr/>
        </p:nvPicPr>
        <p:blipFill rotWithShape="1">
          <a:blip r:embed="rId3">
            <a:alphaModFix/>
          </a:blip>
          <a:srcRect/>
          <a:stretch/>
        </p:blipFill>
        <p:spPr>
          <a:xfrm>
            <a:off x="1627190" y="1660353"/>
            <a:ext cx="2000250" cy="2286000"/>
          </a:xfrm>
          <a:prstGeom prst="rect">
            <a:avLst/>
          </a:prstGeom>
          <a:noFill/>
          <a:ln w="38100" cap="sq" cmpd="sng">
            <a:solidFill>
              <a:srgbClr val="000000"/>
            </a:solidFill>
            <a:prstDash val="solid"/>
            <a:miter lim="800000"/>
            <a:headEnd type="none" w="sm" len="sm"/>
            <a:tailEnd type="none" w="sm" len="sm"/>
          </a:ln>
          <a:effectLst>
            <a:outerShdw blurRad="50800" dist="38100" dir="2700000" algn="tl" rotWithShape="0">
              <a:srgbClr val="000000">
                <a:alpha val="41960"/>
              </a:srgbClr>
            </a:outerShdw>
          </a:effectLst>
        </p:spPr>
      </p:pic>
      <p:sp>
        <p:nvSpPr>
          <p:cNvPr id="1467" name="Google Shape;1467;p76"/>
          <p:cNvSpPr txBox="1"/>
          <p:nvPr/>
        </p:nvSpPr>
        <p:spPr>
          <a:xfrm>
            <a:off x="5704114" y="2510971"/>
            <a:ext cx="5950857" cy="369332"/>
          </a:xfrm>
          <a:prstGeom prst="rect">
            <a:avLst/>
          </a:prstGeom>
          <a:noFill/>
          <a:ln>
            <a:noFill/>
          </a:ln>
        </p:spPr>
        <p:txBody>
          <a:bodyPr spcFirstLastPara="1" wrap="square" lIns="91425" tIns="45700" rIns="91425" bIns="45700" anchor="t" anchorCtr="0">
            <a:spAutoFit/>
          </a:bodyPr>
          <a:lstStyle/>
          <a:p>
            <a:pPr marL="285750" marR="0" lvl="0" indent="-171450" algn="l" rtl="0">
              <a:lnSpc>
                <a:spcPct val="100000"/>
              </a:lnSpc>
              <a:spcBef>
                <a:spcPts val="0"/>
              </a:spcBef>
              <a:spcAft>
                <a:spcPts val="0"/>
              </a:spcAft>
              <a:buClr>
                <a:schemeClr val="dk1"/>
              </a:buClr>
              <a:buSzPts val="1800"/>
              <a:buFont typeface="Arial"/>
              <a:buNone/>
            </a:pPr>
            <a:endParaRPr sz="1800" b="0" i="0" u="none" strike="noStrike" cap="none">
              <a:solidFill>
                <a:schemeClr val="dk1"/>
              </a:solidFill>
              <a:latin typeface="Open Sans"/>
              <a:ea typeface="Open Sans"/>
              <a:cs typeface="Open Sans"/>
              <a:sym typeface="Open Sans"/>
            </a:endParaRPr>
          </a:p>
        </p:txBody>
      </p:sp>
      <p:pic>
        <p:nvPicPr>
          <p:cNvPr id="1468" name="Google Shape;1468;p76"/>
          <p:cNvPicPr preferRelativeResize="0"/>
          <p:nvPr/>
        </p:nvPicPr>
        <p:blipFill rotWithShape="1">
          <a:blip r:embed="rId4">
            <a:alphaModFix/>
          </a:blip>
          <a:srcRect/>
          <a:stretch/>
        </p:blipFill>
        <p:spPr>
          <a:xfrm>
            <a:off x="2157410" y="4549468"/>
            <a:ext cx="2143125" cy="2143125"/>
          </a:xfrm>
          <a:prstGeom prst="rect">
            <a:avLst/>
          </a:prstGeom>
          <a:noFill/>
          <a:ln>
            <a:noFill/>
          </a:ln>
        </p:spPr>
      </p:pic>
      <p:sp>
        <p:nvSpPr>
          <p:cNvPr id="1469" name="Google Shape;1469;p76"/>
          <p:cNvSpPr txBox="1"/>
          <p:nvPr/>
        </p:nvSpPr>
        <p:spPr>
          <a:xfrm>
            <a:off x="1627190" y="6901606"/>
            <a:ext cx="3203563" cy="3693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Open Sans"/>
                <a:ea typeface="Open Sans"/>
                <a:cs typeface="Open Sans"/>
                <a:sym typeface="Open Sans"/>
              </a:rPr>
              <a:t>Google translator</a:t>
            </a:r>
            <a:endParaRPr sz="1800" b="0" i="0" u="none" strike="noStrike" cap="none">
              <a:solidFill>
                <a:schemeClr val="dk1"/>
              </a:solidFill>
              <a:latin typeface="Open Sans"/>
              <a:ea typeface="Open Sans"/>
              <a:cs typeface="Open Sans"/>
              <a:sym typeface="Open Sans"/>
            </a:endParaRPr>
          </a:p>
        </p:txBody>
      </p:sp>
      <p:pic>
        <p:nvPicPr>
          <p:cNvPr id="1470" name="Google Shape;1470;p76"/>
          <p:cNvPicPr preferRelativeResize="0"/>
          <p:nvPr/>
        </p:nvPicPr>
        <p:blipFill rotWithShape="1">
          <a:blip r:embed="rId5">
            <a:alphaModFix/>
          </a:blip>
          <a:srcRect/>
          <a:stretch/>
        </p:blipFill>
        <p:spPr>
          <a:xfrm>
            <a:off x="4850514" y="2443715"/>
            <a:ext cx="10789297" cy="4827223"/>
          </a:xfrm>
          <a:prstGeom prst="rect">
            <a:avLst/>
          </a:prstGeom>
          <a:noFill/>
          <a:ln>
            <a:noFill/>
          </a:ln>
        </p:spPr>
      </p:pic>
      <p:pic>
        <p:nvPicPr>
          <p:cNvPr id="1471" name="Google Shape;1471;p76"/>
          <p:cNvPicPr preferRelativeResize="0"/>
          <p:nvPr/>
        </p:nvPicPr>
        <p:blipFill rotWithShape="1">
          <a:blip r:embed="rId6">
            <a:alphaModFix/>
          </a:blip>
          <a:srcRect/>
          <a:stretch/>
        </p:blipFill>
        <p:spPr>
          <a:xfrm>
            <a:off x="3044939" y="506872"/>
            <a:ext cx="10134860" cy="624198"/>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476"/>
        <p:cNvGrpSpPr/>
        <p:nvPr/>
      </p:nvGrpSpPr>
      <p:grpSpPr>
        <a:xfrm>
          <a:off x="0" y="0"/>
          <a:ext cx="0" cy="0"/>
          <a:chOff x="0" y="0"/>
          <a:chExt cx="0" cy="0"/>
        </a:xfrm>
      </p:grpSpPr>
      <p:sp>
        <p:nvSpPr>
          <p:cNvPr id="1477" name="Google Shape;1477;p77"/>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rgbClr val="3F3F3F"/>
              </a:buClr>
              <a:buSzPts val="3200"/>
              <a:buFont typeface="Open Sans ExtraBold"/>
              <a:buNone/>
            </a:pPr>
            <a:r>
              <a:rPr lang="en-US">
                <a:latin typeface="Open Sans"/>
                <a:ea typeface="Open Sans"/>
                <a:cs typeface="Open Sans"/>
                <a:sym typeface="Open Sans"/>
              </a:rPr>
              <a:t>NLP in Real-Life: Chatbots</a:t>
            </a:r>
            <a:endParaRPr>
              <a:latin typeface="Open Sans"/>
              <a:ea typeface="Open Sans"/>
              <a:cs typeface="Open Sans"/>
              <a:sym typeface="Open Sans"/>
            </a:endParaRPr>
          </a:p>
        </p:txBody>
      </p:sp>
      <p:pic>
        <p:nvPicPr>
          <p:cNvPr id="1478" name="Google Shape;1478;p77"/>
          <p:cNvPicPr preferRelativeResize="0"/>
          <p:nvPr/>
        </p:nvPicPr>
        <p:blipFill rotWithShape="1">
          <a:blip r:embed="rId3">
            <a:alphaModFix/>
          </a:blip>
          <a:srcRect/>
          <a:stretch/>
        </p:blipFill>
        <p:spPr>
          <a:xfrm>
            <a:off x="4592412" y="3080759"/>
            <a:ext cx="5233759" cy="4655656"/>
          </a:xfrm>
          <a:prstGeom prst="rect">
            <a:avLst/>
          </a:prstGeom>
          <a:noFill/>
          <a:ln>
            <a:noFill/>
          </a:ln>
        </p:spPr>
      </p:pic>
      <p:pic>
        <p:nvPicPr>
          <p:cNvPr id="1479" name="Google Shape;1479;p77"/>
          <p:cNvPicPr preferRelativeResize="0"/>
          <p:nvPr/>
        </p:nvPicPr>
        <p:blipFill rotWithShape="1">
          <a:blip r:embed="rId4">
            <a:alphaModFix/>
          </a:blip>
          <a:srcRect/>
          <a:stretch/>
        </p:blipFill>
        <p:spPr>
          <a:xfrm>
            <a:off x="1738522" y="3403588"/>
            <a:ext cx="1863890" cy="1863890"/>
          </a:xfrm>
          <a:prstGeom prst="rect">
            <a:avLst/>
          </a:prstGeom>
          <a:noFill/>
          <a:ln w="38100" cap="sq" cmpd="sng">
            <a:solidFill>
              <a:srgbClr val="000000"/>
            </a:solidFill>
            <a:prstDash val="solid"/>
            <a:miter lim="800000"/>
            <a:headEnd type="none" w="sm" len="sm"/>
            <a:tailEnd type="none" w="sm" len="sm"/>
          </a:ln>
          <a:effectLst>
            <a:outerShdw blurRad="50800" dist="38100" dir="2700000" algn="tl" rotWithShape="0">
              <a:srgbClr val="000000">
                <a:alpha val="41960"/>
              </a:srgbClr>
            </a:outerShdw>
          </a:effectLst>
        </p:spPr>
      </p:pic>
      <p:pic>
        <p:nvPicPr>
          <p:cNvPr id="1480" name="Google Shape;1480;p77"/>
          <p:cNvPicPr preferRelativeResize="0"/>
          <p:nvPr/>
        </p:nvPicPr>
        <p:blipFill rotWithShape="1">
          <a:blip r:embed="rId5">
            <a:alphaModFix/>
          </a:blip>
          <a:srcRect/>
          <a:stretch/>
        </p:blipFill>
        <p:spPr>
          <a:xfrm>
            <a:off x="11489871" y="3403588"/>
            <a:ext cx="3314700" cy="4584020"/>
          </a:xfrm>
          <a:prstGeom prst="rect">
            <a:avLst/>
          </a:prstGeom>
          <a:noFill/>
          <a:ln>
            <a:noFill/>
          </a:ln>
        </p:spPr>
      </p:pic>
      <p:sp>
        <p:nvSpPr>
          <p:cNvPr id="1481" name="Google Shape;1481;p77"/>
          <p:cNvSpPr txBox="1"/>
          <p:nvPr/>
        </p:nvSpPr>
        <p:spPr>
          <a:xfrm>
            <a:off x="2931968" y="1616224"/>
            <a:ext cx="10476431" cy="832423"/>
          </a:xfrm>
          <a:prstGeom prst="rect">
            <a:avLst/>
          </a:prstGeom>
          <a:solidFill>
            <a:schemeClr val="lt1"/>
          </a:solidFill>
          <a:ln w="12700" cap="flat" cmpd="sng">
            <a:solidFill>
              <a:srgbClr val="595959"/>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dk1"/>
                </a:solidFill>
                <a:latin typeface="Open Sans"/>
                <a:ea typeface="Open Sans"/>
                <a:cs typeface="Open Sans"/>
                <a:sym typeface="Open Sans"/>
              </a:rPr>
              <a:t>Uber, Facebook Messenger, and Zendesk are some of the companies who have implemented chatbots using NLP.</a:t>
            </a:r>
            <a:endParaRPr sz="2200" b="0" i="0" u="none" strike="noStrike" cap="none">
              <a:solidFill>
                <a:schemeClr val="dk1"/>
              </a:solidFill>
              <a:latin typeface="Open Sans"/>
              <a:ea typeface="Open Sans"/>
              <a:cs typeface="Open Sans"/>
              <a:sym typeface="Open Sans"/>
            </a:endParaRPr>
          </a:p>
        </p:txBody>
      </p:sp>
      <p:sp>
        <p:nvSpPr>
          <p:cNvPr id="1482" name="Google Shape;1482;p77"/>
          <p:cNvSpPr/>
          <p:nvPr/>
        </p:nvSpPr>
        <p:spPr>
          <a:xfrm>
            <a:off x="7711457" y="8606345"/>
            <a:ext cx="801823"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sng" strike="noStrike" cap="none">
                <a:solidFill>
                  <a:srgbClr val="000000"/>
                </a:solidFill>
                <a:latin typeface="Arial"/>
                <a:ea typeface="Arial"/>
                <a:cs typeface="Arial"/>
                <a:sym typeface="Arial"/>
                <a:hlinkClick r:id="rId6"/>
              </a:rPr>
              <a:t>Source</a:t>
            </a:r>
            <a:endParaRPr sz="1400" b="0" i="0" u="none" strike="noStrike" cap="none">
              <a:solidFill>
                <a:srgbClr val="000000"/>
              </a:solidFill>
              <a:latin typeface="Arial"/>
              <a:ea typeface="Arial"/>
              <a:cs typeface="Arial"/>
              <a:sym typeface="Arial"/>
            </a:endParaRPr>
          </a:p>
        </p:txBody>
      </p:sp>
      <p:pic>
        <p:nvPicPr>
          <p:cNvPr id="1483" name="Google Shape;1483;p77"/>
          <p:cNvPicPr preferRelativeResize="0"/>
          <p:nvPr/>
        </p:nvPicPr>
        <p:blipFill rotWithShape="1">
          <a:blip r:embed="rId7">
            <a:alphaModFix/>
          </a:blip>
          <a:srcRect/>
          <a:stretch/>
        </p:blipFill>
        <p:spPr>
          <a:xfrm>
            <a:off x="4305134" y="506872"/>
            <a:ext cx="7614470" cy="624198"/>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488"/>
        <p:cNvGrpSpPr/>
        <p:nvPr/>
      </p:nvGrpSpPr>
      <p:grpSpPr>
        <a:xfrm>
          <a:off x="0" y="0"/>
          <a:ext cx="0" cy="0"/>
          <a:chOff x="0" y="0"/>
          <a:chExt cx="0" cy="0"/>
        </a:xfrm>
      </p:grpSpPr>
      <p:sp>
        <p:nvSpPr>
          <p:cNvPr id="1489" name="Google Shape;1489;p78"/>
          <p:cNvSpPr/>
          <p:nvPr/>
        </p:nvSpPr>
        <p:spPr>
          <a:xfrm>
            <a:off x="10914130" y="2858001"/>
            <a:ext cx="5143625" cy="2943655"/>
          </a:xfrm>
          <a:prstGeom prst="roundRect">
            <a:avLst>
              <a:gd name="adj" fmla="val 16667"/>
            </a:avLst>
          </a:prstGeom>
          <a:solidFill>
            <a:schemeClr val="lt1"/>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490" name="Google Shape;1490;p78"/>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800"/>
              <a:buNone/>
            </a:pPr>
            <a:r>
              <a:rPr lang="en-US">
                <a:latin typeface="Open Sans"/>
                <a:ea typeface="Open Sans"/>
                <a:cs typeface="Open Sans"/>
                <a:sym typeface="Open Sans"/>
              </a:rPr>
              <a:t>NLP in Real-Life: Information Retrieval</a:t>
            </a:r>
            <a:endParaRPr>
              <a:latin typeface="Open Sans"/>
              <a:ea typeface="Open Sans"/>
              <a:cs typeface="Open Sans"/>
              <a:sym typeface="Open Sans"/>
            </a:endParaRPr>
          </a:p>
        </p:txBody>
      </p:sp>
      <p:sp>
        <p:nvSpPr>
          <p:cNvPr id="1491" name="Google Shape;1491;p78"/>
          <p:cNvSpPr txBox="1"/>
          <p:nvPr/>
        </p:nvSpPr>
        <p:spPr>
          <a:xfrm>
            <a:off x="5704114" y="2510971"/>
            <a:ext cx="5950857" cy="369332"/>
          </a:xfrm>
          <a:prstGeom prst="rect">
            <a:avLst/>
          </a:prstGeom>
          <a:noFill/>
          <a:ln>
            <a:noFill/>
          </a:ln>
        </p:spPr>
        <p:txBody>
          <a:bodyPr spcFirstLastPara="1" wrap="square" lIns="91425" tIns="45700" rIns="91425" bIns="45700" anchor="t" anchorCtr="0">
            <a:spAutoFit/>
          </a:bodyPr>
          <a:lstStyle/>
          <a:p>
            <a:pPr marL="285750" marR="0" lvl="0" indent="-171450" algn="l" rtl="0">
              <a:lnSpc>
                <a:spcPct val="100000"/>
              </a:lnSpc>
              <a:spcBef>
                <a:spcPts val="0"/>
              </a:spcBef>
              <a:spcAft>
                <a:spcPts val="0"/>
              </a:spcAft>
              <a:buClr>
                <a:schemeClr val="dk1"/>
              </a:buClr>
              <a:buSzPts val="1800"/>
              <a:buFont typeface="Arial"/>
              <a:buNone/>
            </a:pPr>
            <a:endParaRPr sz="1800" b="0" i="0" u="none" strike="noStrike" cap="none">
              <a:solidFill>
                <a:schemeClr val="dk1"/>
              </a:solidFill>
              <a:latin typeface="Open Sans"/>
              <a:ea typeface="Open Sans"/>
              <a:cs typeface="Open Sans"/>
              <a:sym typeface="Open Sans"/>
            </a:endParaRPr>
          </a:p>
        </p:txBody>
      </p:sp>
      <p:pic>
        <p:nvPicPr>
          <p:cNvPr id="1492" name="Google Shape;1492;p78"/>
          <p:cNvPicPr preferRelativeResize="0"/>
          <p:nvPr/>
        </p:nvPicPr>
        <p:blipFill rotWithShape="1">
          <a:blip r:embed="rId3">
            <a:alphaModFix/>
          </a:blip>
          <a:srcRect/>
          <a:stretch/>
        </p:blipFill>
        <p:spPr>
          <a:xfrm>
            <a:off x="1574755" y="3587802"/>
            <a:ext cx="1530918" cy="1711450"/>
          </a:xfrm>
          <a:prstGeom prst="rect">
            <a:avLst/>
          </a:prstGeom>
          <a:noFill/>
          <a:ln w="38100" cap="sq" cmpd="sng">
            <a:solidFill>
              <a:srgbClr val="000000"/>
            </a:solidFill>
            <a:prstDash val="solid"/>
            <a:miter lim="800000"/>
            <a:headEnd type="none" w="sm" len="sm"/>
            <a:tailEnd type="none" w="sm" len="sm"/>
          </a:ln>
          <a:effectLst>
            <a:outerShdw blurRad="50800" dist="38100" dir="2700000" algn="tl" rotWithShape="0">
              <a:srgbClr val="000000">
                <a:alpha val="41960"/>
              </a:srgbClr>
            </a:outerShdw>
          </a:effectLst>
        </p:spPr>
      </p:pic>
      <p:sp>
        <p:nvSpPr>
          <p:cNvPr id="1493" name="Google Shape;1493;p78"/>
          <p:cNvSpPr/>
          <p:nvPr/>
        </p:nvSpPr>
        <p:spPr>
          <a:xfrm>
            <a:off x="11111967" y="3089668"/>
            <a:ext cx="4832254" cy="246217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chemeClr val="dk1"/>
                </a:solidFill>
                <a:latin typeface="Open Sans"/>
                <a:ea typeface="Open Sans"/>
                <a:cs typeface="Open Sans"/>
                <a:sym typeface="Open Sans"/>
              </a:rPr>
              <a:t>NLP techniques used in IR are:</a:t>
            </a:r>
            <a:endParaRPr sz="2200" b="0" i="0" u="none" strike="noStrike" cap="none">
              <a:solidFill>
                <a:srgbClr val="000000"/>
              </a:solidFill>
              <a:latin typeface="Open Sans"/>
              <a:ea typeface="Open Sans"/>
              <a:cs typeface="Open Sans"/>
              <a:sym typeface="Open Sans"/>
            </a:endParaRPr>
          </a:p>
          <a:p>
            <a:pPr marL="457200" marR="0" lvl="0" indent="-457200" algn="l" rtl="0">
              <a:lnSpc>
                <a:spcPct val="100000"/>
              </a:lnSpc>
              <a:spcBef>
                <a:spcPts val="0"/>
              </a:spcBef>
              <a:spcAft>
                <a:spcPts val="0"/>
              </a:spcAft>
              <a:buClr>
                <a:schemeClr val="dk1"/>
              </a:buClr>
              <a:buSzPts val="2800"/>
              <a:buFont typeface="Arial"/>
              <a:buChar char="•"/>
            </a:pPr>
            <a:r>
              <a:rPr lang="en-US" sz="2200" b="0" i="0" u="none" strike="noStrike" cap="none">
                <a:solidFill>
                  <a:schemeClr val="dk1"/>
                </a:solidFill>
                <a:latin typeface="Open Sans"/>
                <a:ea typeface="Open Sans"/>
                <a:cs typeface="Open Sans"/>
                <a:sym typeface="Open Sans"/>
              </a:rPr>
              <a:t>Stemming</a:t>
            </a:r>
            <a:endParaRPr sz="2200" b="0" i="0" u="none" strike="noStrike" cap="none">
              <a:solidFill>
                <a:srgbClr val="000000"/>
              </a:solidFill>
              <a:latin typeface="Open Sans"/>
              <a:ea typeface="Open Sans"/>
              <a:cs typeface="Open Sans"/>
              <a:sym typeface="Open Sans"/>
            </a:endParaRPr>
          </a:p>
          <a:p>
            <a:pPr marL="457200" marR="0" lvl="0" indent="-457200" algn="l" rtl="0">
              <a:lnSpc>
                <a:spcPct val="100000"/>
              </a:lnSpc>
              <a:spcBef>
                <a:spcPts val="0"/>
              </a:spcBef>
              <a:spcAft>
                <a:spcPts val="0"/>
              </a:spcAft>
              <a:buClr>
                <a:schemeClr val="dk1"/>
              </a:buClr>
              <a:buSzPts val="2800"/>
              <a:buFont typeface="Arial"/>
              <a:buChar char="•"/>
            </a:pPr>
            <a:r>
              <a:rPr lang="en-US" sz="2200" b="0" i="0" u="none" strike="noStrike" cap="none">
                <a:solidFill>
                  <a:schemeClr val="dk1"/>
                </a:solidFill>
                <a:latin typeface="Open Sans"/>
                <a:ea typeface="Open Sans"/>
                <a:cs typeface="Open Sans"/>
                <a:sym typeface="Open Sans"/>
              </a:rPr>
              <a:t>Part-of-Speech Tagging</a:t>
            </a:r>
            <a:endParaRPr sz="2200" b="0" i="0" u="none" strike="noStrike" cap="none">
              <a:solidFill>
                <a:srgbClr val="000000"/>
              </a:solidFill>
              <a:latin typeface="Open Sans"/>
              <a:ea typeface="Open Sans"/>
              <a:cs typeface="Open Sans"/>
              <a:sym typeface="Open Sans"/>
            </a:endParaRPr>
          </a:p>
          <a:p>
            <a:pPr marL="457200" marR="0" lvl="0" indent="-457200" algn="l" rtl="0">
              <a:lnSpc>
                <a:spcPct val="100000"/>
              </a:lnSpc>
              <a:spcBef>
                <a:spcPts val="0"/>
              </a:spcBef>
              <a:spcAft>
                <a:spcPts val="0"/>
              </a:spcAft>
              <a:buClr>
                <a:schemeClr val="dk1"/>
              </a:buClr>
              <a:buSzPts val="2800"/>
              <a:buFont typeface="Arial"/>
              <a:buChar char="•"/>
            </a:pPr>
            <a:r>
              <a:rPr lang="en-US" sz="2200" b="0" i="0" u="none" strike="noStrike" cap="none">
                <a:solidFill>
                  <a:schemeClr val="dk1"/>
                </a:solidFill>
                <a:latin typeface="Open Sans"/>
                <a:ea typeface="Open Sans"/>
                <a:cs typeface="Open Sans"/>
                <a:sym typeface="Open Sans"/>
              </a:rPr>
              <a:t>Compound Recognition</a:t>
            </a:r>
            <a:endParaRPr sz="2200" b="0" i="0" u="none" strike="noStrike" cap="none">
              <a:solidFill>
                <a:srgbClr val="000000"/>
              </a:solidFill>
              <a:latin typeface="Open Sans"/>
              <a:ea typeface="Open Sans"/>
              <a:cs typeface="Open Sans"/>
              <a:sym typeface="Open Sans"/>
            </a:endParaRPr>
          </a:p>
          <a:p>
            <a:pPr marL="457200" marR="0" lvl="0" indent="-457200" algn="l" rtl="0">
              <a:lnSpc>
                <a:spcPct val="100000"/>
              </a:lnSpc>
              <a:spcBef>
                <a:spcPts val="0"/>
              </a:spcBef>
              <a:spcAft>
                <a:spcPts val="0"/>
              </a:spcAft>
              <a:buClr>
                <a:schemeClr val="dk1"/>
              </a:buClr>
              <a:buSzPts val="2800"/>
              <a:buFont typeface="Arial"/>
              <a:buChar char="•"/>
            </a:pPr>
            <a:r>
              <a:rPr lang="en-US" sz="2200" b="0" i="0" u="none" strike="noStrike" cap="none">
                <a:solidFill>
                  <a:schemeClr val="dk1"/>
                </a:solidFill>
                <a:latin typeface="Open Sans"/>
                <a:ea typeface="Open Sans"/>
                <a:cs typeface="Open Sans"/>
                <a:sym typeface="Open Sans"/>
              </a:rPr>
              <a:t>Decompounding</a:t>
            </a:r>
            <a:endParaRPr sz="2200" b="0" i="0" u="none" strike="noStrike" cap="none">
              <a:solidFill>
                <a:srgbClr val="000000"/>
              </a:solidFill>
              <a:latin typeface="Open Sans"/>
              <a:ea typeface="Open Sans"/>
              <a:cs typeface="Open Sans"/>
              <a:sym typeface="Open Sans"/>
            </a:endParaRPr>
          </a:p>
          <a:p>
            <a:pPr marL="457200" marR="0" lvl="0" indent="-457200" algn="l" rtl="0">
              <a:lnSpc>
                <a:spcPct val="100000"/>
              </a:lnSpc>
              <a:spcBef>
                <a:spcPts val="0"/>
              </a:spcBef>
              <a:spcAft>
                <a:spcPts val="0"/>
              </a:spcAft>
              <a:buClr>
                <a:schemeClr val="dk1"/>
              </a:buClr>
              <a:buSzPts val="2800"/>
              <a:buFont typeface="Arial"/>
              <a:buChar char="•"/>
            </a:pPr>
            <a:r>
              <a:rPr lang="en-US" sz="2200" b="0" i="0" u="none" strike="noStrike" cap="none">
                <a:solidFill>
                  <a:schemeClr val="dk1"/>
                </a:solidFill>
                <a:latin typeface="Open Sans"/>
                <a:ea typeface="Open Sans"/>
                <a:cs typeface="Open Sans"/>
                <a:sym typeface="Open Sans"/>
              </a:rPr>
              <a:t>Chunking</a:t>
            </a:r>
            <a:endParaRPr sz="2200" b="0" i="0" u="none" strike="noStrike" cap="none">
              <a:solidFill>
                <a:srgbClr val="000000"/>
              </a:solidFill>
              <a:latin typeface="Open Sans"/>
              <a:ea typeface="Open Sans"/>
              <a:cs typeface="Open Sans"/>
              <a:sym typeface="Open Sans"/>
            </a:endParaRPr>
          </a:p>
          <a:p>
            <a:pPr marL="457200" marR="0" lvl="0" indent="-457200" algn="l" rtl="0">
              <a:lnSpc>
                <a:spcPct val="100000"/>
              </a:lnSpc>
              <a:spcBef>
                <a:spcPts val="0"/>
              </a:spcBef>
              <a:spcAft>
                <a:spcPts val="0"/>
              </a:spcAft>
              <a:buClr>
                <a:schemeClr val="dk1"/>
              </a:buClr>
              <a:buSzPts val="2800"/>
              <a:buFont typeface="Arial"/>
              <a:buChar char="•"/>
            </a:pPr>
            <a:r>
              <a:rPr lang="en-US" sz="2200" b="0" i="0" u="none" strike="noStrike" cap="none">
                <a:solidFill>
                  <a:schemeClr val="dk1"/>
                </a:solidFill>
                <a:latin typeface="Open Sans"/>
                <a:ea typeface="Open Sans"/>
                <a:cs typeface="Open Sans"/>
                <a:sym typeface="Open Sans"/>
              </a:rPr>
              <a:t>Word-Sense Disambiguation</a:t>
            </a:r>
            <a:endParaRPr sz="2200" b="0" i="0" u="none" strike="noStrike" cap="none">
              <a:solidFill>
                <a:schemeClr val="dk1"/>
              </a:solidFill>
              <a:latin typeface="Open Sans"/>
              <a:ea typeface="Open Sans"/>
              <a:cs typeface="Open Sans"/>
              <a:sym typeface="Open Sans"/>
            </a:endParaRPr>
          </a:p>
        </p:txBody>
      </p:sp>
      <p:sp>
        <p:nvSpPr>
          <p:cNvPr id="1494" name="Google Shape;1494;p78"/>
          <p:cNvSpPr/>
          <p:nvPr/>
        </p:nvSpPr>
        <p:spPr>
          <a:xfrm>
            <a:off x="3502100" y="6961098"/>
            <a:ext cx="8414127" cy="769401"/>
          </a:xfrm>
          <a:prstGeom prst="rect">
            <a:avLst/>
          </a:prstGeom>
          <a:noFill/>
          <a:ln w="9525" cap="flat" cmpd="sng">
            <a:solidFill>
              <a:srgbClr val="595959"/>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dk1"/>
                </a:solidFill>
                <a:latin typeface="Open Sans"/>
                <a:ea typeface="Open Sans"/>
                <a:cs typeface="Open Sans"/>
                <a:sym typeface="Open Sans"/>
              </a:rPr>
              <a:t>Google finds relevant and similar results using Information Retrieval.</a:t>
            </a:r>
            <a:endParaRPr sz="2200" b="0" i="0" u="none" strike="noStrike" cap="none">
              <a:solidFill>
                <a:schemeClr val="dk1"/>
              </a:solidFill>
              <a:latin typeface="Open Sans"/>
              <a:ea typeface="Open Sans"/>
              <a:cs typeface="Open Sans"/>
              <a:sym typeface="Open Sans"/>
            </a:endParaRPr>
          </a:p>
        </p:txBody>
      </p:sp>
      <p:sp>
        <p:nvSpPr>
          <p:cNvPr id="1495" name="Google Shape;1495;p78"/>
          <p:cNvSpPr/>
          <p:nvPr/>
        </p:nvSpPr>
        <p:spPr>
          <a:xfrm>
            <a:off x="4372170" y="1602948"/>
            <a:ext cx="7102160" cy="635868"/>
          </a:xfrm>
          <a:prstGeom prst="rect">
            <a:avLst/>
          </a:prstGeom>
          <a:noFill/>
          <a:ln w="9525" cap="flat" cmpd="sng">
            <a:solidFill>
              <a:srgbClr val="59595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dk1"/>
                </a:solidFill>
                <a:latin typeface="Open Sans"/>
                <a:ea typeface="Open Sans"/>
                <a:cs typeface="Open Sans"/>
                <a:sym typeface="Open Sans"/>
              </a:rPr>
              <a:t>Find information according to the given query </a:t>
            </a:r>
            <a:endParaRPr sz="2200" b="0" i="0" u="none" strike="noStrike" cap="none">
              <a:solidFill>
                <a:schemeClr val="dk1"/>
              </a:solidFill>
              <a:latin typeface="Open Sans"/>
              <a:ea typeface="Open Sans"/>
              <a:cs typeface="Open Sans"/>
              <a:sym typeface="Open Sans"/>
            </a:endParaRPr>
          </a:p>
        </p:txBody>
      </p:sp>
      <p:grpSp>
        <p:nvGrpSpPr>
          <p:cNvPr id="1496" name="Google Shape;1496;p78"/>
          <p:cNvGrpSpPr/>
          <p:nvPr/>
        </p:nvGrpSpPr>
        <p:grpSpPr>
          <a:xfrm>
            <a:off x="4230002" y="3068965"/>
            <a:ext cx="6546162" cy="2578713"/>
            <a:chOff x="4230002" y="3068965"/>
            <a:chExt cx="6546162" cy="2578713"/>
          </a:xfrm>
        </p:grpSpPr>
        <p:grpSp>
          <p:nvGrpSpPr>
            <p:cNvPr id="1497" name="Google Shape;1497;p78"/>
            <p:cNvGrpSpPr/>
            <p:nvPr/>
          </p:nvGrpSpPr>
          <p:grpSpPr>
            <a:xfrm>
              <a:off x="4230002" y="3068965"/>
              <a:ext cx="6546162" cy="2578713"/>
              <a:chOff x="795927" y="2413305"/>
              <a:chExt cx="6546162" cy="2578713"/>
            </a:xfrm>
          </p:grpSpPr>
          <p:sp>
            <p:nvSpPr>
              <p:cNvPr id="1498" name="Google Shape;1498;p78"/>
              <p:cNvSpPr/>
              <p:nvPr/>
            </p:nvSpPr>
            <p:spPr>
              <a:xfrm>
                <a:off x="3457630" y="3882840"/>
                <a:ext cx="2736647"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b="0" i="0" u="none" strike="noStrike" cap="none">
                    <a:solidFill>
                      <a:srgbClr val="000000"/>
                    </a:solidFill>
                    <a:latin typeface="Open Sans"/>
                    <a:ea typeface="Open Sans"/>
                    <a:cs typeface="Open Sans"/>
                    <a:sym typeface="Open Sans"/>
                  </a:rPr>
                  <a:t>Unstructured</a:t>
                </a:r>
                <a:endParaRPr sz="1400" b="0" i="0" u="none" strike="noStrike" cap="none">
                  <a:solidFill>
                    <a:srgbClr val="000000"/>
                  </a:solidFill>
                  <a:latin typeface="Arial"/>
                  <a:ea typeface="Arial"/>
                  <a:cs typeface="Arial"/>
                  <a:sym typeface="Arial"/>
                </a:endParaRPr>
              </a:p>
            </p:txBody>
          </p:sp>
          <p:sp>
            <p:nvSpPr>
              <p:cNvPr id="1499" name="Google Shape;1499;p78"/>
              <p:cNvSpPr/>
              <p:nvPr/>
            </p:nvSpPr>
            <p:spPr>
              <a:xfrm>
                <a:off x="2335733" y="3456562"/>
                <a:ext cx="848830"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Open Sans"/>
                    <a:ea typeface="Open Sans"/>
                    <a:cs typeface="Open Sans"/>
                    <a:sym typeface="Open Sans"/>
                  </a:rPr>
                  <a:t>Text </a:t>
                </a:r>
                <a:endParaRPr sz="1400" b="0" i="0" u="none" strike="noStrike" cap="none">
                  <a:solidFill>
                    <a:srgbClr val="000000"/>
                  </a:solidFill>
                  <a:latin typeface="Arial"/>
                  <a:ea typeface="Arial"/>
                  <a:cs typeface="Arial"/>
                  <a:sym typeface="Arial"/>
                </a:endParaRPr>
              </a:p>
            </p:txBody>
          </p:sp>
          <p:sp>
            <p:nvSpPr>
              <p:cNvPr id="1500" name="Google Shape;1500;p78"/>
              <p:cNvSpPr/>
              <p:nvPr/>
            </p:nvSpPr>
            <p:spPr>
              <a:xfrm>
                <a:off x="3258850" y="3287337"/>
                <a:ext cx="1197764" cy="6463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600"/>
                  <a:buFont typeface="Arial"/>
                  <a:buNone/>
                </a:pPr>
                <a:r>
                  <a:rPr lang="en-US" sz="3600" b="0" i="0" u="none" strike="noStrike" cap="none">
                    <a:solidFill>
                      <a:srgbClr val="000000"/>
                    </a:solidFill>
                    <a:latin typeface="Open Sans"/>
                    <a:ea typeface="Open Sans"/>
                    <a:cs typeface="Open Sans"/>
                    <a:sym typeface="Open Sans"/>
                  </a:rPr>
                  <a:t>Data</a:t>
                </a:r>
                <a:endParaRPr sz="1400" b="0" i="0" u="none" strike="noStrike" cap="none">
                  <a:solidFill>
                    <a:srgbClr val="000000"/>
                  </a:solidFill>
                  <a:latin typeface="Arial"/>
                  <a:ea typeface="Arial"/>
                  <a:cs typeface="Arial"/>
                  <a:sym typeface="Arial"/>
                </a:endParaRPr>
              </a:p>
            </p:txBody>
          </p:sp>
          <p:sp>
            <p:nvSpPr>
              <p:cNvPr id="1501" name="Google Shape;1501;p78"/>
              <p:cNvSpPr/>
              <p:nvPr/>
            </p:nvSpPr>
            <p:spPr>
              <a:xfrm>
                <a:off x="4172720" y="4434100"/>
                <a:ext cx="1540806" cy="43088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000000"/>
                    </a:solidFill>
                    <a:latin typeface="Open Sans"/>
                    <a:ea typeface="Open Sans"/>
                    <a:cs typeface="Open Sans"/>
                    <a:sym typeface="Open Sans"/>
                  </a:rPr>
                  <a:t>Originates</a:t>
                </a:r>
                <a:endParaRPr sz="2200" b="0" i="0" u="none" strike="noStrike" cap="none">
                  <a:solidFill>
                    <a:srgbClr val="000000"/>
                  </a:solidFill>
                  <a:latin typeface="Open Sans"/>
                  <a:ea typeface="Open Sans"/>
                  <a:cs typeface="Open Sans"/>
                  <a:sym typeface="Open Sans"/>
                </a:endParaRPr>
              </a:p>
            </p:txBody>
          </p:sp>
          <p:sp>
            <p:nvSpPr>
              <p:cNvPr id="1502" name="Google Shape;1502;p78"/>
              <p:cNvSpPr/>
              <p:nvPr/>
            </p:nvSpPr>
            <p:spPr>
              <a:xfrm>
                <a:off x="3047727" y="4499575"/>
                <a:ext cx="984565" cy="49244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600"/>
                  <a:buFont typeface="Arial"/>
                  <a:buNone/>
                </a:pPr>
                <a:r>
                  <a:rPr lang="en-US" sz="2600" b="0" i="0" u="none" strike="noStrike" cap="none">
                    <a:solidFill>
                      <a:srgbClr val="000000"/>
                    </a:solidFill>
                    <a:latin typeface="Open Sans"/>
                    <a:ea typeface="Open Sans"/>
                    <a:cs typeface="Open Sans"/>
                    <a:sym typeface="Open Sans"/>
                  </a:rPr>
                  <a:t>none</a:t>
                </a:r>
                <a:endParaRPr sz="1400" b="0" i="0" u="none" strike="noStrike" cap="none">
                  <a:solidFill>
                    <a:srgbClr val="000000"/>
                  </a:solidFill>
                  <a:latin typeface="Arial"/>
                  <a:ea typeface="Arial"/>
                  <a:cs typeface="Arial"/>
                  <a:sym typeface="Arial"/>
                </a:endParaRPr>
              </a:p>
            </p:txBody>
          </p:sp>
          <p:sp>
            <p:nvSpPr>
              <p:cNvPr id="1503" name="Google Shape;1503;p78"/>
              <p:cNvSpPr/>
              <p:nvPr/>
            </p:nvSpPr>
            <p:spPr>
              <a:xfrm>
                <a:off x="1731920" y="3976355"/>
                <a:ext cx="1826387"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US" sz="2800" b="0" i="0" u="none" strike="noStrike" cap="none">
                    <a:solidFill>
                      <a:srgbClr val="000000"/>
                    </a:solidFill>
                    <a:latin typeface="Open Sans"/>
                    <a:ea typeface="Open Sans"/>
                    <a:cs typeface="Open Sans"/>
                    <a:sym typeface="Open Sans"/>
                  </a:rPr>
                  <a:t>Facilitate</a:t>
                </a:r>
                <a:endParaRPr sz="1400" b="0" i="0" u="none" strike="noStrike" cap="none">
                  <a:solidFill>
                    <a:srgbClr val="000000"/>
                  </a:solidFill>
                  <a:latin typeface="Arial"/>
                  <a:ea typeface="Arial"/>
                  <a:cs typeface="Arial"/>
                  <a:sym typeface="Arial"/>
                </a:endParaRPr>
              </a:p>
            </p:txBody>
          </p:sp>
          <p:sp>
            <p:nvSpPr>
              <p:cNvPr id="1504" name="Google Shape;1504;p78"/>
              <p:cNvSpPr/>
              <p:nvPr/>
            </p:nvSpPr>
            <p:spPr>
              <a:xfrm>
                <a:off x="4803420" y="3519522"/>
                <a:ext cx="1386918"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Open Sans"/>
                    <a:ea typeface="Open Sans"/>
                    <a:cs typeface="Open Sans"/>
                    <a:sym typeface="Open Sans"/>
                  </a:rPr>
                  <a:t>Big Data</a:t>
                </a:r>
                <a:endParaRPr sz="1400" b="0" i="0" u="none" strike="noStrike" cap="none">
                  <a:solidFill>
                    <a:srgbClr val="000000"/>
                  </a:solidFill>
                  <a:latin typeface="Arial"/>
                  <a:ea typeface="Arial"/>
                  <a:cs typeface="Arial"/>
                  <a:sym typeface="Arial"/>
                </a:endParaRPr>
              </a:p>
            </p:txBody>
          </p:sp>
          <p:sp>
            <p:nvSpPr>
              <p:cNvPr id="1505" name="Google Shape;1505;p78"/>
              <p:cNvSpPr/>
              <p:nvPr/>
            </p:nvSpPr>
            <p:spPr>
              <a:xfrm>
                <a:off x="795927" y="2930896"/>
                <a:ext cx="1879041" cy="43088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000000"/>
                    </a:solidFill>
                    <a:latin typeface="Open Sans"/>
                    <a:ea typeface="Open Sans"/>
                    <a:cs typeface="Open Sans"/>
                    <a:sym typeface="Open Sans"/>
                  </a:rPr>
                  <a:t>Organization</a:t>
                </a:r>
                <a:endParaRPr sz="2200" b="0" i="0" u="none" strike="noStrike" cap="none">
                  <a:solidFill>
                    <a:srgbClr val="000000"/>
                  </a:solidFill>
                  <a:latin typeface="Open Sans"/>
                  <a:ea typeface="Open Sans"/>
                  <a:cs typeface="Open Sans"/>
                  <a:sym typeface="Open Sans"/>
                </a:endParaRPr>
              </a:p>
            </p:txBody>
          </p:sp>
          <p:sp>
            <p:nvSpPr>
              <p:cNvPr id="1506" name="Google Shape;1506;p78"/>
              <p:cNvSpPr/>
              <p:nvPr/>
            </p:nvSpPr>
            <p:spPr>
              <a:xfrm>
                <a:off x="4158583" y="3039280"/>
                <a:ext cx="1439818" cy="43088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000000"/>
                    </a:solidFill>
                    <a:latin typeface="Open Sans"/>
                    <a:ea typeface="Open Sans"/>
                    <a:cs typeface="Open Sans"/>
                    <a:sym typeface="Open Sans"/>
                  </a:rPr>
                  <a:t>Packaged</a:t>
                </a:r>
                <a:endParaRPr sz="1400" b="0" i="0" u="none" strike="noStrike" cap="none">
                  <a:solidFill>
                    <a:srgbClr val="000000"/>
                  </a:solidFill>
                  <a:latin typeface="Arial"/>
                  <a:ea typeface="Arial"/>
                  <a:cs typeface="Arial"/>
                  <a:sym typeface="Arial"/>
                </a:endParaRPr>
              </a:p>
            </p:txBody>
          </p:sp>
          <p:sp>
            <p:nvSpPr>
              <p:cNvPr id="1507" name="Google Shape;1507;p78"/>
              <p:cNvSpPr/>
              <p:nvPr/>
            </p:nvSpPr>
            <p:spPr>
              <a:xfrm>
                <a:off x="6000055" y="4138382"/>
                <a:ext cx="1342034" cy="44627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300"/>
                  <a:buFont typeface="Arial"/>
                  <a:buNone/>
                </a:pPr>
                <a:r>
                  <a:rPr lang="en-US" sz="2300" b="0" i="0" u="none" strike="noStrike" cap="none">
                    <a:solidFill>
                      <a:srgbClr val="000000"/>
                    </a:solidFill>
                    <a:latin typeface="Open Sans"/>
                    <a:ea typeface="Open Sans"/>
                    <a:cs typeface="Open Sans"/>
                    <a:sym typeface="Open Sans"/>
                  </a:rPr>
                  <a:t>Patterns</a:t>
                </a:r>
                <a:endParaRPr sz="1400" b="0" i="0" u="none" strike="noStrike" cap="none">
                  <a:solidFill>
                    <a:srgbClr val="000000"/>
                  </a:solidFill>
                  <a:latin typeface="Arial"/>
                  <a:ea typeface="Arial"/>
                  <a:cs typeface="Arial"/>
                  <a:sym typeface="Arial"/>
                </a:endParaRPr>
              </a:p>
            </p:txBody>
          </p:sp>
          <p:sp>
            <p:nvSpPr>
              <p:cNvPr id="1508" name="Google Shape;1508;p78"/>
              <p:cNvSpPr/>
              <p:nvPr/>
            </p:nvSpPr>
            <p:spPr>
              <a:xfrm>
                <a:off x="3207042" y="2786906"/>
                <a:ext cx="1039067" cy="43088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000000"/>
                    </a:solidFill>
                    <a:latin typeface="Open Sans"/>
                    <a:ea typeface="Open Sans"/>
                    <a:cs typeface="Open Sans"/>
                    <a:sym typeface="Open Sans"/>
                  </a:rPr>
                  <a:t>Words</a:t>
                </a:r>
                <a:endParaRPr sz="1400" b="0" i="0" u="none" strike="noStrike" cap="none">
                  <a:solidFill>
                    <a:srgbClr val="000000"/>
                  </a:solidFill>
                  <a:latin typeface="Arial"/>
                  <a:ea typeface="Arial"/>
                  <a:cs typeface="Arial"/>
                  <a:sym typeface="Arial"/>
                </a:endParaRPr>
              </a:p>
            </p:txBody>
          </p:sp>
          <p:sp>
            <p:nvSpPr>
              <p:cNvPr id="1509" name="Google Shape;1509;p78"/>
              <p:cNvSpPr/>
              <p:nvPr/>
            </p:nvSpPr>
            <p:spPr>
              <a:xfrm>
                <a:off x="1928524" y="2413305"/>
                <a:ext cx="1750800"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Open Sans"/>
                    <a:ea typeface="Open Sans"/>
                    <a:cs typeface="Open Sans"/>
                    <a:sym typeface="Open Sans"/>
                  </a:rPr>
                  <a:t>Collections</a:t>
                </a:r>
                <a:endParaRPr sz="1400" b="0" i="0" u="none" strike="noStrike" cap="none">
                  <a:solidFill>
                    <a:srgbClr val="000000"/>
                  </a:solidFill>
                  <a:latin typeface="Arial"/>
                  <a:ea typeface="Arial"/>
                  <a:cs typeface="Arial"/>
                  <a:sym typeface="Arial"/>
                </a:endParaRPr>
              </a:p>
            </p:txBody>
          </p:sp>
        </p:grpSp>
        <p:sp>
          <p:nvSpPr>
            <p:cNvPr id="1510" name="Google Shape;1510;p78"/>
            <p:cNvSpPr/>
            <p:nvPr/>
          </p:nvSpPr>
          <p:spPr>
            <a:xfrm>
              <a:off x="4245761" y="4108593"/>
              <a:ext cx="1518364" cy="43088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000000"/>
                  </a:solidFill>
                  <a:latin typeface="Open Sans"/>
                  <a:ea typeface="Open Sans"/>
                  <a:cs typeface="Open Sans"/>
                  <a:sym typeface="Open Sans"/>
                </a:rPr>
                <a:t>Sentences</a:t>
              </a:r>
              <a:endParaRPr sz="1400" b="0" i="0" u="none" strike="noStrike" cap="none">
                <a:solidFill>
                  <a:srgbClr val="000000"/>
                </a:solidFill>
                <a:latin typeface="Arial"/>
                <a:ea typeface="Arial"/>
                <a:cs typeface="Arial"/>
                <a:sym typeface="Arial"/>
              </a:endParaRPr>
            </a:p>
          </p:txBody>
        </p:sp>
        <p:sp>
          <p:nvSpPr>
            <p:cNvPr id="1511" name="Google Shape;1511;p78"/>
            <p:cNvSpPr/>
            <p:nvPr/>
          </p:nvSpPr>
          <p:spPr>
            <a:xfrm>
              <a:off x="7576881" y="3114738"/>
              <a:ext cx="950901" cy="43088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000000"/>
                  </a:solidFill>
                  <a:latin typeface="Open Sans"/>
                  <a:ea typeface="Open Sans"/>
                  <a:cs typeface="Open Sans"/>
                  <a:sym typeface="Open Sans"/>
                </a:rPr>
                <a:t>Audio</a:t>
              </a:r>
              <a:endParaRPr sz="1400" b="0" i="0" u="none" strike="noStrike" cap="none">
                <a:solidFill>
                  <a:srgbClr val="000000"/>
                </a:solidFill>
                <a:latin typeface="Arial"/>
                <a:ea typeface="Arial"/>
                <a:cs typeface="Arial"/>
                <a:sym typeface="Arial"/>
              </a:endParaRPr>
            </a:p>
          </p:txBody>
        </p:sp>
        <p:sp>
          <p:nvSpPr>
            <p:cNvPr id="1512" name="Google Shape;1512;p78"/>
            <p:cNvSpPr/>
            <p:nvPr/>
          </p:nvSpPr>
          <p:spPr>
            <a:xfrm>
              <a:off x="8577476" y="3347784"/>
              <a:ext cx="994183"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Open Sans"/>
                  <a:ea typeface="Open Sans"/>
                  <a:cs typeface="Open Sans"/>
                  <a:sym typeface="Open Sans"/>
                </a:rPr>
                <a:t>Video</a:t>
              </a:r>
              <a:endParaRPr sz="1400" b="0" i="0" u="none" strike="noStrike" cap="none">
                <a:solidFill>
                  <a:srgbClr val="000000"/>
                </a:solidFill>
                <a:latin typeface="Arial"/>
                <a:ea typeface="Arial"/>
                <a:cs typeface="Arial"/>
                <a:sym typeface="Arial"/>
              </a:endParaRPr>
            </a:p>
          </p:txBody>
        </p:sp>
        <p:sp>
          <p:nvSpPr>
            <p:cNvPr id="1513" name="Google Shape;1513;p78"/>
            <p:cNvSpPr/>
            <p:nvPr/>
          </p:nvSpPr>
          <p:spPr>
            <a:xfrm>
              <a:off x="9299124" y="3835275"/>
              <a:ext cx="1119217" cy="43088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000000"/>
                  </a:solidFill>
                  <a:latin typeface="Open Sans"/>
                  <a:ea typeface="Open Sans"/>
                  <a:cs typeface="Open Sans"/>
                  <a:sym typeface="Open Sans"/>
                </a:rPr>
                <a:t>Involve</a:t>
              </a:r>
              <a:endParaRPr sz="1400" b="0" i="0" u="none" strike="noStrike" cap="none">
                <a:solidFill>
                  <a:srgbClr val="000000"/>
                </a:solidFill>
                <a:latin typeface="Arial"/>
                <a:ea typeface="Arial"/>
                <a:cs typeface="Arial"/>
                <a:sym typeface="Arial"/>
              </a:endParaRPr>
            </a:p>
          </p:txBody>
        </p:sp>
      </p:grpSp>
      <p:pic>
        <p:nvPicPr>
          <p:cNvPr id="1514" name="Google Shape;1514;p78"/>
          <p:cNvPicPr preferRelativeResize="0"/>
          <p:nvPr/>
        </p:nvPicPr>
        <p:blipFill rotWithShape="1">
          <a:blip r:embed="rId4">
            <a:alphaModFix/>
          </a:blip>
          <a:srcRect/>
          <a:stretch/>
        </p:blipFill>
        <p:spPr>
          <a:xfrm>
            <a:off x="3044939" y="506872"/>
            <a:ext cx="10134860" cy="624198"/>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519"/>
        <p:cNvGrpSpPr/>
        <p:nvPr/>
      </p:nvGrpSpPr>
      <p:grpSpPr>
        <a:xfrm>
          <a:off x="0" y="0"/>
          <a:ext cx="0" cy="0"/>
          <a:chOff x="0" y="0"/>
          <a:chExt cx="0" cy="0"/>
        </a:xfrm>
      </p:grpSpPr>
      <p:sp>
        <p:nvSpPr>
          <p:cNvPr id="1520" name="Google Shape;1520;p79"/>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800"/>
              <a:buNone/>
            </a:pPr>
            <a:r>
              <a:rPr lang="en-US">
                <a:latin typeface="Open Sans"/>
                <a:ea typeface="Open Sans"/>
                <a:cs typeface="Open Sans"/>
                <a:sym typeface="Open Sans"/>
              </a:rPr>
              <a:t>NLP in Real-Life: Information Extraction</a:t>
            </a:r>
            <a:endParaRPr>
              <a:latin typeface="Open Sans"/>
              <a:ea typeface="Open Sans"/>
              <a:cs typeface="Open Sans"/>
              <a:sym typeface="Open Sans"/>
            </a:endParaRPr>
          </a:p>
        </p:txBody>
      </p:sp>
      <p:sp>
        <p:nvSpPr>
          <p:cNvPr id="1521" name="Google Shape;1521;p79"/>
          <p:cNvSpPr txBox="1"/>
          <p:nvPr/>
        </p:nvSpPr>
        <p:spPr>
          <a:xfrm>
            <a:off x="5704114" y="2510971"/>
            <a:ext cx="5950857" cy="369332"/>
          </a:xfrm>
          <a:prstGeom prst="rect">
            <a:avLst/>
          </a:prstGeom>
          <a:noFill/>
          <a:ln>
            <a:noFill/>
          </a:ln>
        </p:spPr>
        <p:txBody>
          <a:bodyPr spcFirstLastPara="1" wrap="square" lIns="91425" tIns="45700" rIns="91425" bIns="45700" anchor="t" anchorCtr="0">
            <a:spAutoFit/>
          </a:bodyPr>
          <a:lstStyle/>
          <a:p>
            <a:pPr marL="285750" marR="0" lvl="0" indent="-171450" algn="l" rtl="0">
              <a:lnSpc>
                <a:spcPct val="100000"/>
              </a:lnSpc>
              <a:spcBef>
                <a:spcPts val="0"/>
              </a:spcBef>
              <a:spcAft>
                <a:spcPts val="0"/>
              </a:spcAft>
              <a:buClr>
                <a:schemeClr val="dk1"/>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1522" name="Google Shape;1522;p79"/>
          <p:cNvSpPr/>
          <p:nvPr/>
        </p:nvSpPr>
        <p:spPr>
          <a:xfrm>
            <a:off x="4806126" y="7167088"/>
            <a:ext cx="5947060" cy="525511"/>
          </a:xfrm>
          <a:prstGeom prst="rect">
            <a:avLst/>
          </a:prstGeom>
          <a:noFill/>
          <a:ln w="9525" cap="flat" cmpd="sng">
            <a:solidFill>
              <a:srgbClr val="595959"/>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dk1"/>
                </a:solidFill>
                <a:latin typeface="Open Sans"/>
                <a:ea typeface="Open Sans"/>
                <a:cs typeface="Open Sans"/>
                <a:sym typeface="Open Sans"/>
              </a:rPr>
              <a:t>Gmail structures events from e-mails</a:t>
            </a:r>
            <a:endParaRPr sz="2200" b="0" i="0" u="none" strike="noStrike" cap="none">
              <a:solidFill>
                <a:schemeClr val="dk1"/>
              </a:solidFill>
              <a:latin typeface="Open Sans"/>
              <a:ea typeface="Open Sans"/>
              <a:cs typeface="Open Sans"/>
              <a:sym typeface="Open Sans"/>
            </a:endParaRPr>
          </a:p>
        </p:txBody>
      </p:sp>
      <p:pic>
        <p:nvPicPr>
          <p:cNvPr id="1523" name="Google Shape;1523;p79"/>
          <p:cNvPicPr preferRelativeResize="0"/>
          <p:nvPr/>
        </p:nvPicPr>
        <p:blipFill rotWithShape="1">
          <a:blip r:embed="rId3">
            <a:alphaModFix/>
          </a:blip>
          <a:srcRect/>
          <a:stretch/>
        </p:blipFill>
        <p:spPr>
          <a:xfrm>
            <a:off x="1265322" y="4099283"/>
            <a:ext cx="1482102" cy="1488718"/>
          </a:xfrm>
          <a:prstGeom prst="rect">
            <a:avLst/>
          </a:prstGeom>
          <a:noFill/>
          <a:ln w="38100" cap="sq" cmpd="sng">
            <a:solidFill>
              <a:srgbClr val="000000"/>
            </a:solidFill>
            <a:prstDash val="solid"/>
            <a:miter lim="800000"/>
            <a:headEnd type="none" w="sm" len="sm"/>
            <a:tailEnd type="none" w="sm" len="sm"/>
          </a:ln>
          <a:effectLst>
            <a:outerShdw blurRad="50800" dist="38100" dir="2700000" algn="tl" rotWithShape="0">
              <a:srgbClr val="000000">
                <a:alpha val="41960"/>
              </a:srgbClr>
            </a:outerShdw>
          </a:effectLst>
        </p:spPr>
      </p:pic>
      <p:sp>
        <p:nvSpPr>
          <p:cNvPr id="1524" name="Google Shape;1524;p79"/>
          <p:cNvSpPr/>
          <p:nvPr/>
        </p:nvSpPr>
        <p:spPr>
          <a:xfrm>
            <a:off x="2907990" y="1594492"/>
            <a:ext cx="10448208" cy="769401"/>
          </a:xfrm>
          <a:prstGeom prst="rect">
            <a:avLst/>
          </a:prstGeom>
          <a:noFill/>
          <a:ln w="9525" cap="flat" cmpd="sng">
            <a:solidFill>
              <a:srgbClr val="595959"/>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dk1"/>
                </a:solidFill>
                <a:latin typeface="Open Sans"/>
                <a:ea typeface="Open Sans"/>
                <a:cs typeface="Open Sans"/>
                <a:sym typeface="Open Sans"/>
              </a:rPr>
              <a:t>Automatic extraction of structured information from unstructured or semi-structured machine-readable documents</a:t>
            </a:r>
            <a:endParaRPr sz="2200" b="0" i="0" u="none" strike="noStrike" cap="none">
              <a:solidFill>
                <a:srgbClr val="000000"/>
              </a:solidFill>
              <a:latin typeface="Open Sans"/>
              <a:ea typeface="Open Sans"/>
              <a:cs typeface="Open Sans"/>
              <a:sym typeface="Open Sans"/>
            </a:endParaRPr>
          </a:p>
        </p:txBody>
      </p:sp>
      <p:pic>
        <p:nvPicPr>
          <p:cNvPr id="1525" name="Google Shape;1525;p79"/>
          <p:cNvPicPr preferRelativeResize="0"/>
          <p:nvPr/>
        </p:nvPicPr>
        <p:blipFill rotWithShape="1">
          <a:blip r:embed="rId4">
            <a:alphaModFix/>
          </a:blip>
          <a:srcRect/>
          <a:stretch/>
        </p:blipFill>
        <p:spPr>
          <a:xfrm>
            <a:off x="4460194" y="3065492"/>
            <a:ext cx="6638925" cy="3905250"/>
          </a:xfrm>
          <a:prstGeom prst="rect">
            <a:avLst/>
          </a:prstGeom>
          <a:noFill/>
          <a:ln>
            <a:noFill/>
          </a:ln>
        </p:spPr>
      </p:pic>
      <p:sp>
        <p:nvSpPr>
          <p:cNvPr id="1526" name="Google Shape;1526;p79"/>
          <p:cNvSpPr/>
          <p:nvPr/>
        </p:nvSpPr>
        <p:spPr>
          <a:xfrm>
            <a:off x="7707450" y="8606345"/>
            <a:ext cx="809837"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sng" strike="noStrike" cap="none">
                <a:solidFill>
                  <a:srgbClr val="000000"/>
                </a:solidFill>
                <a:latin typeface="Open Sans"/>
                <a:ea typeface="Open Sans"/>
                <a:cs typeface="Open Sans"/>
                <a:sym typeface="Open Sans"/>
                <a:hlinkClick r:id="rId5"/>
              </a:rPr>
              <a:t>Source</a:t>
            </a:r>
            <a:endParaRPr sz="1400" b="0" i="0" u="none" strike="noStrike" cap="none">
              <a:solidFill>
                <a:srgbClr val="000000"/>
              </a:solidFill>
              <a:latin typeface="Arial"/>
              <a:ea typeface="Arial"/>
              <a:cs typeface="Arial"/>
              <a:sym typeface="Arial"/>
            </a:endParaRPr>
          </a:p>
        </p:txBody>
      </p:sp>
      <p:pic>
        <p:nvPicPr>
          <p:cNvPr id="1527" name="Google Shape;1527;p79"/>
          <p:cNvPicPr preferRelativeResize="0"/>
          <p:nvPr/>
        </p:nvPicPr>
        <p:blipFill rotWithShape="1">
          <a:blip r:embed="rId6">
            <a:alphaModFix/>
          </a:blip>
          <a:srcRect/>
          <a:stretch/>
        </p:blipFill>
        <p:spPr>
          <a:xfrm>
            <a:off x="2538196" y="506872"/>
            <a:ext cx="11148346" cy="624198"/>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Google Shape;322;p3"/>
          <p:cNvSpPr txBox="1">
            <a:spLocks noGrp="1"/>
          </p:cNvSpPr>
          <p:nvPr>
            <p:ph type="body" idx="1"/>
          </p:nvPr>
        </p:nvSpPr>
        <p:spPr>
          <a:xfrm>
            <a:off x="1047161" y="2504662"/>
            <a:ext cx="9499007" cy="586248"/>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1000"/>
              </a:spcBef>
              <a:spcAft>
                <a:spcPts val="0"/>
              </a:spcAft>
              <a:buClr>
                <a:srgbClr val="3F3F3F"/>
              </a:buClr>
              <a:buSzPts val="2200"/>
              <a:buFont typeface="Arial"/>
              <a:buNone/>
            </a:pPr>
            <a:r>
              <a:rPr lang="en-US">
                <a:solidFill>
                  <a:schemeClr val="dk1"/>
                </a:solidFill>
                <a:latin typeface="Open Sans"/>
                <a:ea typeface="Open Sans"/>
                <a:cs typeface="Open Sans"/>
                <a:sym typeface="Open Sans"/>
              </a:rPr>
              <a:t>Describe natural language processing and its components</a:t>
            </a:r>
            <a:endParaRPr/>
          </a:p>
        </p:txBody>
      </p:sp>
      <p:sp>
        <p:nvSpPr>
          <p:cNvPr id="323" name="Google Shape;323;p3"/>
          <p:cNvSpPr txBox="1">
            <a:spLocks noGrp="1"/>
          </p:cNvSpPr>
          <p:nvPr>
            <p:ph type="body" idx="2"/>
          </p:nvPr>
        </p:nvSpPr>
        <p:spPr>
          <a:xfrm>
            <a:off x="1039762" y="3697359"/>
            <a:ext cx="8019216" cy="586248"/>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1000"/>
              </a:spcBef>
              <a:spcAft>
                <a:spcPts val="0"/>
              </a:spcAft>
              <a:buClr>
                <a:srgbClr val="3F3F3F"/>
              </a:buClr>
              <a:buSzPts val="2200"/>
              <a:buFont typeface="Arial"/>
              <a:buNone/>
            </a:pPr>
            <a:r>
              <a:rPr lang="en-US">
                <a:solidFill>
                  <a:schemeClr val="dk1"/>
                </a:solidFill>
                <a:latin typeface="Open Sans"/>
                <a:ea typeface="Open Sans"/>
                <a:cs typeface="Open Sans"/>
                <a:sym typeface="Open Sans"/>
              </a:rPr>
              <a:t>Explain the different applications of NLP</a:t>
            </a:r>
            <a:endParaRPr/>
          </a:p>
          <a:p>
            <a:pPr marL="457200" marR="0" lvl="0" indent="-228600" algn="l" rtl="0">
              <a:lnSpc>
                <a:spcPct val="100000"/>
              </a:lnSpc>
              <a:spcBef>
                <a:spcPts val="1000"/>
              </a:spcBef>
              <a:spcAft>
                <a:spcPts val="0"/>
              </a:spcAft>
              <a:buClr>
                <a:srgbClr val="3F3F3F"/>
              </a:buClr>
              <a:buSzPts val="2200"/>
              <a:buFont typeface="Arial"/>
              <a:buNone/>
            </a:pPr>
            <a:endParaRPr>
              <a:solidFill>
                <a:schemeClr val="dk1"/>
              </a:solidFill>
              <a:latin typeface="Open Sans"/>
              <a:ea typeface="Open Sans"/>
              <a:cs typeface="Open Sans"/>
              <a:sym typeface="Open Sans"/>
            </a:endParaRPr>
          </a:p>
        </p:txBody>
      </p:sp>
      <p:sp>
        <p:nvSpPr>
          <p:cNvPr id="324" name="Google Shape;324;p3"/>
          <p:cNvSpPr txBox="1">
            <a:spLocks noGrp="1"/>
          </p:cNvSpPr>
          <p:nvPr>
            <p:ph type="body" idx="3"/>
          </p:nvPr>
        </p:nvSpPr>
        <p:spPr>
          <a:xfrm>
            <a:off x="1063825" y="4854485"/>
            <a:ext cx="8019216" cy="586248"/>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1000"/>
              </a:spcBef>
              <a:spcAft>
                <a:spcPts val="0"/>
              </a:spcAft>
              <a:buClr>
                <a:srgbClr val="3F3F3F"/>
              </a:buClr>
              <a:buSzPts val="2200"/>
              <a:buFont typeface="Arial"/>
              <a:buNone/>
            </a:pPr>
            <a:r>
              <a:rPr lang="en-US">
                <a:solidFill>
                  <a:schemeClr val="dk1"/>
                </a:solidFill>
                <a:latin typeface="Open Sans"/>
                <a:ea typeface="Open Sans"/>
                <a:cs typeface="Open Sans"/>
                <a:sym typeface="Open Sans"/>
              </a:rPr>
              <a:t>Define and demonstrate text processing</a:t>
            </a:r>
            <a:endParaRPr/>
          </a:p>
        </p:txBody>
      </p:sp>
      <p:sp>
        <p:nvSpPr>
          <p:cNvPr id="325" name="Google Shape;325;p3"/>
          <p:cNvSpPr txBox="1">
            <a:spLocks noGrp="1"/>
          </p:cNvSpPr>
          <p:nvPr>
            <p:ph type="body" idx="5"/>
          </p:nvPr>
        </p:nvSpPr>
        <p:spPr>
          <a:xfrm>
            <a:off x="1107654" y="486609"/>
            <a:ext cx="8099408" cy="586248"/>
          </a:xfrm>
          <a:prstGeom prst="rect">
            <a:avLst/>
          </a:prstGeom>
          <a:noFill/>
          <a:ln>
            <a:noFill/>
          </a:ln>
        </p:spPr>
        <p:txBody>
          <a:bodyPr spcFirstLastPara="1" wrap="square" lIns="91425" tIns="45700" rIns="91425" bIns="45700" anchor="t" anchorCtr="0">
            <a:normAutofit/>
          </a:bodyPr>
          <a:lstStyle/>
          <a:p>
            <a:pPr marL="457200" marR="0" lvl="0" indent="-228600" algn="ctr" rtl="0">
              <a:lnSpc>
                <a:spcPct val="80000"/>
              </a:lnSpc>
              <a:spcBef>
                <a:spcPts val="1000"/>
              </a:spcBef>
              <a:spcAft>
                <a:spcPts val="0"/>
              </a:spcAft>
              <a:buClr>
                <a:srgbClr val="3F3F3F"/>
              </a:buClr>
              <a:buSzPts val="2200"/>
              <a:buFont typeface="Arial"/>
              <a:buNone/>
            </a:pPr>
            <a:r>
              <a:rPr lang="en-US" sz="2960">
                <a:latin typeface="Open Sans ExtraBold"/>
                <a:ea typeface="Open Sans ExtraBold"/>
                <a:cs typeface="Open Sans ExtraBold"/>
                <a:sym typeface="Open Sans ExtraBold"/>
              </a:rPr>
              <a:t>Learning Objectives</a:t>
            </a:r>
            <a:endParaRPr/>
          </a:p>
        </p:txBody>
      </p:sp>
      <p:sp>
        <p:nvSpPr>
          <p:cNvPr id="326" name="Google Shape;326;p3"/>
          <p:cNvSpPr txBox="1"/>
          <p:nvPr/>
        </p:nvSpPr>
        <p:spPr>
          <a:xfrm>
            <a:off x="1107652" y="1713168"/>
            <a:ext cx="8946989" cy="586248"/>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3F3F3F"/>
              </a:buClr>
              <a:buSzPts val="2200"/>
              <a:buFont typeface="Arial"/>
              <a:buNone/>
            </a:pPr>
            <a:r>
              <a:rPr lang="en-US" sz="2200" b="0" i="0" u="none" strike="noStrike" cap="none">
                <a:solidFill>
                  <a:schemeClr val="dk1"/>
                </a:solidFill>
                <a:latin typeface="Open Sans"/>
                <a:ea typeface="Open Sans"/>
                <a:cs typeface="Open Sans"/>
                <a:sym typeface="Open Sans"/>
              </a:rPr>
              <a:t>By the end of this lesson, you will be able to:</a:t>
            </a:r>
            <a:endParaRPr sz="1400" b="0" i="0" u="none" strike="noStrike" cap="none">
              <a:solidFill>
                <a:schemeClr val="dk1"/>
              </a:solidFill>
              <a:latin typeface="Arial"/>
              <a:ea typeface="Arial"/>
              <a:cs typeface="Arial"/>
              <a:sym typeface="Arial"/>
            </a:endParaRPr>
          </a:p>
        </p:txBody>
      </p:sp>
      <p:pic>
        <p:nvPicPr>
          <p:cNvPr id="327" name="Google Shape;327;p3"/>
          <p:cNvPicPr preferRelativeResize="0"/>
          <p:nvPr/>
        </p:nvPicPr>
        <p:blipFill rotWithShape="1">
          <a:blip r:embed="rId3">
            <a:alphaModFix/>
          </a:blip>
          <a:srcRect/>
          <a:stretch/>
        </p:blipFill>
        <p:spPr>
          <a:xfrm>
            <a:off x="2131257" y="767505"/>
            <a:ext cx="6237042" cy="624198"/>
          </a:xfrm>
          <a:prstGeom prst="rect">
            <a:avLst/>
          </a:prstGeom>
          <a:noFill/>
          <a:ln>
            <a:noFill/>
          </a:ln>
        </p:spPr>
      </p:pic>
      <p:pic>
        <p:nvPicPr>
          <p:cNvPr id="328" name="Google Shape;328;p3"/>
          <p:cNvPicPr preferRelativeResize="0"/>
          <p:nvPr/>
        </p:nvPicPr>
        <p:blipFill rotWithShape="1">
          <a:blip r:embed="rId4">
            <a:alphaModFix/>
          </a:blip>
          <a:srcRect/>
          <a:stretch/>
        </p:blipFill>
        <p:spPr>
          <a:xfrm>
            <a:off x="624946" y="2578880"/>
            <a:ext cx="489335" cy="489335"/>
          </a:xfrm>
          <a:prstGeom prst="rect">
            <a:avLst/>
          </a:prstGeom>
          <a:noFill/>
          <a:ln>
            <a:noFill/>
          </a:ln>
        </p:spPr>
      </p:pic>
      <p:pic>
        <p:nvPicPr>
          <p:cNvPr id="329" name="Google Shape;329;p3"/>
          <p:cNvPicPr preferRelativeResize="0"/>
          <p:nvPr/>
        </p:nvPicPr>
        <p:blipFill rotWithShape="1">
          <a:blip r:embed="rId4">
            <a:alphaModFix/>
          </a:blip>
          <a:srcRect/>
          <a:stretch/>
        </p:blipFill>
        <p:spPr>
          <a:xfrm>
            <a:off x="624946" y="3764265"/>
            <a:ext cx="489335" cy="489335"/>
          </a:xfrm>
          <a:prstGeom prst="rect">
            <a:avLst/>
          </a:prstGeom>
          <a:noFill/>
          <a:ln>
            <a:noFill/>
          </a:ln>
        </p:spPr>
      </p:pic>
      <p:pic>
        <p:nvPicPr>
          <p:cNvPr id="330" name="Google Shape;330;p3"/>
          <p:cNvPicPr preferRelativeResize="0"/>
          <p:nvPr/>
        </p:nvPicPr>
        <p:blipFill rotWithShape="1">
          <a:blip r:embed="rId4">
            <a:alphaModFix/>
          </a:blip>
          <a:srcRect/>
          <a:stretch/>
        </p:blipFill>
        <p:spPr>
          <a:xfrm>
            <a:off x="618317" y="4981025"/>
            <a:ext cx="489335" cy="48933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532"/>
        <p:cNvGrpSpPr/>
        <p:nvPr/>
      </p:nvGrpSpPr>
      <p:grpSpPr>
        <a:xfrm>
          <a:off x="0" y="0"/>
          <a:ext cx="0" cy="0"/>
          <a:chOff x="0" y="0"/>
          <a:chExt cx="0" cy="0"/>
        </a:xfrm>
      </p:grpSpPr>
      <p:sp>
        <p:nvSpPr>
          <p:cNvPr id="1533" name="Google Shape;1533;p80"/>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800"/>
              <a:buNone/>
            </a:pPr>
            <a:r>
              <a:rPr lang="en-US">
                <a:latin typeface="Open Sans"/>
                <a:ea typeface="Open Sans"/>
                <a:cs typeface="Open Sans"/>
                <a:sym typeface="Open Sans"/>
              </a:rPr>
              <a:t>NLP in Real-Life: Information Extraction</a:t>
            </a:r>
            <a:endParaRPr>
              <a:latin typeface="Open Sans"/>
              <a:ea typeface="Open Sans"/>
              <a:cs typeface="Open Sans"/>
              <a:sym typeface="Open Sans"/>
            </a:endParaRPr>
          </a:p>
        </p:txBody>
      </p:sp>
      <p:pic>
        <p:nvPicPr>
          <p:cNvPr id="1534" name="Google Shape;1534;p80"/>
          <p:cNvPicPr preferRelativeResize="0"/>
          <p:nvPr/>
        </p:nvPicPr>
        <p:blipFill rotWithShape="1">
          <a:blip r:embed="rId3">
            <a:alphaModFix/>
          </a:blip>
          <a:srcRect/>
          <a:stretch/>
        </p:blipFill>
        <p:spPr>
          <a:xfrm>
            <a:off x="2538196" y="506872"/>
            <a:ext cx="11148346" cy="624198"/>
          </a:xfrm>
          <a:prstGeom prst="rect">
            <a:avLst/>
          </a:prstGeom>
          <a:noFill/>
          <a:ln>
            <a:noFill/>
          </a:ln>
        </p:spPr>
      </p:pic>
      <p:grpSp>
        <p:nvGrpSpPr>
          <p:cNvPr id="1535" name="Google Shape;1535;p80"/>
          <p:cNvGrpSpPr/>
          <p:nvPr/>
        </p:nvGrpSpPr>
        <p:grpSpPr>
          <a:xfrm>
            <a:off x="3441672" y="1382752"/>
            <a:ext cx="10824613" cy="7272150"/>
            <a:chOff x="4266858" y="1405055"/>
            <a:chExt cx="10824613" cy="7272149"/>
          </a:xfrm>
        </p:grpSpPr>
        <p:sp>
          <p:nvSpPr>
            <p:cNvPr id="1536" name="Google Shape;1536;p80"/>
            <p:cNvSpPr/>
            <p:nvPr/>
          </p:nvSpPr>
          <p:spPr>
            <a:xfrm>
              <a:off x="4266858" y="1405055"/>
              <a:ext cx="2818217" cy="914400"/>
            </a:xfrm>
            <a:prstGeom prst="roundRect">
              <a:avLst>
                <a:gd name="adj" fmla="val 16667"/>
              </a:avLst>
            </a:prstGeom>
            <a:solidFill>
              <a:schemeClr val="accent1"/>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Raw Text (String)</a:t>
              </a:r>
              <a:endParaRPr sz="1400" b="0" i="0" u="none" strike="noStrike" cap="none">
                <a:solidFill>
                  <a:srgbClr val="000000"/>
                </a:solidFill>
                <a:latin typeface="Arial"/>
                <a:ea typeface="Arial"/>
                <a:cs typeface="Arial"/>
                <a:sym typeface="Arial"/>
              </a:endParaRPr>
            </a:p>
          </p:txBody>
        </p:sp>
        <p:sp>
          <p:nvSpPr>
            <p:cNvPr id="1537" name="Google Shape;1537;p80"/>
            <p:cNvSpPr/>
            <p:nvPr/>
          </p:nvSpPr>
          <p:spPr>
            <a:xfrm>
              <a:off x="7941051" y="1426242"/>
              <a:ext cx="2562015" cy="1005840"/>
            </a:xfrm>
            <a:prstGeom prst="roundRect">
              <a:avLst>
                <a:gd name="adj" fmla="val 16667"/>
              </a:avLst>
            </a:prstGeom>
            <a:solidFill>
              <a:schemeClr val="accent1"/>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Sentence Segmentation</a:t>
              </a:r>
              <a:endParaRPr sz="1400" b="0" i="0" u="none" strike="noStrike" cap="none">
                <a:solidFill>
                  <a:srgbClr val="000000"/>
                </a:solidFill>
                <a:latin typeface="Arial"/>
                <a:ea typeface="Arial"/>
                <a:cs typeface="Arial"/>
                <a:sym typeface="Arial"/>
              </a:endParaRPr>
            </a:p>
          </p:txBody>
        </p:sp>
        <p:sp>
          <p:nvSpPr>
            <p:cNvPr id="1538" name="Google Shape;1538;p80"/>
            <p:cNvSpPr/>
            <p:nvPr/>
          </p:nvSpPr>
          <p:spPr>
            <a:xfrm>
              <a:off x="7941049" y="2878128"/>
              <a:ext cx="2562015" cy="1005840"/>
            </a:xfrm>
            <a:prstGeom prst="roundRect">
              <a:avLst>
                <a:gd name="adj" fmla="val 16667"/>
              </a:avLst>
            </a:prstGeom>
            <a:solidFill>
              <a:schemeClr val="accent1"/>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Tokenization</a:t>
              </a:r>
              <a:endParaRPr sz="1400" b="0" i="0" u="none" strike="noStrike" cap="none">
                <a:solidFill>
                  <a:srgbClr val="000000"/>
                </a:solidFill>
                <a:latin typeface="Arial"/>
                <a:ea typeface="Arial"/>
                <a:cs typeface="Arial"/>
                <a:sym typeface="Arial"/>
              </a:endParaRPr>
            </a:p>
          </p:txBody>
        </p:sp>
        <p:sp>
          <p:nvSpPr>
            <p:cNvPr id="1539" name="Google Shape;1539;p80"/>
            <p:cNvSpPr/>
            <p:nvPr/>
          </p:nvSpPr>
          <p:spPr>
            <a:xfrm>
              <a:off x="7941049" y="4320540"/>
              <a:ext cx="2562015" cy="1005840"/>
            </a:xfrm>
            <a:prstGeom prst="roundRect">
              <a:avLst>
                <a:gd name="adj" fmla="val 16667"/>
              </a:avLst>
            </a:prstGeom>
            <a:solidFill>
              <a:schemeClr val="accent1"/>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Parts-of-Speech Tagging</a:t>
              </a:r>
              <a:endParaRPr sz="1400" b="0" i="0" u="none" strike="noStrike" cap="none">
                <a:solidFill>
                  <a:srgbClr val="000000"/>
                </a:solidFill>
                <a:latin typeface="Arial"/>
                <a:ea typeface="Arial"/>
                <a:cs typeface="Arial"/>
                <a:sym typeface="Arial"/>
              </a:endParaRPr>
            </a:p>
          </p:txBody>
        </p:sp>
        <p:sp>
          <p:nvSpPr>
            <p:cNvPr id="1540" name="Google Shape;1540;p80"/>
            <p:cNvSpPr/>
            <p:nvPr/>
          </p:nvSpPr>
          <p:spPr>
            <a:xfrm>
              <a:off x="7941049" y="5798321"/>
              <a:ext cx="2562015" cy="1005840"/>
            </a:xfrm>
            <a:prstGeom prst="roundRect">
              <a:avLst>
                <a:gd name="adj" fmla="val 16667"/>
              </a:avLst>
            </a:prstGeom>
            <a:solidFill>
              <a:schemeClr val="accent1"/>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Entity Recognition</a:t>
              </a:r>
              <a:endParaRPr sz="1400" b="0" i="0" u="none" strike="noStrike" cap="none">
                <a:solidFill>
                  <a:srgbClr val="000000"/>
                </a:solidFill>
                <a:latin typeface="Arial"/>
                <a:ea typeface="Arial"/>
                <a:cs typeface="Arial"/>
                <a:sym typeface="Arial"/>
              </a:endParaRPr>
            </a:p>
          </p:txBody>
        </p:sp>
        <p:sp>
          <p:nvSpPr>
            <p:cNvPr id="1541" name="Google Shape;1541;p80"/>
            <p:cNvSpPr/>
            <p:nvPr/>
          </p:nvSpPr>
          <p:spPr>
            <a:xfrm>
              <a:off x="7963353" y="7276102"/>
              <a:ext cx="2562015" cy="1005840"/>
            </a:xfrm>
            <a:prstGeom prst="roundRect">
              <a:avLst>
                <a:gd name="adj" fmla="val 16667"/>
              </a:avLst>
            </a:prstGeom>
            <a:solidFill>
              <a:schemeClr val="accent1"/>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Relation Recognition</a:t>
              </a:r>
              <a:endParaRPr sz="1400" b="0" i="0" u="none" strike="noStrike" cap="none">
                <a:solidFill>
                  <a:srgbClr val="000000"/>
                </a:solidFill>
                <a:latin typeface="Arial"/>
                <a:ea typeface="Arial"/>
                <a:cs typeface="Arial"/>
                <a:sym typeface="Arial"/>
              </a:endParaRPr>
            </a:p>
          </p:txBody>
        </p:sp>
        <p:sp>
          <p:nvSpPr>
            <p:cNvPr id="1542" name="Google Shape;1542;p80"/>
            <p:cNvSpPr/>
            <p:nvPr/>
          </p:nvSpPr>
          <p:spPr>
            <a:xfrm>
              <a:off x="11202311" y="7671364"/>
              <a:ext cx="2562015" cy="1005840"/>
            </a:xfrm>
            <a:prstGeom prst="roundRect">
              <a:avLst>
                <a:gd name="adj" fmla="val 16667"/>
              </a:avLst>
            </a:prstGeom>
            <a:solidFill>
              <a:schemeClr val="accent1"/>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Relations (List of Tuples)</a:t>
              </a:r>
              <a:endParaRPr sz="1400" b="0" i="0" u="none" strike="noStrike" cap="none">
                <a:solidFill>
                  <a:srgbClr val="000000"/>
                </a:solidFill>
                <a:latin typeface="Arial"/>
                <a:ea typeface="Arial"/>
                <a:cs typeface="Arial"/>
                <a:sym typeface="Arial"/>
              </a:endParaRPr>
            </a:p>
          </p:txBody>
        </p:sp>
        <p:sp>
          <p:nvSpPr>
            <p:cNvPr id="1543" name="Google Shape;1543;p80"/>
            <p:cNvSpPr/>
            <p:nvPr/>
          </p:nvSpPr>
          <p:spPr>
            <a:xfrm>
              <a:off x="9023485" y="2432082"/>
              <a:ext cx="441753" cy="446046"/>
            </a:xfrm>
            <a:prstGeom prst="downArrow">
              <a:avLst>
                <a:gd name="adj1" fmla="val 50000"/>
                <a:gd name="adj2" fmla="val 50000"/>
              </a:avLst>
            </a:prstGeom>
            <a:solidFill>
              <a:schemeClr val="accent1"/>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544" name="Google Shape;1544;p80"/>
            <p:cNvSpPr/>
            <p:nvPr/>
          </p:nvSpPr>
          <p:spPr>
            <a:xfrm>
              <a:off x="7062773" y="1633226"/>
              <a:ext cx="899194" cy="468667"/>
            </a:xfrm>
            <a:prstGeom prst="rightArrow">
              <a:avLst>
                <a:gd name="adj1" fmla="val 50000"/>
                <a:gd name="adj2" fmla="val 50000"/>
              </a:avLst>
            </a:prstGeom>
            <a:solidFill>
              <a:schemeClr val="accent1"/>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545" name="Google Shape;1545;p80"/>
            <p:cNvSpPr/>
            <p:nvPr/>
          </p:nvSpPr>
          <p:spPr>
            <a:xfrm>
              <a:off x="9001179" y="3883968"/>
              <a:ext cx="441753" cy="446046"/>
            </a:xfrm>
            <a:prstGeom prst="downArrow">
              <a:avLst>
                <a:gd name="adj1" fmla="val 50000"/>
                <a:gd name="adj2" fmla="val 50000"/>
              </a:avLst>
            </a:prstGeom>
            <a:solidFill>
              <a:schemeClr val="accent1"/>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546" name="Google Shape;1546;p80"/>
            <p:cNvSpPr/>
            <p:nvPr/>
          </p:nvSpPr>
          <p:spPr>
            <a:xfrm>
              <a:off x="9023485" y="5335854"/>
              <a:ext cx="441753" cy="446046"/>
            </a:xfrm>
            <a:prstGeom prst="downArrow">
              <a:avLst>
                <a:gd name="adj1" fmla="val 50000"/>
                <a:gd name="adj2" fmla="val 50000"/>
              </a:avLst>
            </a:prstGeom>
            <a:solidFill>
              <a:schemeClr val="accent1"/>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547" name="Google Shape;1547;p80"/>
            <p:cNvSpPr/>
            <p:nvPr/>
          </p:nvSpPr>
          <p:spPr>
            <a:xfrm>
              <a:off x="9023485" y="6804161"/>
              <a:ext cx="441753" cy="446046"/>
            </a:xfrm>
            <a:prstGeom prst="downArrow">
              <a:avLst>
                <a:gd name="adj1" fmla="val 50000"/>
                <a:gd name="adj2" fmla="val 50000"/>
              </a:avLst>
            </a:prstGeom>
            <a:solidFill>
              <a:schemeClr val="accent1"/>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548" name="Google Shape;1548;p80"/>
            <p:cNvSpPr/>
            <p:nvPr/>
          </p:nvSpPr>
          <p:spPr>
            <a:xfrm>
              <a:off x="10526734" y="7779022"/>
              <a:ext cx="675577" cy="468667"/>
            </a:xfrm>
            <a:prstGeom prst="rightArrow">
              <a:avLst>
                <a:gd name="adj1" fmla="val 50000"/>
                <a:gd name="adj2" fmla="val 50000"/>
              </a:avLst>
            </a:prstGeom>
            <a:solidFill>
              <a:schemeClr val="accent1"/>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549" name="Google Shape;1549;p80"/>
            <p:cNvSpPr txBox="1"/>
            <p:nvPr/>
          </p:nvSpPr>
          <p:spPr>
            <a:xfrm>
              <a:off x="11517023" y="2260950"/>
              <a:ext cx="2696436" cy="769441"/>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000000"/>
                  </a:solidFill>
                  <a:latin typeface="Open Sans"/>
                  <a:ea typeface="Open Sans"/>
                  <a:cs typeface="Open Sans"/>
                  <a:sym typeface="Open Sans"/>
                </a:rPr>
                <a:t>Sentences (List of strings)</a:t>
              </a:r>
              <a:endParaRPr sz="1400" b="0" i="0" u="none" strike="noStrike" cap="none">
                <a:solidFill>
                  <a:srgbClr val="000000"/>
                </a:solidFill>
                <a:latin typeface="Arial"/>
                <a:ea typeface="Arial"/>
                <a:cs typeface="Arial"/>
                <a:sym typeface="Arial"/>
              </a:endParaRPr>
            </a:p>
          </p:txBody>
        </p:sp>
        <p:sp>
          <p:nvSpPr>
            <p:cNvPr id="1550" name="Google Shape;1550;p80"/>
            <p:cNvSpPr txBox="1"/>
            <p:nvPr/>
          </p:nvSpPr>
          <p:spPr>
            <a:xfrm>
              <a:off x="11563194" y="3716428"/>
              <a:ext cx="3528277" cy="769441"/>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000000"/>
                  </a:solidFill>
                  <a:latin typeface="Open Sans"/>
                  <a:ea typeface="Open Sans"/>
                  <a:cs typeface="Open Sans"/>
                  <a:sym typeface="Open Sans"/>
                </a:rPr>
                <a:t>Tokenized Sentences (List of list of strings)</a:t>
              </a:r>
              <a:endParaRPr sz="1400" b="0" i="0" u="none" strike="noStrike" cap="none">
                <a:solidFill>
                  <a:srgbClr val="000000"/>
                </a:solidFill>
                <a:latin typeface="Arial"/>
                <a:ea typeface="Arial"/>
                <a:cs typeface="Arial"/>
                <a:sym typeface="Arial"/>
              </a:endParaRPr>
            </a:p>
          </p:txBody>
        </p:sp>
        <p:sp>
          <p:nvSpPr>
            <p:cNvPr id="1551" name="Google Shape;1551;p80"/>
            <p:cNvSpPr txBox="1"/>
            <p:nvPr/>
          </p:nvSpPr>
          <p:spPr>
            <a:xfrm>
              <a:off x="11563194" y="5151854"/>
              <a:ext cx="3245626" cy="769441"/>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000000"/>
                  </a:solidFill>
                  <a:latin typeface="Open Sans"/>
                  <a:ea typeface="Open Sans"/>
                  <a:cs typeface="Open Sans"/>
                  <a:sym typeface="Open Sans"/>
                </a:rPr>
                <a:t>PoS Tagged Sentences (List of list of tuples)</a:t>
              </a:r>
              <a:endParaRPr sz="1400" b="0" i="0" u="none" strike="noStrike" cap="none">
                <a:solidFill>
                  <a:srgbClr val="000000"/>
                </a:solidFill>
                <a:latin typeface="Arial"/>
                <a:ea typeface="Arial"/>
                <a:cs typeface="Arial"/>
                <a:sym typeface="Arial"/>
              </a:endParaRPr>
            </a:p>
          </p:txBody>
        </p:sp>
        <p:sp>
          <p:nvSpPr>
            <p:cNvPr id="1552" name="Google Shape;1552;p80"/>
            <p:cNvSpPr txBox="1"/>
            <p:nvPr/>
          </p:nvSpPr>
          <p:spPr>
            <a:xfrm>
              <a:off x="11517022" y="6620158"/>
              <a:ext cx="3245625" cy="769441"/>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000000"/>
                  </a:solidFill>
                  <a:latin typeface="Open Sans"/>
                  <a:ea typeface="Open Sans"/>
                  <a:cs typeface="Open Sans"/>
                  <a:sym typeface="Open Sans"/>
                </a:rPr>
                <a:t>Chunked Sentences (List of trees)</a:t>
              </a:r>
              <a:endParaRPr sz="1400" b="0" i="0" u="none" strike="noStrike" cap="none">
                <a:solidFill>
                  <a:srgbClr val="000000"/>
                </a:solidFill>
                <a:latin typeface="Arial"/>
                <a:ea typeface="Arial"/>
                <a:cs typeface="Arial"/>
                <a:sym typeface="Arial"/>
              </a:endParaRPr>
            </a:p>
          </p:txBody>
        </p:sp>
        <p:cxnSp>
          <p:nvCxnSpPr>
            <p:cNvPr id="1553" name="Google Shape;1553;p80"/>
            <p:cNvCxnSpPr>
              <a:stCxn id="1543" idx="3"/>
              <a:endCxn id="1549" idx="1"/>
            </p:cNvCxnSpPr>
            <p:nvPr/>
          </p:nvCxnSpPr>
          <p:spPr>
            <a:xfrm rot="10800000" flipH="1">
              <a:off x="9465238" y="2645552"/>
              <a:ext cx="2051700" cy="11700"/>
            </a:xfrm>
            <a:prstGeom prst="straightConnector1">
              <a:avLst/>
            </a:prstGeom>
            <a:noFill/>
            <a:ln w="9525" cap="flat" cmpd="sng">
              <a:solidFill>
                <a:srgbClr val="3E6EC2"/>
              </a:solidFill>
              <a:prstDash val="solid"/>
              <a:round/>
              <a:headEnd type="none" w="sm" len="sm"/>
              <a:tailEnd type="triangle" w="med" len="med"/>
            </a:ln>
          </p:spPr>
        </p:cxnSp>
        <p:cxnSp>
          <p:nvCxnSpPr>
            <p:cNvPr id="1554" name="Google Shape;1554;p80"/>
            <p:cNvCxnSpPr>
              <a:stCxn id="1545" idx="3"/>
              <a:endCxn id="1550" idx="1"/>
            </p:cNvCxnSpPr>
            <p:nvPr/>
          </p:nvCxnSpPr>
          <p:spPr>
            <a:xfrm rot="10800000" flipH="1">
              <a:off x="9442932" y="4101037"/>
              <a:ext cx="2120400" cy="8100"/>
            </a:xfrm>
            <a:prstGeom prst="straightConnector1">
              <a:avLst/>
            </a:prstGeom>
            <a:noFill/>
            <a:ln w="9525" cap="flat" cmpd="sng">
              <a:solidFill>
                <a:srgbClr val="3E6EC2"/>
              </a:solidFill>
              <a:prstDash val="solid"/>
              <a:round/>
              <a:headEnd type="none" w="sm" len="sm"/>
              <a:tailEnd type="triangle" w="med" len="med"/>
            </a:ln>
          </p:spPr>
        </p:cxnSp>
        <p:cxnSp>
          <p:nvCxnSpPr>
            <p:cNvPr id="1555" name="Google Shape;1555;p80"/>
            <p:cNvCxnSpPr>
              <a:stCxn id="1546" idx="3"/>
              <a:endCxn id="1551" idx="1"/>
            </p:cNvCxnSpPr>
            <p:nvPr/>
          </p:nvCxnSpPr>
          <p:spPr>
            <a:xfrm rot="10800000" flipH="1">
              <a:off x="9465238" y="5536723"/>
              <a:ext cx="2097900" cy="24300"/>
            </a:xfrm>
            <a:prstGeom prst="straightConnector1">
              <a:avLst/>
            </a:prstGeom>
            <a:noFill/>
            <a:ln w="9525" cap="flat" cmpd="sng">
              <a:solidFill>
                <a:srgbClr val="3E6EC2"/>
              </a:solidFill>
              <a:prstDash val="solid"/>
              <a:round/>
              <a:headEnd type="none" w="sm" len="sm"/>
              <a:tailEnd type="triangle" w="med" len="med"/>
            </a:ln>
          </p:spPr>
        </p:cxnSp>
        <p:cxnSp>
          <p:nvCxnSpPr>
            <p:cNvPr id="1556" name="Google Shape;1556;p80"/>
            <p:cNvCxnSpPr>
              <a:stCxn id="1547" idx="3"/>
              <a:endCxn id="1552" idx="1"/>
            </p:cNvCxnSpPr>
            <p:nvPr/>
          </p:nvCxnSpPr>
          <p:spPr>
            <a:xfrm rot="10800000" flipH="1">
              <a:off x="9465238" y="7004730"/>
              <a:ext cx="2051700" cy="24600"/>
            </a:xfrm>
            <a:prstGeom prst="straightConnector1">
              <a:avLst/>
            </a:prstGeom>
            <a:noFill/>
            <a:ln w="9525" cap="flat" cmpd="sng">
              <a:solidFill>
                <a:srgbClr val="3E6EC2"/>
              </a:solidFill>
              <a:prstDash val="solid"/>
              <a:round/>
              <a:headEnd type="none" w="sm" len="sm"/>
              <a:tailEnd type="triangle" w="med" len="med"/>
            </a:ln>
          </p:spPr>
        </p:cxnSp>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561"/>
        <p:cNvGrpSpPr/>
        <p:nvPr/>
      </p:nvGrpSpPr>
      <p:grpSpPr>
        <a:xfrm>
          <a:off x="0" y="0"/>
          <a:ext cx="0" cy="0"/>
          <a:chOff x="0" y="0"/>
          <a:chExt cx="0" cy="0"/>
        </a:xfrm>
      </p:grpSpPr>
      <p:sp>
        <p:nvSpPr>
          <p:cNvPr id="1562" name="Google Shape;1562;p81"/>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800"/>
              <a:buNone/>
            </a:pPr>
            <a:r>
              <a:rPr lang="en-US">
                <a:latin typeface="Open Sans"/>
                <a:ea typeface="Open Sans"/>
                <a:cs typeface="Open Sans"/>
                <a:sym typeface="Open Sans"/>
              </a:rPr>
              <a:t>NLP in Real-Life: Question Answering</a:t>
            </a:r>
            <a:endParaRPr>
              <a:latin typeface="Open Sans"/>
              <a:ea typeface="Open Sans"/>
              <a:cs typeface="Open Sans"/>
              <a:sym typeface="Open Sans"/>
            </a:endParaRPr>
          </a:p>
        </p:txBody>
      </p:sp>
      <p:sp>
        <p:nvSpPr>
          <p:cNvPr id="1563" name="Google Shape;1563;p81"/>
          <p:cNvSpPr txBox="1"/>
          <p:nvPr/>
        </p:nvSpPr>
        <p:spPr>
          <a:xfrm>
            <a:off x="5704114" y="2510971"/>
            <a:ext cx="5950857" cy="369332"/>
          </a:xfrm>
          <a:prstGeom prst="rect">
            <a:avLst/>
          </a:prstGeom>
          <a:noFill/>
          <a:ln>
            <a:noFill/>
          </a:ln>
        </p:spPr>
        <p:txBody>
          <a:bodyPr spcFirstLastPara="1" wrap="square" lIns="91425" tIns="45700" rIns="91425" bIns="45700" anchor="t" anchorCtr="0">
            <a:spAutoFit/>
          </a:bodyPr>
          <a:lstStyle/>
          <a:p>
            <a:pPr marL="285750" marR="0" lvl="0" indent="-171450" algn="l" rtl="0">
              <a:lnSpc>
                <a:spcPct val="100000"/>
              </a:lnSpc>
              <a:spcBef>
                <a:spcPts val="0"/>
              </a:spcBef>
              <a:spcAft>
                <a:spcPts val="0"/>
              </a:spcAft>
              <a:buClr>
                <a:schemeClr val="dk1"/>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1564" name="Google Shape;1564;p81"/>
          <p:cNvSpPr/>
          <p:nvPr/>
        </p:nvSpPr>
        <p:spPr>
          <a:xfrm>
            <a:off x="4563961" y="1594492"/>
            <a:ext cx="7136267" cy="430847"/>
          </a:xfrm>
          <a:prstGeom prst="rect">
            <a:avLst/>
          </a:prstGeom>
          <a:noFill/>
          <a:ln w="9525" cap="flat" cmpd="sng">
            <a:solidFill>
              <a:srgbClr val="595959"/>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dk1"/>
                </a:solidFill>
                <a:latin typeface="Open Sans"/>
                <a:ea typeface="Open Sans"/>
                <a:cs typeface="Open Sans"/>
                <a:sym typeface="Open Sans"/>
              </a:rPr>
              <a:t>System that automatically answers questions</a:t>
            </a:r>
            <a:endParaRPr sz="2200" b="0" i="0" u="none" strike="noStrike" cap="none">
              <a:solidFill>
                <a:schemeClr val="dk1"/>
              </a:solidFill>
              <a:latin typeface="Open Sans"/>
              <a:ea typeface="Open Sans"/>
              <a:cs typeface="Open Sans"/>
              <a:sym typeface="Open Sans"/>
            </a:endParaRPr>
          </a:p>
        </p:txBody>
      </p:sp>
      <p:pic>
        <p:nvPicPr>
          <p:cNvPr id="1565" name="Google Shape;1565;p81"/>
          <p:cNvPicPr preferRelativeResize="0"/>
          <p:nvPr/>
        </p:nvPicPr>
        <p:blipFill rotWithShape="1">
          <a:blip r:embed="rId3">
            <a:alphaModFix/>
          </a:blip>
          <a:srcRect/>
          <a:stretch/>
        </p:blipFill>
        <p:spPr>
          <a:xfrm>
            <a:off x="12117841" y="3974074"/>
            <a:ext cx="2847975" cy="1600200"/>
          </a:xfrm>
          <a:prstGeom prst="rect">
            <a:avLst/>
          </a:prstGeom>
          <a:noFill/>
          <a:ln>
            <a:noFill/>
          </a:ln>
        </p:spPr>
      </p:pic>
      <p:pic>
        <p:nvPicPr>
          <p:cNvPr id="1566" name="Google Shape;1566;p81" descr="Image result for question answering machine icon"/>
          <p:cNvPicPr preferRelativeResize="0"/>
          <p:nvPr/>
        </p:nvPicPr>
        <p:blipFill rotWithShape="1">
          <a:blip r:embed="rId4">
            <a:alphaModFix/>
          </a:blip>
          <a:srcRect/>
          <a:stretch/>
        </p:blipFill>
        <p:spPr>
          <a:xfrm>
            <a:off x="1287689" y="3759761"/>
            <a:ext cx="2257425" cy="2028826"/>
          </a:xfrm>
          <a:prstGeom prst="rect">
            <a:avLst/>
          </a:prstGeom>
          <a:noFill/>
          <a:ln w="38100" cap="sq" cmpd="sng">
            <a:solidFill>
              <a:srgbClr val="000000"/>
            </a:solidFill>
            <a:prstDash val="solid"/>
            <a:miter lim="800000"/>
            <a:headEnd type="none" w="sm" len="sm"/>
            <a:tailEnd type="none" w="sm" len="sm"/>
          </a:ln>
          <a:effectLst>
            <a:outerShdw blurRad="50800" dist="38100" dir="2700000" algn="tl" rotWithShape="0">
              <a:srgbClr val="000000">
                <a:alpha val="41960"/>
              </a:srgbClr>
            </a:outerShdw>
          </a:effectLst>
        </p:spPr>
      </p:pic>
      <p:pic>
        <p:nvPicPr>
          <p:cNvPr id="1567" name="Google Shape;1567;p81"/>
          <p:cNvPicPr preferRelativeResize="0"/>
          <p:nvPr/>
        </p:nvPicPr>
        <p:blipFill rotWithShape="1">
          <a:blip r:embed="rId5">
            <a:alphaModFix/>
          </a:blip>
          <a:srcRect/>
          <a:stretch/>
        </p:blipFill>
        <p:spPr>
          <a:xfrm>
            <a:off x="5335247" y="2880303"/>
            <a:ext cx="5210175" cy="4295775"/>
          </a:xfrm>
          <a:prstGeom prst="rect">
            <a:avLst/>
          </a:prstGeom>
          <a:noFill/>
          <a:ln>
            <a:noFill/>
          </a:ln>
        </p:spPr>
      </p:pic>
      <p:sp>
        <p:nvSpPr>
          <p:cNvPr id="1568" name="Google Shape;1568;p81"/>
          <p:cNvSpPr/>
          <p:nvPr/>
        </p:nvSpPr>
        <p:spPr>
          <a:xfrm>
            <a:off x="7736304" y="8483239"/>
            <a:ext cx="752129"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sng" strike="noStrike" cap="none">
                <a:solidFill>
                  <a:srgbClr val="000000"/>
                </a:solidFill>
                <a:latin typeface="Arial"/>
                <a:ea typeface="Arial"/>
                <a:cs typeface="Arial"/>
                <a:sym typeface="Arial"/>
                <a:hlinkClick r:id="rId6"/>
              </a:rPr>
              <a:t>Source</a:t>
            </a:r>
            <a:endParaRPr sz="1400" b="0" i="0" u="none" strike="noStrike" cap="none">
              <a:solidFill>
                <a:srgbClr val="000000"/>
              </a:solidFill>
              <a:latin typeface="Arial"/>
              <a:ea typeface="Arial"/>
              <a:cs typeface="Arial"/>
              <a:sym typeface="Arial"/>
            </a:endParaRPr>
          </a:p>
        </p:txBody>
      </p:sp>
      <p:pic>
        <p:nvPicPr>
          <p:cNvPr id="1569" name="Google Shape;1569;p81"/>
          <p:cNvPicPr preferRelativeResize="0"/>
          <p:nvPr/>
        </p:nvPicPr>
        <p:blipFill rotWithShape="1">
          <a:blip r:embed="rId7">
            <a:alphaModFix/>
          </a:blip>
          <a:srcRect/>
          <a:stretch/>
        </p:blipFill>
        <p:spPr>
          <a:xfrm>
            <a:off x="2538196" y="506872"/>
            <a:ext cx="11148346" cy="624198"/>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574"/>
        <p:cNvGrpSpPr/>
        <p:nvPr/>
      </p:nvGrpSpPr>
      <p:grpSpPr>
        <a:xfrm>
          <a:off x="0" y="0"/>
          <a:ext cx="0" cy="0"/>
          <a:chOff x="0" y="0"/>
          <a:chExt cx="0" cy="0"/>
        </a:xfrm>
      </p:grpSpPr>
      <p:sp>
        <p:nvSpPr>
          <p:cNvPr id="1575" name="Google Shape;1575;p82"/>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800"/>
              <a:buNone/>
            </a:pPr>
            <a:r>
              <a:rPr lang="en-US">
                <a:latin typeface="Open Sans"/>
                <a:ea typeface="Open Sans"/>
                <a:cs typeface="Open Sans"/>
                <a:sym typeface="Open Sans"/>
              </a:rPr>
              <a:t>NLP in Real-Life: Spell Check</a:t>
            </a:r>
            <a:endParaRPr>
              <a:latin typeface="Open Sans"/>
              <a:ea typeface="Open Sans"/>
              <a:cs typeface="Open Sans"/>
              <a:sym typeface="Open Sans"/>
            </a:endParaRPr>
          </a:p>
        </p:txBody>
      </p:sp>
      <p:sp>
        <p:nvSpPr>
          <p:cNvPr id="1576" name="Google Shape;1576;p82"/>
          <p:cNvSpPr txBox="1"/>
          <p:nvPr/>
        </p:nvSpPr>
        <p:spPr>
          <a:xfrm>
            <a:off x="5704114" y="2510971"/>
            <a:ext cx="5950857" cy="369332"/>
          </a:xfrm>
          <a:prstGeom prst="rect">
            <a:avLst/>
          </a:prstGeom>
          <a:noFill/>
          <a:ln>
            <a:noFill/>
          </a:ln>
        </p:spPr>
        <p:txBody>
          <a:bodyPr spcFirstLastPara="1" wrap="square" lIns="91425" tIns="45700" rIns="91425" bIns="45700" anchor="t" anchorCtr="0">
            <a:spAutoFit/>
          </a:bodyPr>
          <a:lstStyle/>
          <a:p>
            <a:pPr marL="285750" marR="0" lvl="0" indent="-171450" algn="l" rtl="0">
              <a:lnSpc>
                <a:spcPct val="100000"/>
              </a:lnSpc>
              <a:spcBef>
                <a:spcPts val="0"/>
              </a:spcBef>
              <a:spcAft>
                <a:spcPts val="0"/>
              </a:spcAft>
              <a:buClr>
                <a:schemeClr val="dk1"/>
              </a:buClr>
              <a:buSzPts val="1800"/>
              <a:buFont typeface="Arial"/>
              <a:buNone/>
            </a:pPr>
            <a:endParaRPr sz="1800" b="0" i="0" u="none" strike="noStrike" cap="none">
              <a:solidFill>
                <a:schemeClr val="dk1"/>
              </a:solidFill>
              <a:latin typeface="Open Sans"/>
              <a:ea typeface="Open Sans"/>
              <a:cs typeface="Open Sans"/>
              <a:sym typeface="Open Sans"/>
            </a:endParaRPr>
          </a:p>
        </p:txBody>
      </p:sp>
      <p:pic>
        <p:nvPicPr>
          <p:cNvPr id="1577" name="Google Shape;1577;p82"/>
          <p:cNvPicPr preferRelativeResize="0"/>
          <p:nvPr/>
        </p:nvPicPr>
        <p:blipFill rotWithShape="1">
          <a:blip r:embed="rId3">
            <a:alphaModFix/>
          </a:blip>
          <a:srcRect/>
          <a:stretch/>
        </p:blipFill>
        <p:spPr>
          <a:xfrm>
            <a:off x="673158" y="3752586"/>
            <a:ext cx="1239471" cy="1239471"/>
          </a:xfrm>
          <a:prstGeom prst="rect">
            <a:avLst/>
          </a:prstGeom>
          <a:noFill/>
          <a:ln w="38100" cap="sq" cmpd="sng">
            <a:solidFill>
              <a:srgbClr val="000000"/>
            </a:solidFill>
            <a:prstDash val="solid"/>
            <a:miter lim="800000"/>
            <a:headEnd type="none" w="sm" len="sm"/>
            <a:tailEnd type="none" w="sm" len="sm"/>
          </a:ln>
          <a:effectLst>
            <a:outerShdw blurRad="50800" dist="38100" dir="2700000" algn="tl" rotWithShape="0">
              <a:srgbClr val="000000">
                <a:alpha val="41960"/>
              </a:srgbClr>
            </a:outerShdw>
          </a:effectLst>
        </p:spPr>
      </p:pic>
      <p:pic>
        <p:nvPicPr>
          <p:cNvPr id="1578" name="Google Shape;1578;p82"/>
          <p:cNvPicPr preferRelativeResize="0"/>
          <p:nvPr/>
        </p:nvPicPr>
        <p:blipFill rotWithShape="1">
          <a:blip r:embed="rId4">
            <a:alphaModFix/>
          </a:blip>
          <a:srcRect/>
          <a:stretch/>
        </p:blipFill>
        <p:spPr>
          <a:xfrm>
            <a:off x="3239522" y="2756372"/>
            <a:ext cx="6097441" cy="5131054"/>
          </a:xfrm>
          <a:prstGeom prst="rect">
            <a:avLst/>
          </a:prstGeom>
          <a:noFill/>
          <a:ln>
            <a:noFill/>
          </a:ln>
        </p:spPr>
      </p:pic>
      <p:sp>
        <p:nvSpPr>
          <p:cNvPr id="1579" name="Google Shape;1579;p82"/>
          <p:cNvSpPr txBox="1"/>
          <p:nvPr/>
        </p:nvSpPr>
        <p:spPr>
          <a:xfrm>
            <a:off x="3701004" y="1582036"/>
            <a:ext cx="5174476" cy="832423"/>
          </a:xfrm>
          <a:prstGeom prst="rect">
            <a:avLst/>
          </a:prstGeom>
          <a:noFill/>
          <a:ln w="9525" cap="flat" cmpd="sng">
            <a:solidFill>
              <a:srgbClr val="595959"/>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dk1"/>
                </a:solidFill>
                <a:latin typeface="Open Sans"/>
                <a:ea typeface="Open Sans"/>
                <a:cs typeface="Open Sans"/>
                <a:sym typeface="Open Sans"/>
              </a:rPr>
              <a:t> Salesforce implemented spell check in the contact forms using NLP.</a:t>
            </a:r>
            <a:endParaRPr sz="2200" b="0" i="0" u="none" strike="noStrike" cap="none">
              <a:solidFill>
                <a:schemeClr val="dk1"/>
              </a:solidFill>
              <a:latin typeface="Open Sans"/>
              <a:ea typeface="Open Sans"/>
              <a:cs typeface="Open Sans"/>
              <a:sym typeface="Open Sans"/>
            </a:endParaRPr>
          </a:p>
        </p:txBody>
      </p:sp>
      <p:pic>
        <p:nvPicPr>
          <p:cNvPr id="1580" name="Google Shape;1580;p82"/>
          <p:cNvPicPr preferRelativeResize="0"/>
          <p:nvPr/>
        </p:nvPicPr>
        <p:blipFill rotWithShape="1">
          <a:blip r:embed="rId5">
            <a:alphaModFix/>
          </a:blip>
          <a:srcRect/>
          <a:stretch/>
        </p:blipFill>
        <p:spPr>
          <a:xfrm>
            <a:off x="12586380" y="3050494"/>
            <a:ext cx="2143125" cy="2143125"/>
          </a:xfrm>
          <a:prstGeom prst="rect">
            <a:avLst/>
          </a:prstGeom>
          <a:noFill/>
          <a:ln>
            <a:noFill/>
          </a:ln>
        </p:spPr>
      </p:pic>
      <p:sp>
        <p:nvSpPr>
          <p:cNvPr id="1581" name="Google Shape;1581;p82"/>
          <p:cNvSpPr txBox="1"/>
          <p:nvPr/>
        </p:nvSpPr>
        <p:spPr>
          <a:xfrm>
            <a:off x="11051188" y="5591346"/>
            <a:ext cx="4704069" cy="769401"/>
          </a:xfrm>
          <a:prstGeom prst="rect">
            <a:avLst/>
          </a:prstGeom>
          <a:noFill/>
          <a:ln w="9525" cap="flat" cmpd="sng">
            <a:solidFill>
              <a:srgbClr val="595959"/>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dk1"/>
                </a:solidFill>
                <a:latin typeface="Open Sans"/>
                <a:ea typeface="Open Sans"/>
                <a:cs typeface="Open Sans"/>
                <a:sym typeface="Open Sans"/>
              </a:rPr>
              <a:t>Grammarly: A grammar checking SW built on NLP</a:t>
            </a:r>
            <a:endParaRPr sz="2200" b="0" i="0" u="none" strike="noStrike" cap="none">
              <a:solidFill>
                <a:schemeClr val="dk1"/>
              </a:solidFill>
              <a:latin typeface="Open Sans"/>
              <a:ea typeface="Open Sans"/>
              <a:cs typeface="Open Sans"/>
              <a:sym typeface="Open Sans"/>
            </a:endParaRPr>
          </a:p>
        </p:txBody>
      </p:sp>
      <p:sp>
        <p:nvSpPr>
          <p:cNvPr id="1582" name="Google Shape;1582;p82"/>
          <p:cNvSpPr/>
          <p:nvPr/>
        </p:nvSpPr>
        <p:spPr>
          <a:xfrm>
            <a:off x="7731495" y="8668338"/>
            <a:ext cx="761747"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sng" strike="noStrike" cap="none">
                <a:solidFill>
                  <a:srgbClr val="000000"/>
                </a:solidFill>
                <a:latin typeface="Open Sans"/>
                <a:ea typeface="Open Sans"/>
                <a:cs typeface="Open Sans"/>
                <a:sym typeface="Open Sans"/>
                <a:hlinkClick r:id="rId6"/>
              </a:rPr>
              <a:t>Source</a:t>
            </a:r>
            <a:endParaRPr sz="1400" b="0" i="0" u="none" strike="noStrike" cap="none">
              <a:solidFill>
                <a:srgbClr val="000000"/>
              </a:solidFill>
              <a:latin typeface="Arial"/>
              <a:ea typeface="Arial"/>
              <a:cs typeface="Arial"/>
              <a:sym typeface="Arial"/>
            </a:endParaRPr>
          </a:p>
        </p:txBody>
      </p:sp>
      <p:pic>
        <p:nvPicPr>
          <p:cNvPr id="1583" name="Google Shape;1583;p82"/>
          <p:cNvPicPr preferRelativeResize="0"/>
          <p:nvPr/>
        </p:nvPicPr>
        <p:blipFill rotWithShape="1">
          <a:blip r:embed="rId7">
            <a:alphaModFix/>
          </a:blip>
          <a:srcRect/>
          <a:stretch/>
        </p:blipFill>
        <p:spPr>
          <a:xfrm>
            <a:off x="3924411" y="475662"/>
            <a:ext cx="8375917" cy="686618"/>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588"/>
        <p:cNvGrpSpPr/>
        <p:nvPr/>
      </p:nvGrpSpPr>
      <p:grpSpPr>
        <a:xfrm>
          <a:off x="0" y="0"/>
          <a:ext cx="0" cy="0"/>
          <a:chOff x="0" y="0"/>
          <a:chExt cx="0" cy="0"/>
        </a:xfrm>
      </p:grpSpPr>
      <p:sp>
        <p:nvSpPr>
          <p:cNvPr id="1589" name="Google Shape;1589;p83"/>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800"/>
              <a:buNone/>
            </a:pPr>
            <a:r>
              <a:rPr lang="en-US">
                <a:latin typeface="Open Sans"/>
                <a:ea typeface="Open Sans"/>
                <a:cs typeface="Open Sans"/>
                <a:sym typeface="Open Sans"/>
              </a:rPr>
              <a:t>NLP in Real-Life: Sentiment Analysis</a:t>
            </a:r>
            <a:endParaRPr>
              <a:latin typeface="Open Sans"/>
              <a:ea typeface="Open Sans"/>
              <a:cs typeface="Open Sans"/>
              <a:sym typeface="Open Sans"/>
            </a:endParaRPr>
          </a:p>
        </p:txBody>
      </p:sp>
      <p:pic>
        <p:nvPicPr>
          <p:cNvPr id="1590" name="Google Shape;1590;p83"/>
          <p:cNvPicPr preferRelativeResize="0"/>
          <p:nvPr/>
        </p:nvPicPr>
        <p:blipFill rotWithShape="1">
          <a:blip r:embed="rId3">
            <a:alphaModFix/>
          </a:blip>
          <a:srcRect/>
          <a:stretch/>
        </p:blipFill>
        <p:spPr>
          <a:xfrm>
            <a:off x="875620" y="4210577"/>
            <a:ext cx="4449652" cy="2203903"/>
          </a:xfrm>
          <a:prstGeom prst="rect">
            <a:avLst/>
          </a:prstGeom>
          <a:noFill/>
          <a:ln w="38100" cap="sq" cmpd="sng">
            <a:solidFill>
              <a:srgbClr val="000000"/>
            </a:solidFill>
            <a:prstDash val="solid"/>
            <a:miter lim="800000"/>
            <a:headEnd type="none" w="sm" len="sm"/>
            <a:tailEnd type="none" w="sm" len="sm"/>
          </a:ln>
          <a:effectLst>
            <a:outerShdw blurRad="50800" dist="38100" dir="2700000" algn="tl" rotWithShape="0">
              <a:srgbClr val="000000">
                <a:alpha val="41960"/>
              </a:srgbClr>
            </a:outerShdw>
          </a:effectLst>
        </p:spPr>
      </p:pic>
      <p:sp>
        <p:nvSpPr>
          <p:cNvPr id="1591" name="Google Shape;1591;p83"/>
          <p:cNvSpPr txBox="1"/>
          <p:nvPr/>
        </p:nvSpPr>
        <p:spPr>
          <a:xfrm>
            <a:off x="1822469" y="6756588"/>
            <a:ext cx="2555954" cy="43084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dk1"/>
                </a:solidFill>
                <a:latin typeface="Open Sans"/>
                <a:ea typeface="Open Sans"/>
                <a:cs typeface="Open Sans"/>
                <a:sym typeface="Open Sans"/>
              </a:rPr>
              <a:t>NLP is used here</a:t>
            </a:r>
            <a:endParaRPr sz="2200" b="0" i="0" u="none" strike="noStrike" cap="none">
              <a:solidFill>
                <a:srgbClr val="000000"/>
              </a:solidFill>
              <a:latin typeface="Open Sans"/>
              <a:ea typeface="Open Sans"/>
              <a:cs typeface="Open Sans"/>
              <a:sym typeface="Open Sans"/>
            </a:endParaRPr>
          </a:p>
        </p:txBody>
      </p:sp>
      <p:pic>
        <p:nvPicPr>
          <p:cNvPr id="1592" name="Google Shape;1592;p83"/>
          <p:cNvPicPr preferRelativeResize="0"/>
          <p:nvPr/>
        </p:nvPicPr>
        <p:blipFill rotWithShape="1">
          <a:blip r:embed="rId4">
            <a:alphaModFix/>
          </a:blip>
          <a:srcRect/>
          <a:stretch/>
        </p:blipFill>
        <p:spPr>
          <a:xfrm>
            <a:off x="6305550" y="4029680"/>
            <a:ext cx="7505700" cy="3733800"/>
          </a:xfrm>
          <a:prstGeom prst="rect">
            <a:avLst/>
          </a:prstGeom>
          <a:noFill/>
          <a:ln>
            <a:noFill/>
          </a:ln>
        </p:spPr>
      </p:pic>
      <p:sp>
        <p:nvSpPr>
          <p:cNvPr id="1593" name="Google Shape;1593;p83"/>
          <p:cNvSpPr/>
          <p:nvPr/>
        </p:nvSpPr>
        <p:spPr>
          <a:xfrm>
            <a:off x="2136477" y="1822980"/>
            <a:ext cx="11900205" cy="915665"/>
          </a:xfrm>
          <a:prstGeom prst="rect">
            <a:avLst/>
          </a:prstGeom>
          <a:noFill/>
          <a:ln w="9525" cap="flat" cmpd="sng">
            <a:solidFill>
              <a:srgbClr val="595959"/>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000000"/>
                </a:solidFill>
                <a:latin typeface="Open Sans"/>
                <a:ea typeface="Open Sans"/>
                <a:cs typeface="Open Sans"/>
                <a:sym typeface="Open Sans"/>
              </a:rPr>
              <a:t>To extract subjective information from a piece of text</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000000"/>
                </a:solidFill>
                <a:latin typeface="Open Sans"/>
                <a:ea typeface="Open Sans"/>
                <a:cs typeface="Open Sans"/>
                <a:sym typeface="Open Sans"/>
              </a:rPr>
              <a:t>Example: Whether an author is being subjective or objective or even positive or negative</a:t>
            </a:r>
            <a:endParaRPr sz="2200" b="0" i="0" u="none" strike="noStrike" cap="none">
              <a:solidFill>
                <a:schemeClr val="dk1"/>
              </a:solidFill>
              <a:latin typeface="Open Sans"/>
              <a:ea typeface="Open Sans"/>
              <a:cs typeface="Open Sans"/>
              <a:sym typeface="Open Sans"/>
            </a:endParaRPr>
          </a:p>
        </p:txBody>
      </p:sp>
      <p:sp>
        <p:nvSpPr>
          <p:cNvPr id="1594" name="Google Shape;1594;p83"/>
          <p:cNvSpPr/>
          <p:nvPr/>
        </p:nvSpPr>
        <p:spPr>
          <a:xfrm>
            <a:off x="7324735" y="8606345"/>
            <a:ext cx="160653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sng" strike="noStrike" cap="none">
                <a:solidFill>
                  <a:srgbClr val="000000"/>
                </a:solidFill>
                <a:latin typeface="Arial"/>
                <a:ea typeface="Arial"/>
                <a:cs typeface="Arial"/>
                <a:sym typeface="Arial"/>
                <a:hlinkClick r:id="rId5"/>
              </a:rPr>
              <a:t>Source</a:t>
            </a:r>
            <a:endParaRPr sz="1400" b="0" i="0" u="none" strike="noStrike" cap="none">
              <a:solidFill>
                <a:srgbClr val="000000"/>
              </a:solidFill>
              <a:latin typeface="Arial"/>
              <a:ea typeface="Arial"/>
              <a:cs typeface="Arial"/>
              <a:sym typeface="Arial"/>
            </a:endParaRPr>
          </a:p>
        </p:txBody>
      </p:sp>
      <p:pic>
        <p:nvPicPr>
          <p:cNvPr id="1595" name="Google Shape;1595;p83"/>
          <p:cNvPicPr preferRelativeResize="0"/>
          <p:nvPr/>
        </p:nvPicPr>
        <p:blipFill rotWithShape="1">
          <a:blip r:embed="rId6">
            <a:alphaModFix/>
          </a:blip>
          <a:srcRect/>
          <a:stretch/>
        </p:blipFill>
        <p:spPr>
          <a:xfrm>
            <a:off x="3044939" y="506872"/>
            <a:ext cx="10134860" cy="624198"/>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599"/>
        <p:cNvGrpSpPr/>
        <p:nvPr/>
      </p:nvGrpSpPr>
      <p:grpSpPr>
        <a:xfrm>
          <a:off x="0" y="0"/>
          <a:ext cx="0" cy="0"/>
          <a:chOff x="0" y="0"/>
          <a:chExt cx="0" cy="0"/>
        </a:xfrm>
      </p:grpSpPr>
      <p:sp>
        <p:nvSpPr>
          <p:cNvPr id="1600" name="Google Shape;1600;p14"/>
          <p:cNvSpPr txBox="1">
            <a:spLocks noGrp="1"/>
          </p:cNvSpPr>
          <p:nvPr>
            <p:ph type="body" idx="1"/>
          </p:nvPr>
        </p:nvSpPr>
        <p:spPr>
          <a:xfrm>
            <a:off x="3913352" y="4201721"/>
            <a:ext cx="8429296" cy="740559"/>
          </a:xfrm>
          <a:prstGeom prst="rect">
            <a:avLst/>
          </a:prstGeom>
          <a:noFill/>
          <a:ln>
            <a:noFill/>
          </a:ln>
        </p:spPr>
        <p:txBody>
          <a:bodyPr spcFirstLastPara="1" wrap="square" lIns="91425" tIns="45700" rIns="91425" bIns="45700" anchor="t" anchorCtr="0">
            <a:normAutofit/>
          </a:bodyPr>
          <a:lstStyle/>
          <a:p>
            <a:pPr marL="457200" marR="0" lvl="0" indent="-228600" algn="ctr" rtl="0">
              <a:lnSpc>
                <a:spcPct val="100000"/>
              </a:lnSpc>
              <a:spcBef>
                <a:spcPts val="1000"/>
              </a:spcBef>
              <a:spcAft>
                <a:spcPts val="0"/>
              </a:spcAft>
              <a:buClr>
                <a:srgbClr val="FFFFFF"/>
              </a:buClr>
              <a:buSzPts val="2800"/>
              <a:buFont typeface="Arial"/>
              <a:buNone/>
            </a:pPr>
            <a:r>
              <a:rPr lang="en-US">
                <a:latin typeface="Open Sans ExtraBold"/>
                <a:ea typeface="Open Sans ExtraBold"/>
                <a:cs typeface="Open Sans ExtraBold"/>
                <a:sym typeface="Open Sans ExtraBold"/>
              </a:rPr>
              <a:t>Challenges and Scope</a:t>
            </a:r>
            <a:endParaRPr>
              <a:latin typeface="Open Sans ExtraBold"/>
              <a:ea typeface="Open Sans ExtraBold"/>
              <a:cs typeface="Open Sans ExtraBold"/>
              <a:sym typeface="Open Sans ExtraBold"/>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605"/>
        <p:cNvGrpSpPr/>
        <p:nvPr/>
      </p:nvGrpSpPr>
      <p:grpSpPr>
        <a:xfrm>
          <a:off x="0" y="0"/>
          <a:ext cx="0" cy="0"/>
          <a:chOff x="0" y="0"/>
          <a:chExt cx="0" cy="0"/>
        </a:xfrm>
      </p:grpSpPr>
      <p:sp>
        <p:nvSpPr>
          <p:cNvPr id="1606" name="Google Shape;1606;p84"/>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800"/>
              <a:buNone/>
            </a:pPr>
            <a:r>
              <a:rPr lang="en-US">
                <a:latin typeface="Open Sans"/>
                <a:ea typeface="Open Sans"/>
                <a:cs typeface="Open Sans"/>
                <a:sym typeface="Open Sans"/>
              </a:rPr>
              <a:t>Why NLP Is Difficult</a:t>
            </a:r>
            <a:endParaRPr>
              <a:latin typeface="Open Sans"/>
              <a:ea typeface="Open Sans"/>
              <a:cs typeface="Open Sans"/>
              <a:sym typeface="Open Sans"/>
            </a:endParaRPr>
          </a:p>
        </p:txBody>
      </p:sp>
      <p:pic>
        <p:nvPicPr>
          <p:cNvPr id="1607" name="Google Shape;1607;p84"/>
          <p:cNvPicPr preferRelativeResize="0"/>
          <p:nvPr/>
        </p:nvPicPr>
        <p:blipFill rotWithShape="1">
          <a:blip r:embed="rId3">
            <a:alphaModFix/>
          </a:blip>
          <a:srcRect/>
          <a:stretch/>
        </p:blipFill>
        <p:spPr>
          <a:xfrm>
            <a:off x="4965894" y="506872"/>
            <a:ext cx="6292950" cy="624198"/>
          </a:xfrm>
          <a:prstGeom prst="rect">
            <a:avLst/>
          </a:prstGeom>
          <a:noFill/>
          <a:ln>
            <a:noFill/>
          </a:ln>
        </p:spPr>
      </p:pic>
      <p:sp>
        <p:nvSpPr>
          <p:cNvPr id="1608" name="Google Shape;1608;p84"/>
          <p:cNvSpPr/>
          <p:nvPr/>
        </p:nvSpPr>
        <p:spPr>
          <a:xfrm>
            <a:off x="2163337" y="1828800"/>
            <a:ext cx="3367668" cy="1159727"/>
          </a:xfrm>
          <a:prstGeom prst="roundRect">
            <a:avLst>
              <a:gd name="adj" fmla="val 16667"/>
            </a:avLst>
          </a:prstGeom>
          <a:solidFill>
            <a:schemeClr val="lt1"/>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dk1"/>
                </a:solidFill>
                <a:latin typeface="Open Sans"/>
                <a:ea typeface="Open Sans"/>
                <a:cs typeface="Open Sans"/>
                <a:sym typeface="Open Sans"/>
              </a:rPr>
              <a:t>Nature of the human language</a:t>
            </a:r>
            <a:endParaRPr sz="1400" b="0" i="0" u="none" strike="noStrike" cap="none">
              <a:solidFill>
                <a:srgbClr val="000000"/>
              </a:solidFill>
              <a:latin typeface="Arial"/>
              <a:ea typeface="Arial"/>
              <a:cs typeface="Arial"/>
              <a:sym typeface="Arial"/>
            </a:endParaRPr>
          </a:p>
        </p:txBody>
      </p:sp>
      <p:sp>
        <p:nvSpPr>
          <p:cNvPr id="1609" name="Google Shape;1609;p84"/>
          <p:cNvSpPr/>
          <p:nvPr/>
        </p:nvSpPr>
        <p:spPr>
          <a:xfrm>
            <a:off x="6991253" y="1828799"/>
            <a:ext cx="7940786" cy="1159727"/>
          </a:xfrm>
          <a:prstGeom prst="roundRect">
            <a:avLst>
              <a:gd name="adj" fmla="val 16667"/>
            </a:avLst>
          </a:prstGeom>
          <a:solidFill>
            <a:schemeClr val="lt1"/>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dk1"/>
                </a:solidFill>
                <a:latin typeface="Open Sans"/>
                <a:ea typeface="Open Sans"/>
                <a:cs typeface="Open Sans"/>
                <a:sym typeface="Open Sans"/>
              </a:rPr>
              <a:t>Rules that dictate the passing of information using natural languages are not easy for computers to understand.</a:t>
            </a:r>
            <a:endParaRPr sz="2200" b="0" i="0" u="none" strike="noStrike" cap="none">
              <a:solidFill>
                <a:schemeClr val="lt1"/>
              </a:solidFill>
              <a:latin typeface="Open Sans"/>
              <a:ea typeface="Open Sans"/>
              <a:cs typeface="Open Sans"/>
              <a:sym typeface="Open Sans"/>
            </a:endParaRPr>
          </a:p>
        </p:txBody>
      </p:sp>
      <p:sp>
        <p:nvSpPr>
          <p:cNvPr id="1610" name="Google Shape;1610;p84"/>
          <p:cNvSpPr/>
          <p:nvPr/>
        </p:nvSpPr>
        <p:spPr>
          <a:xfrm>
            <a:off x="2163337" y="4360127"/>
            <a:ext cx="3367668" cy="1159727"/>
          </a:xfrm>
          <a:prstGeom prst="roundRect">
            <a:avLst>
              <a:gd name="adj" fmla="val 16667"/>
            </a:avLst>
          </a:prstGeom>
          <a:solidFill>
            <a:schemeClr val="lt1"/>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dk1"/>
                </a:solidFill>
                <a:latin typeface="Open Sans"/>
                <a:ea typeface="Open Sans"/>
                <a:cs typeface="Open Sans"/>
                <a:sym typeface="Open Sans"/>
              </a:rPr>
              <a:t>Human language is unstructured data</a:t>
            </a:r>
            <a:endParaRPr sz="1400" b="0" i="0" u="none" strike="noStrike" cap="none">
              <a:solidFill>
                <a:srgbClr val="000000"/>
              </a:solidFill>
              <a:latin typeface="Arial"/>
              <a:ea typeface="Arial"/>
              <a:cs typeface="Arial"/>
              <a:sym typeface="Arial"/>
            </a:endParaRPr>
          </a:p>
        </p:txBody>
      </p:sp>
      <p:sp>
        <p:nvSpPr>
          <p:cNvPr id="1611" name="Google Shape;1611;p84"/>
          <p:cNvSpPr/>
          <p:nvPr/>
        </p:nvSpPr>
        <p:spPr>
          <a:xfrm>
            <a:off x="6991253" y="4360126"/>
            <a:ext cx="7940786" cy="1159727"/>
          </a:xfrm>
          <a:prstGeom prst="roundRect">
            <a:avLst>
              <a:gd name="adj" fmla="val 16667"/>
            </a:avLst>
          </a:prstGeom>
          <a:solidFill>
            <a:schemeClr val="lt1"/>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dk1"/>
                </a:solidFill>
                <a:latin typeface="Open Sans"/>
                <a:ea typeface="Open Sans"/>
                <a:cs typeface="Open Sans"/>
                <a:sym typeface="Open Sans"/>
              </a:rPr>
              <a:t>Only 21% of the data is structured data, and a lot of information in the world is unstructured.</a:t>
            </a:r>
            <a:endParaRPr sz="1400" b="0" i="0" u="none" strike="noStrike" cap="none">
              <a:solidFill>
                <a:srgbClr val="000000"/>
              </a:solidFill>
              <a:latin typeface="Arial"/>
              <a:ea typeface="Arial"/>
              <a:cs typeface="Arial"/>
              <a:sym typeface="Arial"/>
            </a:endParaRPr>
          </a:p>
        </p:txBody>
      </p:sp>
      <p:sp>
        <p:nvSpPr>
          <p:cNvPr id="1612" name="Google Shape;1612;p84"/>
          <p:cNvSpPr/>
          <p:nvPr/>
        </p:nvSpPr>
        <p:spPr>
          <a:xfrm>
            <a:off x="2163337" y="6891455"/>
            <a:ext cx="3367668" cy="1159727"/>
          </a:xfrm>
          <a:prstGeom prst="roundRect">
            <a:avLst>
              <a:gd name="adj" fmla="val 16667"/>
            </a:avLst>
          </a:prstGeom>
          <a:solidFill>
            <a:schemeClr val="lt1"/>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dk1"/>
                </a:solidFill>
                <a:latin typeface="Open Sans"/>
                <a:ea typeface="Open Sans"/>
                <a:cs typeface="Open Sans"/>
                <a:sym typeface="Open Sans"/>
              </a:rPr>
              <a:t>Tough to extract meaning from text</a:t>
            </a:r>
            <a:endParaRPr sz="2200" b="0" i="0" u="none" strike="noStrike" cap="none">
              <a:solidFill>
                <a:schemeClr val="lt1"/>
              </a:solidFill>
              <a:latin typeface="Open Sans"/>
              <a:ea typeface="Open Sans"/>
              <a:cs typeface="Open Sans"/>
              <a:sym typeface="Open Sans"/>
            </a:endParaRPr>
          </a:p>
        </p:txBody>
      </p:sp>
      <p:sp>
        <p:nvSpPr>
          <p:cNvPr id="1613" name="Google Shape;1613;p84"/>
          <p:cNvSpPr/>
          <p:nvPr/>
        </p:nvSpPr>
        <p:spPr>
          <a:xfrm>
            <a:off x="6991253" y="6891454"/>
            <a:ext cx="7940786" cy="1159727"/>
          </a:xfrm>
          <a:prstGeom prst="roundRect">
            <a:avLst>
              <a:gd name="adj" fmla="val 16667"/>
            </a:avLst>
          </a:prstGeom>
          <a:solidFill>
            <a:schemeClr val="lt1"/>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dk1"/>
                </a:solidFill>
                <a:latin typeface="Open Sans"/>
                <a:ea typeface="Open Sans"/>
                <a:cs typeface="Open Sans"/>
                <a:sym typeface="Open Sans"/>
              </a:rPr>
              <a:t>Process of reading and understanding English is very complex. </a:t>
            </a:r>
            <a:endParaRPr sz="2200" b="0" i="0" u="none" strike="noStrike" cap="none">
              <a:solidFill>
                <a:schemeClr val="lt1"/>
              </a:solidFill>
              <a:latin typeface="Open Sans"/>
              <a:ea typeface="Open Sans"/>
              <a:cs typeface="Open Sans"/>
              <a:sym typeface="Open Sans"/>
            </a:endParaRPr>
          </a:p>
        </p:txBody>
      </p:sp>
      <p:sp>
        <p:nvSpPr>
          <p:cNvPr id="1614" name="Google Shape;1614;p84"/>
          <p:cNvSpPr/>
          <p:nvPr/>
        </p:nvSpPr>
        <p:spPr>
          <a:xfrm>
            <a:off x="5531005" y="2159163"/>
            <a:ext cx="1460248" cy="392284"/>
          </a:xfrm>
          <a:prstGeom prst="rightArrow">
            <a:avLst>
              <a:gd name="adj1" fmla="val 50000"/>
              <a:gd name="adj2" fmla="val 50000"/>
            </a:avLst>
          </a:prstGeom>
          <a:solidFill>
            <a:srgbClr val="B3C6E7"/>
          </a:solidFill>
          <a:ln w="25400" cap="flat" cmpd="sng">
            <a:solidFill>
              <a:srgbClr val="8DA9D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15" name="Google Shape;1615;p84"/>
          <p:cNvSpPr/>
          <p:nvPr/>
        </p:nvSpPr>
        <p:spPr>
          <a:xfrm>
            <a:off x="5531005" y="4766245"/>
            <a:ext cx="1460248" cy="392284"/>
          </a:xfrm>
          <a:prstGeom prst="rightArrow">
            <a:avLst>
              <a:gd name="adj1" fmla="val 50000"/>
              <a:gd name="adj2" fmla="val 50000"/>
            </a:avLst>
          </a:prstGeom>
          <a:solidFill>
            <a:srgbClr val="B3C6E7"/>
          </a:solidFill>
          <a:ln w="25400" cap="flat" cmpd="sng">
            <a:solidFill>
              <a:srgbClr val="8DA9D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16" name="Google Shape;1616;p84"/>
          <p:cNvSpPr/>
          <p:nvPr/>
        </p:nvSpPr>
        <p:spPr>
          <a:xfrm>
            <a:off x="5531005" y="7339968"/>
            <a:ext cx="1460248" cy="392284"/>
          </a:xfrm>
          <a:prstGeom prst="rightArrow">
            <a:avLst>
              <a:gd name="adj1" fmla="val 50000"/>
              <a:gd name="adj2" fmla="val 50000"/>
            </a:avLst>
          </a:prstGeom>
          <a:solidFill>
            <a:srgbClr val="B3C6E7"/>
          </a:solidFill>
          <a:ln w="25400" cap="flat" cmpd="sng">
            <a:solidFill>
              <a:srgbClr val="8DA9D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621"/>
        <p:cNvGrpSpPr/>
        <p:nvPr/>
      </p:nvGrpSpPr>
      <p:grpSpPr>
        <a:xfrm>
          <a:off x="0" y="0"/>
          <a:ext cx="0" cy="0"/>
          <a:chOff x="0" y="0"/>
          <a:chExt cx="0" cy="0"/>
        </a:xfrm>
      </p:grpSpPr>
      <p:sp>
        <p:nvSpPr>
          <p:cNvPr id="1622" name="Google Shape;1622;p15"/>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700"/>
              <a:buNone/>
            </a:pPr>
            <a:r>
              <a:rPr lang="en-US"/>
              <a:t>Challenges and Scope</a:t>
            </a:r>
            <a:endParaRPr/>
          </a:p>
        </p:txBody>
      </p:sp>
      <p:sp>
        <p:nvSpPr>
          <p:cNvPr id="1623" name="Google Shape;1623;p15"/>
          <p:cNvSpPr/>
          <p:nvPr/>
        </p:nvSpPr>
        <p:spPr>
          <a:xfrm>
            <a:off x="5728243" y="2064810"/>
            <a:ext cx="4758400" cy="4877867"/>
          </a:xfrm>
          <a:prstGeom prst="donut">
            <a:avLst>
              <a:gd name="adj" fmla="val 16067"/>
            </a:avLst>
          </a:prstGeom>
          <a:solidFill>
            <a:schemeClr val="dk1">
              <a:alpha val="9803"/>
            </a:schemeClr>
          </a:solidFill>
          <a:ln w="9525" cap="flat" cmpd="sng">
            <a:solidFill>
              <a:srgbClr val="C9C9C9"/>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grpSp>
        <p:nvGrpSpPr>
          <p:cNvPr id="1624" name="Google Shape;1624;p15"/>
          <p:cNvGrpSpPr/>
          <p:nvPr/>
        </p:nvGrpSpPr>
        <p:grpSpPr>
          <a:xfrm>
            <a:off x="9318271" y="1461739"/>
            <a:ext cx="5456016" cy="1306560"/>
            <a:chOff x="5214050" y="851698"/>
            <a:chExt cx="2912602" cy="680374"/>
          </a:xfrm>
        </p:grpSpPr>
        <p:cxnSp>
          <p:nvCxnSpPr>
            <p:cNvPr id="1625" name="Google Shape;1625;p15"/>
            <p:cNvCxnSpPr/>
            <p:nvPr/>
          </p:nvCxnSpPr>
          <p:spPr>
            <a:xfrm flipH="1">
              <a:off x="5214050" y="1153772"/>
              <a:ext cx="273000" cy="378300"/>
            </a:xfrm>
            <a:prstGeom prst="straightConnector1">
              <a:avLst/>
            </a:prstGeom>
            <a:noFill/>
            <a:ln w="19050" cap="flat" cmpd="sng">
              <a:solidFill>
                <a:srgbClr val="085631"/>
              </a:solidFill>
              <a:prstDash val="solid"/>
              <a:round/>
              <a:headEnd type="oval" w="med" len="med"/>
              <a:tailEnd type="none" w="sm" len="sm"/>
            </a:ln>
          </p:spPr>
        </p:cxnSp>
        <p:sp>
          <p:nvSpPr>
            <p:cNvPr id="1626" name="Google Shape;1626;p15"/>
            <p:cNvSpPr txBox="1"/>
            <p:nvPr/>
          </p:nvSpPr>
          <p:spPr>
            <a:xfrm>
              <a:off x="5586460" y="851698"/>
              <a:ext cx="2540192" cy="669600"/>
            </a:xfrm>
            <a:prstGeom prst="rect">
              <a:avLst/>
            </a:prstGeom>
            <a:noFill/>
            <a:ln>
              <a:noFill/>
            </a:ln>
          </p:spPr>
          <p:txBody>
            <a:bodyPr spcFirstLastPara="1" wrap="square" lIns="162525" tIns="162525" rIns="162525" bIns="162525" anchor="t" anchorCtr="0">
              <a:noAutofit/>
            </a:bodyPr>
            <a:lstStyle/>
            <a:p>
              <a:pPr marL="0" marR="0" lvl="0" indent="0" algn="l" rtl="0">
                <a:lnSpc>
                  <a:spcPct val="115000"/>
                </a:lnSpc>
                <a:spcBef>
                  <a:spcPts val="0"/>
                </a:spcBef>
                <a:spcAft>
                  <a:spcPts val="0"/>
                </a:spcAft>
                <a:buClr>
                  <a:srgbClr val="000000"/>
                </a:buClr>
                <a:buSzPts val="2200"/>
                <a:buFont typeface="Arial"/>
                <a:buNone/>
              </a:pPr>
              <a:r>
                <a:rPr lang="en-US" sz="2200" b="1" i="0" u="none" strike="noStrike" cap="none">
                  <a:solidFill>
                    <a:schemeClr val="dk1"/>
                  </a:solidFill>
                  <a:latin typeface="Open Sans"/>
                  <a:ea typeface="Open Sans"/>
                  <a:cs typeface="Open Sans"/>
                  <a:sym typeface="Open Sans"/>
                </a:rPr>
                <a:t>Word-Sense Disambiguation</a:t>
              </a:r>
              <a:endParaRPr sz="2200" b="1" i="0" u="none" strike="noStrike" cap="none">
                <a:solidFill>
                  <a:schemeClr val="dk1"/>
                </a:solidFill>
                <a:latin typeface="Open Sans"/>
                <a:ea typeface="Open Sans"/>
                <a:cs typeface="Open Sans"/>
                <a:sym typeface="Open Sans"/>
              </a:endParaRPr>
            </a:p>
            <a:p>
              <a:pPr marL="0" marR="0" lvl="0" indent="0" algn="l" rtl="0">
                <a:lnSpc>
                  <a:spcPct val="115000"/>
                </a:lnSpc>
                <a:spcBef>
                  <a:spcPts val="0"/>
                </a:spcBef>
                <a:spcAft>
                  <a:spcPts val="0"/>
                </a:spcAft>
                <a:buClr>
                  <a:srgbClr val="000000"/>
                </a:buClr>
                <a:buSzPts val="2200"/>
                <a:buFont typeface="Arial"/>
                <a:buNone/>
              </a:pPr>
              <a:r>
                <a:rPr lang="en-US" sz="2200" b="0" i="0" u="none" strike="noStrike" cap="none">
                  <a:solidFill>
                    <a:schemeClr val="dk1"/>
                  </a:solidFill>
                  <a:latin typeface="Open Sans"/>
                  <a:ea typeface="Open Sans"/>
                  <a:cs typeface="Open Sans"/>
                  <a:sym typeface="Open Sans"/>
                </a:rPr>
                <a:t>Actual context of the text</a:t>
              </a:r>
              <a:endParaRPr sz="2200" b="0" i="0" u="none" strike="noStrike" cap="none">
                <a:solidFill>
                  <a:schemeClr val="dk1"/>
                </a:solidFill>
                <a:latin typeface="Open Sans"/>
                <a:ea typeface="Open Sans"/>
                <a:cs typeface="Open Sans"/>
                <a:sym typeface="Open Sans"/>
              </a:endParaRPr>
            </a:p>
          </p:txBody>
        </p:sp>
      </p:grpSp>
      <p:grpSp>
        <p:nvGrpSpPr>
          <p:cNvPr id="1627" name="Google Shape;1627;p15"/>
          <p:cNvGrpSpPr/>
          <p:nvPr/>
        </p:nvGrpSpPr>
        <p:grpSpPr>
          <a:xfrm>
            <a:off x="1531690" y="1439438"/>
            <a:ext cx="5340043" cy="1527259"/>
            <a:chOff x="1057315" y="840085"/>
            <a:chExt cx="2850691" cy="795300"/>
          </a:xfrm>
        </p:grpSpPr>
        <p:cxnSp>
          <p:nvCxnSpPr>
            <p:cNvPr id="1628" name="Google Shape;1628;p15"/>
            <p:cNvCxnSpPr>
              <a:stCxn id="1629" idx="3"/>
            </p:cNvCxnSpPr>
            <p:nvPr/>
          </p:nvCxnSpPr>
          <p:spPr>
            <a:xfrm>
              <a:off x="3597506" y="1237735"/>
              <a:ext cx="310500" cy="282900"/>
            </a:xfrm>
            <a:prstGeom prst="straightConnector1">
              <a:avLst/>
            </a:prstGeom>
            <a:noFill/>
            <a:ln w="19050" cap="flat" cmpd="sng">
              <a:solidFill>
                <a:srgbClr val="65F0AD"/>
              </a:solidFill>
              <a:prstDash val="solid"/>
              <a:round/>
              <a:headEnd type="oval" w="med" len="med"/>
              <a:tailEnd type="none" w="sm" len="sm"/>
            </a:ln>
          </p:spPr>
        </p:cxnSp>
        <p:sp>
          <p:nvSpPr>
            <p:cNvPr id="1629" name="Google Shape;1629;p15"/>
            <p:cNvSpPr txBox="1"/>
            <p:nvPr/>
          </p:nvSpPr>
          <p:spPr>
            <a:xfrm>
              <a:off x="1057315" y="840085"/>
              <a:ext cx="2540191" cy="795300"/>
            </a:xfrm>
            <a:prstGeom prst="rect">
              <a:avLst/>
            </a:prstGeom>
            <a:noFill/>
            <a:ln>
              <a:noFill/>
            </a:ln>
          </p:spPr>
          <p:txBody>
            <a:bodyPr spcFirstLastPara="1" wrap="square" lIns="162525" tIns="162525" rIns="162525" bIns="162525" anchor="t" anchorCtr="0">
              <a:noAutofit/>
            </a:bodyPr>
            <a:lstStyle/>
            <a:p>
              <a:pPr marL="0" marR="0" lvl="0" indent="0" algn="r" rtl="0">
                <a:lnSpc>
                  <a:spcPct val="115000"/>
                </a:lnSpc>
                <a:spcBef>
                  <a:spcPts val="0"/>
                </a:spcBef>
                <a:spcAft>
                  <a:spcPts val="0"/>
                </a:spcAft>
                <a:buClr>
                  <a:srgbClr val="000000"/>
                </a:buClr>
                <a:buSzPts val="2200"/>
                <a:buFont typeface="Arial"/>
                <a:buNone/>
              </a:pPr>
              <a:r>
                <a:rPr lang="en-US" sz="2200" b="1" i="0" u="none" strike="noStrike" cap="none">
                  <a:solidFill>
                    <a:schemeClr val="dk1"/>
                  </a:solidFill>
                  <a:latin typeface="Open Sans"/>
                  <a:ea typeface="Open Sans"/>
                  <a:cs typeface="Open Sans"/>
                  <a:sym typeface="Open Sans"/>
                </a:rPr>
                <a:t>Semantic Meaning</a:t>
              </a:r>
              <a:endParaRPr sz="2200" b="1" i="0" u="none" strike="noStrike" cap="none">
                <a:solidFill>
                  <a:schemeClr val="dk1"/>
                </a:solidFill>
                <a:latin typeface="Open Sans"/>
                <a:ea typeface="Open Sans"/>
                <a:cs typeface="Open Sans"/>
                <a:sym typeface="Open Sans"/>
              </a:endParaRPr>
            </a:p>
            <a:p>
              <a:pPr marL="0" marR="0" lvl="0" indent="0" algn="r" rtl="0">
                <a:lnSpc>
                  <a:spcPct val="115000"/>
                </a:lnSpc>
                <a:spcBef>
                  <a:spcPts val="0"/>
                </a:spcBef>
                <a:spcAft>
                  <a:spcPts val="0"/>
                </a:spcAft>
                <a:buClr>
                  <a:srgbClr val="000000"/>
                </a:buClr>
                <a:buSzPts val="2200"/>
                <a:buFont typeface="Arial"/>
                <a:buNone/>
              </a:pPr>
              <a:r>
                <a:rPr lang="en-US" sz="2200" b="0" i="0" u="none" strike="noStrike" cap="none">
                  <a:solidFill>
                    <a:schemeClr val="dk1"/>
                  </a:solidFill>
                  <a:latin typeface="Open Sans"/>
                  <a:ea typeface="Open Sans"/>
                  <a:cs typeface="Open Sans"/>
                  <a:sym typeface="Open Sans"/>
                </a:rPr>
                <a:t>Understanding a word with respect to its context</a:t>
              </a:r>
              <a:endParaRPr sz="2200" b="0" i="0" u="none" strike="noStrike" cap="none">
                <a:solidFill>
                  <a:schemeClr val="dk1"/>
                </a:solidFill>
                <a:latin typeface="Open Sans"/>
                <a:ea typeface="Open Sans"/>
                <a:cs typeface="Open Sans"/>
                <a:sym typeface="Open Sans"/>
              </a:endParaRPr>
            </a:p>
          </p:txBody>
        </p:sp>
      </p:grpSp>
      <p:grpSp>
        <p:nvGrpSpPr>
          <p:cNvPr id="1630" name="Google Shape;1630;p15"/>
          <p:cNvGrpSpPr/>
          <p:nvPr/>
        </p:nvGrpSpPr>
        <p:grpSpPr>
          <a:xfrm>
            <a:off x="10088965" y="4792769"/>
            <a:ext cx="4398140" cy="2764379"/>
            <a:chOff x="5625475" y="2586167"/>
            <a:chExt cx="2347873" cy="918900"/>
          </a:xfrm>
        </p:grpSpPr>
        <p:cxnSp>
          <p:nvCxnSpPr>
            <p:cNvPr id="1631" name="Google Shape;1631;p15"/>
            <p:cNvCxnSpPr/>
            <p:nvPr/>
          </p:nvCxnSpPr>
          <p:spPr>
            <a:xfrm rot="10800000">
              <a:off x="5625475" y="2771675"/>
              <a:ext cx="442200" cy="153300"/>
            </a:xfrm>
            <a:prstGeom prst="straightConnector1">
              <a:avLst/>
            </a:prstGeom>
            <a:noFill/>
            <a:ln w="19050" cap="flat" cmpd="sng">
              <a:solidFill>
                <a:srgbClr val="0E9453"/>
              </a:solidFill>
              <a:prstDash val="solid"/>
              <a:round/>
              <a:headEnd type="oval" w="med" len="med"/>
              <a:tailEnd type="none" w="sm" len="sm"/>
            </a:ln>
          </p:spPr>
        </p:cxnSp>
        <p:sp>
          <p:nvSpPr>
            <p:cNvPr id="1632" name="Google Shape;1632;p15"/>
            <p:cNvSpPr txBox="1"/>
            <p:nvPr/>
          </p:nvSpPr>
          <p:spPr>
            <a:xfrm>
              <a:off x="6077348" y="2586167"/>
              <a:ext cx="1896000" cy="918900"/>
            </a:xfrm>
            <a:prstGeom prst="rect">
              <a:avLst/>
            </a:prstGeom>
            <a:noFill/>
            <a:ln>
              <a:noFill/>
            </a:ln>
          </p:spPr>
          <p:txBody>
            <a:bodyPr spcFirstLastPara="1" wrap="square" lIns="162525" tIns="162525" rIns="162525" bIns="162525" anchor="t" anchorCtr="0">
              <a:noAutofit/>
            </a:bodyPr>
            <a:lstStyle/>
            <a:p>
              <a:pPr marL="0" marR="0" lvl="0" indent="0" algn="l" rtl="0">
                <a:lnSpc>
                  <a:spcPct val="115000"/>
                </a:lnSpc>
                <a:spcBef>
                  <a:spcPts val="0"/>
                </a:spcBef>
                <a:spcAft>
                  <a:spcPts val="0"/>
                </a:spcAft>
                <a:buClr>
                  <a:srgbClr val="000000"/>
                </a:buClr>
                <a:buSzPts val="2200"/>
                <a:buFont typeface="Arial"/>
                <a:buNone/>
              </a:pPr>
              <a:r>
                <a:rPr lang="en-US" sz="2200" b="1" i="0" u="none" strike="noStrike" cap="none">
                  <a:solidFill>
                    <a:schemeClr val="dk1"/>
                  </a:solidFill>
                  <a:latin typeface="Open Sans"/>
                  <a:ea typeface="Open Sans"/>
                  <a:cs typeface="Open Sans"/>
                  <a:sym typeface="Open Sans"/>
                </a:rPr>
                <a:t>Multiple Intents</a:t>
              </a:r>
              <a:endParaRPr sz="2200" b="1" i="0" u="none" strike="noStrike" cap="none">
                <a:solidFill>
                  <a:schemeClr val="dk1"/>
                </a:solidFill>
                <a:latin typeface="Open Sans"/>
                <a:ea typeface="Open Sans"/>
                <a:cs typeface="Open Sans"/>
                <a:sym typeface="Open Sans"/>
              </a:endParaRPr>
            </a:p>
            <a:p>
              <a:pPr marL="0" marR="0" lvl="0" indent="0" algn="l" rtl="0">
                <a:lnSpc>
                  <a:spcPct val="115000"/>
                </a:lnSpc>
                <a:spcBef>
                  <a:spcPts val="0"/>
                </a:spcBef>
                <a:spcAft>
                  <a:spcPts val="0"/>
                </a:spcAft>
                <a:buClr>
                  <a:srgbClr val="000000"/>
                </a:buClr>
                <a:buSzPts val="2200"/>
                <a:buFont typeface="Arial"/>
                <a:buNone/>
              </a:pPr>
              <a:r>
                <a:rPr lang="en-US" sz="2200" b="0" i="0" u="none" strike="noStrike" cap="none">
                  <a:solidFill>
                    <a:schemeClr val="dk1"/>
                  </a:solidFill>
                  <a:latin typeface="Open Sans"/>
                  <a:ea typeface="Open Sans"/>
                  <a:cs typeface="Open Sans"/>
                  <a:sym typeface="Open Sans"/>
                </a:rPr>
                <a:t>User speaking many things in single text</a:t>
              </a:r>
              <a:endParaRPr sz="2200" b="0" i="0" u="none" strike="noStrike" cap="none">
                <a:solidFill>
                  <a:schemeClr val="dk1"/>
                </a:solidFill>
                <a:latin typeface="Open Sans"/>
                <a:ea typeface="Open Sans"/>
                <a:cs typeface="Open Sans"/>
                <a:sym typeface="Open Sans"/>
              </a:endParaRPr>
            </a:p>
          </p:txBody>
        </p:sp>
      </p:grpSp>
      <p:grpSp>
        <p:nvGrpSpPr>
          <p:cNvPr id="1633" name="Google Shape;1633;p15"/>
          <p:cNvGrpSpPr/>
          <p:nvPr/>
        </p:nvGrpSpPr>
        <p:grpSpPr>
          <a:xfrm>
            <a:off x="1466475" y="4769224"/>
            <a:ext cx="4509836" cy="1649394"/>
            <a:chOff x="903443" y="2597255"/>
            <a:chExt cx="2407500" cy="858900"/>
          </a:xfrm>
        </p:grpSpPr>
        <p:cxnSp>
          <p:nvCxnSpPr>
            <p:cNvPr id="1634" name="Google Shape;1634;p15"/>
            <p:cNvCxnSpPr>
              <a:stCxn id="1635" idx="3"/>
            </p:cNvCxnSpPr>
            <p:nvPr/>
          </p:nvCxnSpPr>
          <p:spPr>
            <a:xfrm rot="10800000" flipH="1">
              <a:off x="2850443" y="2828105"/>
              <a:ext cx="460500" cy="198600"/>
            </a:xfrm>
            <a:prstGeom prst="straightConnector1">
              <a:avLst/>
            </a:prstGeom>
            <a:noFill/>
            <a:ln w="19050" cap="flat" cmpd="sng">
              <a:solidFill>
                <a:srgbClr val="0E9453"/>
              </a:solidFill>
              <a:prstDash val="solid"/>
              <a:round/>
              <a:headEnd type="oval" w="med" len="med"/>
              <a:tailEnd type="none" w="sm" len="sm"/>
            </a:ln>
          </p:spPr>
        </p:cxnSp>
        <p:sp>
          <p:nvSpPr>
            <p:cNvPr id="1635" name="Google Shape;1635;p15"/>
            <p:cNvSpPr txBox="1"/>
            <p:nvPr/>
          </p:nvSpPr>
          <p:spPr>
            <a:xfrm>
              <a:off x="903443" y="2597255"/>
              <a:ext cx="1947000" cy="858900"/>
            </a:xfrm>
            <a:prstGeom prst="rect">
              <a:avLst/>
            </a:prstGeom>
            <a:noFill/>
            <a:ln>
              <a:noFill/>
            </a:ln>
          </p:spPr>
          <p:txBody>
            <a:bodyPr spcFirstLastPara="1" wrap="square" lIns="162525" tIns="162525" rIns="162525" bIns="162525" anchor="t" anchorCtr="0">
              <a:noAutofit/>
            </a:bodyPr>
            <a:lstStyle/>
            <a:p>
              <a:pPr marL="0" marR="0" lvl="0" indent="0" algn="r" rtl="0">
                <a:lnSpc>
                  <a:spcPct val="115000"/>
                </a:lnSpc>
                <a:spcBef>
                  <a:spcPts val="0"/>
                </a:spcBef>
                <a:spcAft>
                  <a:spcPts val="0"/>
                </a:spcAft>
                <a:buClr>
                  <a:srgbClr val="000000"/>
                </a:buClr>
                <a:buSzPts val="2200"/>
                <a:buFont typeface="Arial"/>
                <a:buNone/>
              </a:pPr>
              <a:r>
                <a:rPr lang="en-US" sz="2200" b="1" i="0" u="none" strike="noStrike" cap="none">
                  <a:solidFill>
                    <a:schemeClr val="dk1"/>
                  </a:solidFill>
                  <a:latin typeface="Open Sans"/>
                  <a:ea typeface="Open Sans"/>
                  <a:cs typeface="Open Sans"/>
                  <a:sym typeface="Open Sans"/>
                </a:rPr>
                <a:t>Entity Extraction</a:t>
              </a:r>
              <a:endParaRPr sz="2200" b="1" i="0" u="none" strike="noStrike" cap="none">
                <a:solidFill>
                  <a:schemeClr val="dk1"/>
                </a:solidFill>
                <a:latin typeface="Open Sans"/>
                <a:ea typeface="Open Sans"/>
                <a:cs typeface="Open Sans"/>
                <a:sym typeface="Open Sans"/>
              </a:endParaRPr>
            </a:p>
            <a:p>
              <a:pPr marL="0" marR="0" lvl="0" indent="0" algn="r" rtl="0">
                <a:lnSpc>
                  <a:spcPct val="115000"/>
                </a:lnSpc>
                <a:spcBef>
                  <a:spcPts val="0"/>
                </a:spcBef>
                <a:spcAft>
                  <a:spcPts val="0"/>
                </a:spcAft>
                <a:buClr>
                  <a:srgbClr val="000000"/>
                </a:buClr>
                <a:buSzPts val="2200"/>
                <a:buFont typeface="Arial"/>
                <a:buNone/>
              </a:pPr>
              <a:r>
                <a:rPr lang="en-US" sz="2200" b="0" i="0" u="none" strike="noStrike" cap="none">
                  <a:solidFill>
                    <a:schemeClr val="dk1"/>
                  </a:solidFill>
                  <a:latin typeface="Open Sans"/>
                  <a:ea typeface="Open Sans"/>
                  <a:cs typeface="Open Sans"/>
                  <a:sym typeface="Open Sans"/>
                </a:rPr>
                <a:t>Extracting the unknown entities</a:t>
              </a:r>
              <a:endParaRPr sz="2200" b="0" i="0" u="none" strike="noStrike" cap="none">
                <a:solidFill>
                  <a:schemeClr val="dk1"/>
                </a:solidFill>
                <a:latin typeface="Open Sans"/>
                <a:ea typeface="Open Sans"/>
                <a:cs typeface="Open Sans"/>
                <a:sym typeface="Open Sans"/>
              </a:endParaRPr>
            </a:p>
          </p:txBody>
        </p:sp>
      </p:grpSp>
      <p:grpSp>
        <p:nvGrpSpPr>
          <p:cNvPr id="1636" name="Google Shape;1636;p15"/>
          <p:cNvGrpSpPr/>
          <p:nvPr/>
        </p:nvGrpSpPr>
        <p:grpSpPr>
          <a:xfrm>
            <a:off x="5572243" y="6626155"/>
            <a:ext cx="4914457" cy="2466844"/>
            <a:chOff x="3214296" y="3541000"/>
            <a:chExt cx="2623500" cy="1284577"/>
          </a:xfrm>
        </p:grpSpPr>
        <p:cxnSp>
          <p:nvCxnSpPr>
            <p:cNvPr id="1637" name="Google Shape;1637;p15"/>
            <p:cNvCxnSpPr/>
            <p:nvPr/>
          </p:nvCxnSpPr>
          <p:spPr>
            <a:xfrm rot="10800000">
              <a:off x="4563402" y="3541000"/>
              <a:ext cx="0" cy="489600"/>
            </a:xfrm>
            <a:prstGeom prst="straightConnector1">
              <a:avLst/>
            </a:prstGeom>
            <a:noFill/>
            <a:ln w="19050" cap="flat" cmpd="sng">
              <a:solidFill>
                <a:srgbClr val="085631"/>
              </a:solidFill>
              <a:prstDash val="solid"/>
              <a:round/>
              <a:headEnd type="oval" w="med" len="med"/>
              <a:tailEnd type="none" w="sm" len="sm"/>
            </a:ln>
          </p:spPr>
        </p:cxnSp>
        <p:sp>
          <p:nvSpPr>
            <p:cNvPr id="1638" name="Google Shape;1638;p15"/>
            <p:cNvSpPr txBox="1"/>
            <p:nvPr/>
          </p:nvSpPr>
          <p:spPr>
            <a:xfrm>
              <a:off x="3214296" y="3966677"/>
              <a:ext cx="2623500" cy="858900"/>
            </a:xfrm>
            <a:prstGeom prst="rect">
              <a:avLst/>
            </a:prstGeom>
            <a:noFill/>
            <a:ln>
              <a:noFill/>
            </a:ln>
          </p:spPr>
          <p:txBody>
            <a:bodyPr spcFirstLastPara="1" wrap="square" lIns="162525" tIns="162525" rIns="162525" bIns="162525" anchor="t" anchorCtr="0">
              <a:noAutofit/>
            </a:bodyPr>
            <a:lstStyle/>
            <a:p>
              <a:pPr marL="0" marR="0" lvl="0" indent="0" algn="ctr" rtl="0">
                <a:lnSpc>
                  <a:spcPct val="115000"/>
                </a:lnSpc>
                <a:spcBef>
                  <a:spcPts val="0"/>
                </a:spcBef>
                <a:spcAft>
                  <a:spcPts val="0"/>
                </a:spcAft>
                <a:buClr>
                  <a:srgbClr val="000000"/>
                </a:buClr>
                <a:buSzPts val="2200"/>
                <a:buFont typeface="Arial"/>
                <a:buNone/>
              </a:pPr>
              <a:r>
                <a:rPr lang="en-US" sz="2200" b="1" i="0" u="none" strike="noStrike" cap="none">
                  <a:solidFill>
                    <a:schemeClr val="dk1"/>
                  </a:solidFill>
                  <a:latin typeface="Open Sans"/>
                  <a:ea typeface="Open Sans"/>
                  <a:cs typeface="Open Sans"/>
                  <a:sym typeface="Open Sans"/>
                </a:rPr>
                <a:t>Anaphora Resolution</a:t>
              </a:r>
              <a:endParaRPr sz="2200" b="1" i="0" u="none" strike="noStrike" cap="none">
                <a:solidFill>
                  <a:schemeClr val="dk1"/>
                </a:solidFill>
                <a:latin typeface="Open Sans"/>
                <a:ea typeface="Open Sans"/>
                <a:cs typeface="Open Sans"/>
                <a:sym typeface="Open Sans"/>
              </a:endParaRPr>
            </a:p>
            <a:p>
              <a:pPr marL="0" marR="0" lvl="0" indent="0" algn="ctr" rtl="0">
                <a:lnSpc>
                  <a:spcPct val="115000"/>
                </a:lnSpc>
                <a:spcBef>
                  <a:spcPts val="0"/>
                </a:spcBef>
                <a:spcAft>
                  <a:spcPts val="0"/>
                </a:spcAft>
                <a:buClr>
                  <a:srgbClr val="000000"/>
                </a:buClr>
                <a:buSzPts val="2200"/>
                <a:buFont typeface="Arial"/>
                <a:buNone/>
              </a:pPr>
              <a:r>
                <a:rPr lang="en-US" sz="2200" b="0" i="0" u="none" strike="noStrike" cap="none">
                  <a:solidFill>
                    <a:schemeClr val="dk1"/>
                  </a:solidFill>
                  <a:latin typeface="Open Sans"/>
                  <a:ea typeface="Open Sans"/>
                  <a:cs typeface="Open Sans"/>
                  <a:sym typeface="Open Sans"/>
                </a:rPr>
                <a:t>Absence of important entity in text conversation</a:t>
              </a:r>
              <a:endParaRPr sz="2200" b="0" i="0" u="none" strike="noStrike" cap="none">
                <a:solidFill>
                  <a:schemeClr val="dk1"/>
                </a:solidFill>
                <a:latin typeface="Open Sans"/>
                <a:ea typeface="Open Sans"/>
                <a:cs typeface="Open Sans"/>
                <a:sym typeface="Open Sans"/>
              </a:endParaRPr>
            </a:p>
          </p:txBody>
        </p:sp>
      </p:grpSp>
      <p:sp>
        <p:nvSpPr>
          <p:cNvPr id="1639" name="Google Shape;1639;p15"/>
          <p:cNvSpPr/>
          <p:nvPr/>
        </p:nvSpPr>
        <p:spPr>
          <a:xfrm rot="1837370">
            <a:off x="5566721" y="1928273"/>
            <a:ext cx="5072789" cy="5136196"/>
          </a:xfrm>
          <a:prstGeom prst="blockArc">
            <a:avLst>
              <a:gd name="adj1" fmla="val 14414370"/>
              <a:gd name="adj2" fmla="val 18998613"/>
              <a:gd name="adj3" fmla="val 8907"/>
            </a:avLst>
          </a:prstGeom>
          <a:solidFill>
            <a:srgbClr val="085631"/>
          </a:solidFill>
          <a:ln>
            <a:noFill/>
          </a:ln>
          <a:effectLst>
            <a:outerShdw blurRad="71438" dist="9525" dir="5400000" algn="bl" rotWithShape="0">
              <a:srgbClr val="000000">
                <a:alpha val="40000"/>
              </a:srgbClr>
            </a:outerShdw>
          </a:effectLst>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1640" name="Google Shape;1640;p15"/>
          <p:cNvSpPr/>
          <p:nvPr/>
        </p:nvSpPr>
        <p:spPr>
          <a:xfrm rot="-8963690" flipH="1">
            <a:off x="5577915" y="1924861"/>
            <a:ext cx="5071244" cy="5134946"/>
          </a:xfrm>
          <a:prstGeom prst="blockArc">
            <a:avLst>
              <a:gd name="adj1" fmla="val 20178804"/>
              <a:gd name="adj2" fmla="val 2623923"/>
              <a:gd name="adj3" fmla="val 8858"/>
            </a:avLst>
          </a:prstGeom>
          <a:solidFill>
            <a:srgbClr val="0E9453"/>
          </a:solidFill>
          <a:ln w="9525" cap="flat" cmpd="sng">
            <a:solidFill>
              <a:srgbClr val="C9C9C9"/>
            </a:solidFill>
            <a:prstDash val="solid"/>
            <a:round/>
            <a:headEnd type="none" w="sm" len="sm"/>
            <a:tailEnd type="none" w="sm" len="sm"/>
          </a:ln>
          <a:effectLst>
            <a:outerShdw blurRad="71438" dist="9525" dir="5400000" algn="bl" rotWithShape="0">
              <a:srgbClr val="000000">
                <a:alpha val="40000"/>
              </a:srgbClr>
            </a:outerShdw>
          </a:effectLst>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1641" name="Google Shape;1641;p15"/>
          <p:cNvSpPr/>
          <p:nvPr/>
        </p:nvSpPr>
        <p:spPr>
          <a:xfrm rot="-3817910">
            <a:off x="9953509" y="3400795"/>
            <a:ext cx="694080" cy="683920"/>
          </a:xfrm>
          <a:prstGeom prst="rtTriangle">
            <a:avLst/>
          </a:prstGeom>
          <a:solidFill>
            <a:srgbClr val="085631"/>
          </a:solidFill>
          <a:ln>
            <a:noFill/>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1642" name="Google Shape;1642;p15"/>
          <p:cNvSpPr/>
          <p:nvPr/>
        </p:nvSpPr>
        <p:spPr>
          <a:xfrm rot="-1837167" flipH="1">
            <a:off x="5557790" y="1920550"/>
            <a:ext cx="5083767" cy="5147177"/>
          </a:xfrm>
          <a:prstGeom prst="blockArc">
            <a:avLst>
              <a:gd name="adj1" fmla="val 14334136"/>
              <a:gd name="adj2" fmla="val 18854681"/>
              <a:gd name="adj3" fmla="val 8846"/>
            </a:avLst>
          </a:prstGeom>
          <a:solidFill>
            <a:srgbClr val="65F0AD"/>
          </a:solidFill>
          <a:ln>
            <a:noFill/>
          </a:ln>
          <a:effectLst>
            <a:outerShdw blurRad="71438" dist="9525" dir="5400000" algn="bl" rotWithShape="0">
              <a:srgbClr val="000000">
                <a:alpha val="40000"/>
              </a:srgbClr>
            </a:outerShdw>
          </a:effectLst>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1643" name="Google Shape;1643;p15"/>
          <p:cNvSpPr/>
          <p:nvPr/>
        </p:nvSpPr>
        <p:spPr>
          <a:xfrm rot="8963690">
            <a:off x="5543696" y="1930287"/>
            <a:ext cx="5071244" cy="5134946"/>
          </a:xfrm>
          <a:prstGeom prst="blockArc">
            <a:avLst>
              <a:gd name="adj1" fmla="val 20184517"/>
              <a:gd name="adj2" fmla="val 3007258"/>
              <a:gd name="adj3" fmla="val 9336"/>
            </a:avLst>
          </a:prstGeom>
          <a:solidFill>
            <a:srgbClr val="0E9453"/>
          </a:solidFill>
          <a:ln w="9525" cap="flat" cmpd="sng">
            <a:solidFill>
              <a:srgbClr val="0E9453"/>
            </a:solidFill>
            <a:prstDash val="solid"/>
            <a:round/>
            <a:headEnd type="none" w="sm" len="sm"/>
            <a:tailEnd type="none" w="sm" len="sm"/>
          </a:ln>
          <a:effectLst>
            <a:outerShdw blurRad="71438" dist="9525" dir="5400000" algn="bl" rotWithShape="0">
              <a:srgbClr val="000000">
                <a:alpha val="40000"/>
              </a:srgbClr>
            </a:outerShdw>
          </a:effectLst>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1644" name="Google Shape;1644;p15"/>
          <p:cNvSpPr/>
          <p:nvPr/>
        </p:nvSpPr>
        <p:spPr>
          <a:xfrm rot="-8963690" flipH="1">
            <a:off x="5543846" y="1933215"/>
            <a:ext cx="5071244" cy="5134946"/>
          </a:xfrm>
          <a:prstGeom prst="blockArc">
            <a:avLst>
              <a:gd name="adj1" fmla="val 15738599"/>
              <a:gd name="adj2" fmla="val 20008131"/>
              <a:gd name="adj3" fmla="val 9063"/>
            </a:avLst>
          </a:prstGeom>
          <a:solidFill>
            <a:srgbClr val="085631"/>
          </a:solidFill>
          <a:ln>
            <a:noFill/>
          </a:ln>
          <a:effectLst>
            <a:outerShdw blurRad="71438" dist="9525" dir="5400000" algn="bl" rotWithShape="0">
              <a:srgbClr val="000000">
                <a:alpha val="40000"/>
              </a:srgbClr>
            </a:outerShdw>
          </a:effectLst>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1645" name="Google Shape;1645;p15"/>
          <p:cNvSpPr/>
          <p:nvPr/>
        </p:nvSpPr>
        <p:spPr>
          <a:xfrm rot="9206097">
            <a:off x="5568823" y="3395447"/>
            <a:ext cx="684535" cy="694681"/>
          </a:xfrm>
          <a:prstGeom prst="rtTriangle">
            <a:avLst/>
          </a:prstGeom>
          <a:solidFill>
            <a:srgbClr val="0E9453"/>
          </a:solidFill>
          <a:ln>
            <a:noFill/>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1646" name="Google Shape;1646;p15"/>
          <p:cNvSpPr/>
          <p:nvPr/>
        </p:nvSpPr>
        <p:spPr>
          <a:xfrm rot="487043">
            <a:off x="9142070" y="6046635"/>
            <a:ext cx="679879" cy="696487"/>
          </a:xfrm>
          <a:prstGeom prst="rtTriangle">
            <a:avLst/>
          </a:prstGeom>
          <a:solidFill>
            <a:srgbClr val="0E9453"/>
          </a:solidFill>
          <a:ln>
            <a:noFill/>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1647" name="Google Shape;1647;p15"/>
          <p:cNvSpPr/>
          <p:nvPr/>
        </p:nvSpPr>
        <p:spPr>
          <a:xfrm rot="4871629">
            <a:off x="6387180" y="6054859"/>
            <a:ext cx="696747" cy="680309"/>
          </a:xfrm>
          <a:prstGeom prst="rtTriangle">
            <a:avLst/>
          </a:prstGeom>
          <a:solidFill>
            <a:srgbClr val="085631"/>
          </a:solidFill>
          <a:ln>
            <a:noFill/>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1648" name="Google Shape;1648;p15"/>
          <p:cNvSpPr/>
          <p:nvPr/>
        </p:nvSpPr>
        <p:spPr>
          <a:xfrm rot="-8056725">
            <a:off x="7756792" y="1803123"/>
            <a:ext cx="689060" cy="689060"/>
          </a:xfrm>
          <a:prstGeom prst="rtTriangle">
            <a:avLst/>
          </a:prstGeom>
          <a:solidFill>
            <a:srgbClr val="65F0AD"/>
          </a:solidFill>
          <a:ln>
            <a:noFill/>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1649" name="Google Shape;1649;p15"/>
          <p:cNvSpPr txBox="1"/>
          <p:nvPr/>
        </p:nvSpPr>
        <p:spPr>
          <a:xfrm>
            <a:off x="6428666" y="4148538"/>
            <a:ext cx="3382400" cy="1285867"/>
          </a:xfrm>
          <a:prstGeom prst="rect">
            <a:avLst/>
          </a:prstGeom>
          <a:noFill/>
          <a:ln>
            <a:noFill/>
          </a:ln>
        </p:spPr>
        <p:txBody>
          <a:bodyPr spcFirstLastPara="1" wrap="square" lIns="162525" tIns="162525" rIns="162525" bIns="162525" anchor="t" anchorCtr="0">
            <a:noAutofit/>
          </a:bodyPr>
          <a:lstStyle/>
          <a:p>
            <a:pPr marL="0" marR="0" lvl="0" indent="0" algn="ctr" rtl="0">
              <a:lnSpc>
                <a:spcPct val="115000"/>
              </a:lnSpc>
              <a:spcBef>
                <a:spcPts val="0"/>
              </a:spcBef>
              <a:spcAft>
                <a:spcPts val="0"/>
              </a:spcAft>
              <a:buClr>
                <a:srgbClr val="000000"/>
              </a:buClr>
              <a:buSzPts val="2400"/>
              <a:buFont typeface="Arial"/>
              <a:buNone/>
            </a:pPr>
            <a:r>
              <a:rPr lang="en-US" sz="2400" b="1" i="0" u="none" strike="noStrike" cap="none">
                <a:solidFill>
                  <a:srgbClr val="0C0C0C"/>
                </a:solidFill>
                <a:latin typeface="Open Sans"/>
                <a:ea typeface="Open Sans"/>
                <a:cs typeface="Open Sans"/>
                <a:sym typeface="Open Sans"/>
              </a:rPr>
              <a:t>Challenges</a:t>
            </a:r>
            <a:endParaRPr sz="2400" b="1" i="0" u="none" strike="noStrike" cap="none">
              <a:solidFill>
                <a:srgbClr val="0C0C0C"/>
              </a:solidFill>
              <a:latin typeface="Open Sans"/>
              <a:ea typeface="Open Sans"/>
              <a:cs typeface="Open Sans"/>
              <a:sym typeface="Open Sans"/>
            </a:endParaRPr>
          </a:p>
        </p:txBody>
      </p:sp>
      <p:pic>
        <p:nvPicPr>
          <p:cNvPr id="1650" name="Google Shape;1650;p15"/>
          <p:cNvPicPr preferRelativeResize="0"/>
          <p:nvPr/>
        </p:nvPicPr>
        <p:blipFill rotWithShape="1">
          <a:blip r:embed="rId3">
            <a:alphaModFix/>
          </a:blip>
          <a:srcRect/>
          <a:stretch/>
        </p:blipFill>
        <p:spPr>
          <a:xfrm>
            <a:off x="4651247" y="535245"/>
            <a:ext cx="6922245" cy="567453"/>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655"/>
        <p:cNvGrpSpPr/>
        <p:nvPr/>
      </p:nvGrpSpPr>
      <p:grpSpPr>
        <a:xfrm>
          <a:off x="0" y="0"/>
          <a:ext cx="0" cy="0"/>
          <a:chOff x="0" y="0"/>
          <a:chExt cx="0" cy="0"/>
        </a:xfrm>
      </p:grpSpPr>
      <p:sp>
        <p:nvSpPr>
          <p:cNvPr id="1656" name="Google Shape;1656;p13"/>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800"/>
              <a:buNone/>
            </a:pPr>
            <a:r>
              <a:rPr lang="en-US">
                <a:latin typeface="Open Sans"/>
                <a:ea typeface="Open Sans"/>
                <a:cs typeface="Open Sans"/>
                <a:sym typeface="Open Sans"/>
              </a:rPr>
              <a:t>Challenges and Scope: Semantic Meaning</a:t>
            </a:r>
            <a:endParaRPr>
              <a:latin typeface="Open Sans"/>
              <a:ea typeface="Open Sans"/>
              <a:cs typeface="Open Sans"/>
              <a:sym typeface="Open Sans"/>
            </a:endParaRPr>
          </a:p>
        </p:txBody>
      </p:sp>
      <p:sp>
        <p:nvSpPr>
          <p:cNvPr id="1657" name="Google Shape;1657;p13"/>
          <p:cNvSpPr/>
          <p:nvPr/>
        </p:nvSpPr>
        <p:spPr>
          <a:xfrm>
            <a:off x="635525" y="2087275"/>
            <a:ext cx="8816400" cy="1809000"/>
          </a:xfrm>
          <a:prstGeom prst="downArrowCallout">
            <a:avLst>
              <a:gd name="adj1" fmla="val 5276"/>
              <a:gd name="adj2" fmla="val 25000"/>
              <a:gd name="adj3" fmla="val 25000"/>
              <a:gd name="adj4" fmla="val 46452"/>
            </a:avLst>
          </a:prstGeom>
          <a:solidFill>
            <a:schemeClr val="accent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There are many good properties available on HDFC Red portal.</a:t>
            </a:r>
            <a:endParaRPr sz="2200" b="0" i="0" u="none" strike="noStrike" cap="none">
              <a:solidFill>
                <a:schemeClr val="lt1"/>
              </a:solidFill>
              <a:latin typeface="Open Sans"/>
              <a:ea typeface="Open Sans"/>
              <a:cs typeface="Open Sans"/>
              <a:sym typeface="Open Sans"/>
            </a:endParaRPr>
          </a:p>
        </p:txBody>
      </p:sp>
      <p:sp>
        <p:nvSpPr>
          <p:cNvPr id="1658" name="Google Shape;1658;p13"/>
          <p:cNvSpPr/>
          <p:nvPr/>
        </p:nvSpPr>
        <p:spPr>
          <a:xfrm>
            <a:off x="7036325" y="3306475"/>
            <a:ext cx="8816400" cy="1809000"/>
          </a:xfrm>
          <a:prstGeom prst="downArrowCallout">
            <a:avLst>
              <a:gd name="adj1" fmla="val 5276"/>
              <a:gd name="adj2" fmla="val 25000"/>
              <a:gd name="adj3" fmla="val 25000"/>
              <a:gd name="adj4" fmla="val 46452"/>
            </a:avLst>
          </a:pr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I want to purchase a red carpet from a store.</a:t>
            </a:r>
            <a:endParaRPr sz="2200" b="0" i="0" u="none" strike="noStrike" cap="none">
              <a:solidFill>
                <a:schemeClr val="lt1"/>
              </a:solidFill>
              <a:latin typeface="Open Sans"/>
              <a:ea typeface="Open Sans"/>
              <a:cs typeface="Open Sans"/>
              <a:sym typeface="Open Sans"/>
            </a:endParaRPr>
          </a:p>
        </p:txBody>
      </p:sp>
      <p:cxnSp>
        <p:nvCxnSpPr>
          <p:cNvPr id="1659" name="Google Shape;1659;p13"/>
          <p:cNvCxnSpPr>
            <a:endCxn id="1658" idx="2"/>
          </p:cNvCxnSpPr>
          <p:nvPr/>
        </p:nvCxnSpPr>
        <p:spPr>
          <a:xfrm>
            <a:off x="5053025" y="3921175"/>
            <a:ext cx="6391500" cy="1194300"/>
          </a:xfrm>
          <a:prstGeom prst="curvedConnector4">
            <a:avLst>
              <a:gd name="adj1" fmla="val -224"/>
              <a:gd name="adj2" fmla="val 119938"/>
            </a:avLst>
          </a:prstGeom>
          <a:noFill/>
          <a:ln w="9525" cap="flat" cmpd="sng">
            <a:solidFill>
              <a:schemeClr val="dk2"/>
            </a:solidFill>
            <a:prstDash val="solid"/>
            <a:round/>
            <a:headEnd type="none" w="sm" len="sm"/>
            <a:tailEnd type="none" w="sm" len="sm"/>
          </a:ln>
        </p:spPr>
      </p:cxnSp>
      <p:pic>
        <p:nvPicPr>
          <p:cNvPr id="1660" name="Google Shape;1660;p13"/>
          <p:cNvPicPr preferRelativeResize="0"/>
          <p:nvPr/>
        </p:nvPicPr>
        <p:blipFill rotWithShape="1">
          <a:blip r:embed="rId3">
            <a:alphaModFix/>
          </a:blip>
          <a:srcRect/>
          <a:stretch/>
        </p:blipFill>
        <p:spPr>
          <a:xfrm>
            <a:off x="2538196" y="506872"/>
            <a:ext cx="11148346" cy="624198"/>
          </a:xfrm>
          <a:prstGeom prst="rect">
            <a:avLst/>
          </a:prstGeom>
          <a:noFill/>
          <a:ln>
            <a:noFill/>
          </a:ln>
        </p:spPr>
      </p:pic>
      <p:sp>
        <p:nvSpPr>
          <p:cNvPr id="1661" name="Google Shape;1661;p13"/>
          <p:cNvSpPr/>
          <p:nvPr/>
        </p:nvSpPr>
        <p:spPr>
          <a:xfrm>
            <a:off x="2120753" y="6301409"/>
            <a:ext cx="3246378" cy="1809000"/>
          </a:xfrm>
          <a:prstGeom prst="rect">
            <a:avLst/>
          </a:prstGeom>
          <a:solidFill>
            <a:schemeClr val="lt1"/>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200" b="0" i="0" u="none" strike="noStrike" cap="none">
                <a:solidFill>
                  <a:schemeClr val="dk1"/>
                </a:solidFill>
                <a:latin typeface="Open Sans"/>
                <a:ea typeface="Open Sans"/>
                <a:cs typeface="Open Sans"/>
                <a:sym typeface="Open Sans"/>
              </a:rPr>
              <a:t>Word RED has different meanings in these contexts.</a:t>
            </a:r>
            <a:endParaRPr/>
          </a:p>
        </p:txBody>
      </p:sp>
      <p:cxnSp>
        <p:nvCxnSpPr>
          <p:cNvPr id="1662" name="Google Shape;1662;p13"/>
          <p:cNvCxnSpPr>
            <a:stCxn id="1661" idx="0"/>
          </p:cNvCxnSpPr>
          <p:nvPr/>
        </p:nvCxnSpPr>
        <p:spPr>
          <a:xfrm rot="10800000" flipH="1">
            <a:off x="3743942" y="5251109"/>
            <a:ext cx="2517600" cy="1050300"/>
          </a:xfrm>
          <a:prstGeom prst="straightConnector1">
            <a:avLst/>
          </a:prstGeom>
          <a:noFill/>
          <a:ln w="9525" cap="flat" cmpd="sng">
            <a:solidFill>
              <a:srgbClr val="3E6EC2"/>
            </a:solidFill>
            <a:prstDash val="solid"/>
            <a:round/>
            <a:headEnd type="none" w="sm" len="sm"/>
            <a:tailEnd type="triangle" w="med" len="med"/>
          </a:ln>
        </p:spPr>
      </p:cxn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667"/>
        <p:cNvGrpSpPr/>
        <p:nvPr/>
      </p:nvGrpSpPr>
      <p:grpSpPr>
        <a:xfrm>
          <a:off x="0" y="0"/>
          <a:ext cx="0" cy="0"/>
          <a:chOff x="0" y="0"/>
          <a:chExt cx="0" cy="0"/>
        </a:xfrm>
      </p:grpSpPr>
      <p:sp>
        <p:nvSpPr>
          <p:cNvPr id="1668" name="Google Shape;1668;p23"/>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800"/>
              <a:buNone/>
            </a:pPr>
            <a:r>
              <a:rPr lang="en-US">
                <a:latin typeface="Open Sans"/>
                <a:ea typeface="Open Sans"/>
                <a:cs typeface="Open Sans"/>
                <a:sym typeface="Open Sans"/>
              </a:rPr>
              <a:t>Challenges and Scope: Understanding Entities</a:t>
            </a:r>
            <a:endParaRPr>
              <a:latin typeface="Open Sans"/>
              <a:ea typeface="Open Sans"/>
              <a:cs typeface="Open Sans"/>
              <a:sym typeface="Open Sans"/>
            </a:endParaRPr>
          </a:p>
        </p:txBody>
      </p:sp>
      <p:pic>
        <p:nvPicPr>
          <p:cNvPr id="1669" name="Google Shape;1669;p23"/>
          <p:cNvPicPr preferRelativeResize="0"/>
          <p:nvPr/>
        </p:nvPicPr>
        <p:blipFill rotWithShape="1">
          <a:blip r:embed="rId3">
            <a:alphaModFix/>
          </a:blip>
          <a:srcRect/>
          <a:stretch/>
        </p:blipFill>
        <p:spPr>
          <a:xfrm>
            <a:off x="1980779" y="506872"/>
            <a:ext cx="12263181" cy="624198"/>
          </a:xfrm>
          <a:prstGeom prst="rect">
            <a:avLst/>
          </a:prstGeom>
          <a:noFill/>
          <a:ln>
            <a:noFill/>
          </a:ln>
        </p:spPr>
      </p:pic>
      <p:sp>
        <p:nvSpPr>
          <p:cNvPr id="1670" name="Google Shape;1670;p23"/>
          <p:cNvSpPr/>
          <p:nvPr/>
        </p:nvSpPr>
        <p:spPr>
          <a:xfrm>
            <a:off x="2636517" y="2194490"/>
            <a:ext cx="10982966" cy="1435348"/>
          </a:xfrm>
          <a:prstGeom prst="rect">
            <a:avLst/>
          </a:prstGeom>
          <a:solidFill>
            <a:schemeClr val="lt1"/>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200" b="0" i="0" u="none" strike="noStrike" cap="none">
                <a:solidFill>
                  <a:schemeClr val="dk1"/>
                </a:solidFill>
                <a:latin typeface="Open Sans"/>
                <a:ea typeface="Open Sans"/>
                <a:cs typeface="Open Sans"/>
                <a:sym typeface="Open Sans"/>
              </a:rPr>
              <a:t>A 2M solution of CaCl2 consists of 221.82g of CaCl2 dissolved in enough water to make one liter of solution.</a:t>
            </a:r>
            <a:endParaRPr/>
          </a:p>
        </p:txBody>
      </p:sp>
      <p:sp>
        <p:nvSpPr>
          <p:cNvPr id="1671" name="Google Shape;1671;p23"/>
          <p:cNvSpPr/>
          <p:nvPr/>
        </p:nvSpPr>
        <p:spPr>
          <a:xfrm>
            <a:off x="5365526" y="5700813"/>
            <a:ext cx="5524948" cy="1578883"/>
          </a:xfrm>
          <a:prstGeom prst="rect">
            <a:avLst/>
          </a:prstGeom>
          <a:solidFill>
            <a:schemeClr val="lt1"/>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200" b="0" i="0" u="none" strike="noStrike" cap="none">
                <a:solidFill>
                  <a:srgbClr val="000000"/>
                </a:solidFill>
                <a:latin typeface="Open Sans"/>
                <a:ea typeface="Open Sans"/>
                <a:cs typeface="Open Sans"/>
                <a:sym typeface="Open Sans"/>
              </a:rPr>
              <a:t>Understanding and extraction of CaCl2 as entity in this context is complex.</a:t>
            </a:r>
            <a:endParaRPr/>
          </a:p>
        </p:txBody>
      </p:sp>
      <p:cxnSp>
        <p:nvCxnSpPr>
          <p:cNvPr id="1672" name="Google Shape;1672;p23"/>
          <p:cNvCxnSpPr>
            <a:stCxn id="1671" idx="0"/>
            <a:endCxn id="1670" idx="2"/>
          </p:cNvCxnSpPr>
          <p:nvPr/>
        </p:nvCxnSpPr>
        <p:spPr>
          <a:xfrm rot="10800000">
            <a:off x="8128000" y="3629913"/>
            <a:ext cx="0" cy="2070900"/>
          </a:xfrm>
          <a:prstGeom prst="straightConnector1">
            <a:avLst/>
          </a:prstGeom>
          <a:noFill/>
          <a:ln w="9525" cap="flat" cmpd="sng">
            <a:solidFill>
              <a:srgbClr val="3E6EC2"/>
            </a:solidFill>
            <a:prstDash val="solid"/>
            <a:round/>
            <a:headEnd type="none" w="sm" len="sm"/>
            <a:tailEnd type="triangle" w="med" len="med"/>
          </a:ln>
        </p:spPr>
      </p:cxn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677"/>
        <p:cNvGrpSpPr/>
        <p:nvPr/>
      </p:nvGrpSpPr>
      <p:grpSpPr>
        <a:xfrm>
          <a:off x="0" y="0"/>
          <a:ext cx="0" cy="0"/>
          <a:chOff x="0" y="0"/>
          <a:chExt cx="0" cy="0"/>
        </a:xfrm>
      </p:grpSpPr>
      <p:sp>
        <p:nvSpPr>
          <p:cNvPr id="1678" name="Google Shape;1678;p126"/>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800"/>
              <a:buNone/>
            </a:pPr>
            <a:r>
              <a:rPr lang="en-US">
                <a:latin typeface="Open Sans"/>
                <a:ea typeface="Open Sans"/>
                <a:cs typeface="Open Sans"/>
                <a:sym typeface="Open Sans"/>
              </a:rPr>
              <a:t>Challenges and Scope: Anaphora Resolution</a:t>
            </a:r>
            <a:endParaRPr>
              <a:latin typeface="Open Sans"/>
              <a:ea typeface="Open Sans"/>
              <a:cs typeface="Open Sans"/>
              <a:sym typeface="Open Sans"/>
            </a:endParaRPr>
          </a:p>
        </p:txBody>
      </p:sp>
      <p:sp>
        <p:nvSpPr>
          <p:cNvPr id="1679" name="Google Shape;1679;p126"/>
          <p:cNvSpPr/>
          <p:nvPr/>
        </p:nvSpPr>
        <p:spPr>
          <a:xfrm>
            <a:off x="5978775" y="1229150"/>
            <a:ext cx="5796900" cy="3632100"/>
          </a:xfrm>
          <a:prstGeom prst="cloudCallout">
            <a:avLst>
              <a:gd name="adj1" fmla="val -20833"/>
              <a:gd name="adj2" fmla="val 62500"/>
            </a:avLst>
          </a:prstGeom>
          <a:solidFill>
            <a:srgbClr val="8DA9D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000000"/>
              </a:solidFill>
              <a:latin typeface="Open Sans"/>
              <a:ea typeface="Open Sans"/>
              <a:cs typeface="Open Sans"/>
              <a:sym typeface="Open Sans"/>
            </a:endParaRPr>
          </a:p>
        </p:txBody>
      </p:sp>
      <p:grpSp>
        <p:nvGrpSpPr>
          <p:cNvPr id="1680" name="Google Shape;1680;p126"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p:nvPr/>
        </p:nvGrpSpPr>
        <p:grpSpPr>
          <a:xfrm>
            <a:off x="4978161" y="4380810"/>
            <a:ext cx="2556636" cy="3706146"/>
            <a:chOff x="2654" y="191"/>
            <a:chExt cx="2372" cy="3722"/>
          </a:xfrm>
        </p:grpSpPr>
        <p:sp>
          <p:nvSpPr>
            <p:cNvPr id="1681" name="Google Shape;1681;p126"/>
            <p:cNvSpPr/>
            <p:nvPr/>
          </p:nvSpPr>
          <p:spPr>
            <a:xfrm>
              <a:off x="2883" y="3020"/>
              <a:ext cx="2143" cy="426"/>
            </a:xfrm>
            <a:custGeom>
              <a:avLst/>
              <a:gdLst/>
              <a:ahLst/>
              <a:cxnLst/>
              <a:rect l="l" t="t" r="r" b="b"/>
              <a:pathLst>
                <a:path w="2143" h="426" extrusionOk="0">
                  <a:moveTo>
                    <a:pt x="0" y="21"/>
                  </a:moveTo>
                  <a:lnTo>
                    <a:pt x="2143" y="0"/>
                  </a:lnTo>
                  <a:lnTo>
                    <a:pt x="2143" y="426"/>
                  </a:lnTo>
                  <a:lnTo>
                    <a:pt x="33" y="422"/>
                  </a:lnTo>
                  <a:lnTo>
                    <a:pt x="0" y="21"/>
                  </a:lnTo>
                  <a:close/>
                </a:path>
              </a:pathLst>
            </a:custGeom>
            <a:solidFill>
              <a:srgbClr val="008EA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1682" name="Google Shape;1682;p126"/>
            <p:cNvSpPr/>
            <p:nvPr/>
          </p:nvSpPr>
          <p:spPr>
            <a:xfrm>
              <a:off x="2883" y="3020"/>
              <a:ext cx="2143" cy="426"/>
            </a:xfrm>
            <a:custGeom>
              <a:avLst/>
              <a:gdLst/>
              <a:ahLst/>
              <a:cxnLst/>
              <a:rect l="l" t="t" r="r" b="b"/>
              <a:pathLst>
                <a:path w="2143" h="426" extrusionOk="0">
                  <a:moveTo>
                    <a:pt x="0" y="21"/>
                  </a:moveTo>
                  <a:lnTo>
                    <a:pt x="2143" y="0"/>
                  </a:lnTo>
                  <a:lnTo>
                    <a:pt x="2143" y="426"/>
                  </a:lnTo>
                  <a:lnTo>
                    <a:pt x="33" y="422"/>
                  </a:lnTo>
                  <a:lnTo>
                    <a:pt x="0" y="21"/>
                  </a:lnTo>
                </a:path>
              </a:pathLst>
            </a:cu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1683" name="Google Shape;1683;p126"/>
            <p:cNvSpPr/>
            <p:nvPr/>
          </p:nvSpPr>
          <p:spPr>
            <a:xfrm>
              <a:off x="2929" y="3066"/>
              <a:ext cx="2097" cy="376"/>
            </a:xfrm>
            <a:custGeom>
              <a:avLst/>
              <a:gdLst/>
              <a:ahLst/>
              <a:cxnLst/>
              <a:rect l="l" t="t" r="r" b="b"/>
              <a:pathLst>
                <a:path w="2097" h="376" extrusionOk="0">
                  <a:moveTo>
                    <a:pt x="0" y="44"/>
                  </a:moveTo>
                  <a:lnTo>
                    <a:pt x="2097" y="0"/>
                  </a:lnTo>
                  <a:lnTo>
                    <a:pt x="2097" y="376"/>
                  </a:lnTo>
                  <a:lnTo>
                    <a:pt x="35" y="341"/>
                  </a:lnTo>
                  <a:lnTo>
                    <a:pt x="0" y="44"/>
                  </a:lnTo>
                  <a:close/>
                </a:path>
              </a:pathLst>
            </a:custGeom>
            <a:solidFill>
              <a:srgbClr val="3BC0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1684" name="Google Shape;1684;p126"/>
            <p:cNvSpPr/>
            <p:nvPr/>
          </p:nvSpPr>
          <p:spPr>
            <a:xfrm>
              <a:off x="2929" y="3066"/>
              <a:ext cx="2097" cy="376"/>
            </a:xfrm>
            <a:custGeom>
              <a:avLst/>
              <a:gdLst/>
              <a:ahLst/>
              <a:cxnLst/>
              <a:rect l="l" t="t" r="r" b="b"/>
              <a:pathLst>
                <a:path w="2097" h="376" extrusionOk="0">
                  <a:moveTo>
                    <a:pt x="0" y="44"/>
                  </a:moveTo>
                  <a:lnTo>
                    <a:pt x="2097" y="0"/>
                  </a:lnTo>
                  <a:lnTo>
                    <a:pt x="2097" y="376"/>
                  </a:lnTo>
                  <a:lnTo>
                    <a:pt x="35" y="341"/>
                  </a:lnTo>
                  <a:lnTo>
                    <a:pt x="0" y="44"/>
                  </a:lnTo>
                </a:path>
              </a:pathLst>
            </a:cu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1685" name="Google Shape;1685;p126"/>
            <p:cNvSpPr/>
            <p:nvPr/>
          </p:nvSpPr>
          <p:spPr>
            <a:xfrm>
              <a:off x="3103" y="3037"/>
              <a:ext cx="84" cy="403"/>
            </a:xfrm>
            <a:custGeom>
              <a:avLst/>
              <a:gdLst/>
              <a:ahLst/>
              <a:cxnLst/>
              <a:rect l="l" t="t" r="r" b="b"/>
              <a:pathLst>
                <a:path w="84" h="403" extrusionOk="0">
                  <a:moveTo>
                    <a:pt x="0" y="0"/>
                  </a:moveTo>
                  <a:lnTo>
                    <a:pt x="2" y="403"/>
                  </a:lnTo>
                  <a:lnTo>
                    <a:pt x="84" y="403"/>
                  </a:lnTo>
                  <a:lnTo>
                    <a:pt x="84" y="0"/>
                  </a:lnTo>
                  <a:lnTo>
                    <a:pt x="0" y="0"/>
                  </a:lnTo>
                  <a:close/>
                </a:path>
              </a:pathLst>
            </a:custGeom>
            <a:solidFill>
              <a:srgbClr val="175C6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1686" name="Google Shape;1686;p126"/>
            <p:cNvSpPr/>
            <p:nvPr/>
          </p:nvSpPr>
          <p:spPr>
            <a:xfrm>
              <a:off x="3230" y="3037"/>
              <a:ext cx="98" cy="403"/>
            </a:xfrm>
            <a:custGeom>
              <a:avLst/>
              <a:gdLst/>
              <a:ahLst/>
              <a:cxnLst/>
              <a:rect l="l" t="t" r="r" b="b"/>
              <a:pathLst>
                <a:path w="98" h="403" extrusionOk="0">
                  <a:moveTo>
                    <a:pt x="0" y="0"/>
                  </a:moveTo>
                  <a:lnTo>
                    <a:pt x="42" y="403"/>
                  </a:lnTo>
                  <a:lnTo>
                    <a:pt x="98" y="403"/>
                  </a:lnTo>
                  <a:lnTo>
                    <a:pt x="79" y="0"/>
                  </a:lnTo>
                  <a:lnTo>
                    <a:pt x="0" y="0"/>
                  </a:lnTo>
                  <a:close/>
                </a:path>
              </a:pathLst>
            </a:custGeom>
            <a:solidFill>
              <a:srgbClr val="175C6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1687" name="Google Shape;1687;p126"/>
            <p:cNvSpPr/>
            <p:nvPr/>
          </p:nvSpPr>
          <p:spPr>
            <a:xfrm>
              <a:off x="4622" y="3025"/>
              <a:ext cx="88" cy="415"/>
            </a:xfrm>
            <a:custGeom>
              <a:avLst/>
              <a:gdLst/>
              <a:ahLst/>
              <a:cxnLst/>
              <a:rect l="l" t="t" r="r" b="b"/>
              <a:pathLst>
                <a:path w="88" h="415" extrusionOk="0">
                  <a:moveTo>
                    <a:pt x="0" y="0"/>
                  </a:moveTo>
                  <a:lnTo>
                    <a:pt x="11" y="415"/>
                  </a:lnTo>
                  <a:lnTo>
                    <a:pt x="88" y="415"/>
                  </a:lnTo>
                  <a:lnTo>
                    <a:pt x="71" y="0"/>
                  </a:lnTo>
                  <a:lnTo>
                    <a:pt x="0" y="0"/>
                  </a:lnTo>
                  <a:close/>
                </a:path>
              </a:pathLst>
            </a:custGeom>
            <a:solidFill>
              <a:srgbClr val="175C6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1688" name="Google Shape;1688;p126"/>
            <p:cNvSpPr/>
            <p:nvPr/>
          </p:nvSpPr>
          <p:spPr>
            <a:xfrm>
              <a:off x="4764" y="3020"/>
              <a:ext cx="75" cy="420"/>
            </a:xfrm>
            <a:custGeom>
              <a:avLst/>
              <a:gdLst/>
              <a:ahLst/>
              <a:cxnLst/>
              <a:rect l="l" t="t" r="r" b="b"/>
              <a:pathLst>
                <a:path w="75" h="420" extrusionOk="0">
                  <a:moveTo>
                    <a:pt x="0" y="0"/>
                  </a:moveTo>
                  <a:lnTo>
                    <a:pt x="12" y="420"/>
                  </a:lnTo>
                  <a:lnTo>
                    <a:pt x="75" y="420"/>
                  </a:lnTo>
                  <a:lnTo>
                    <a:pt x="75" y="5"/>
                  </a:lnTo>
                  <a:lnTo>
                    <a:pt x="0" y="0"/>
                  </a:lnTo>
                  <a:close/>
                </a:path>
              </a:pathLst>
            </a:custGeom>
            <a:solidFill>
              <a:srgbClr val="175C6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1689" name="Google Shape;1689;p126"/>
            <p:cNvSpPr/>
            <p:nvPr/>
          </p:nvSpPr>
          <p:spPr>
            <a:xfrm>
              <a:off x="2668" y="2597"/>
              <a:ext cx="2171" cy="444"/>
            </a:xfrm>
            <a:custGeom>
              <a:avLst/>
              <a:gdLst/>
              <a:ahLst/>
              <a:cxnLst/>
              <a:rect l="l" t="t" r="r" b="b"/>
              <a:pathLst>
                <a:path w="2171" h="444" extrusionOk="0">
                  <a:moveTo>
                    <a:pt x="0" y="0"/>
                  </a:moveTo>
                  <a:lnTo>
                    <a:pt x="2171" y="0"/>
                  </a:lnTo>
                  <a:lnTo>
                    <a:pt x="2171" y="423"/>
                  </a:lnTo>
                  <a:lnTo>
                    <a:pt x="30" y="444"/>
                  </a:lnTo>
                  <a:lnTo>
                    <a:pt x="0" y="0"/>
                  </a:lnTo>
                  <a:close/>
                </a:path>
              </a:pathLst>
            </a:custGeom>
            <a:solidFill>
              <a:srgbClr val="FCB82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1690" name="Google Shape;1690;p126"/>
            <p:cNvSpPr/>
            <p:nvPr/>
          </p:nvSpPr>
          <p:spPr>
            <a:xfrm>
              <a:off x="2841" y="2705"/>
              <a:ext cx="2016" cy="261"/>
            </a:xfrm>
            <a:custGeom>
              <a:avLst/>
              <a:gdLst/>
              <a:ahLst/>
              <a:cxnLst/>
              <a:rect l="l" t="t" r="r" b="b"/>
              <a:pathLst>
                <a:path w="2016" h="261" extrusionOk="0">
                  <a:moveTo>
                    <a:pt x="2016" y="0"/>
                  </a:moveTo>
                  <a:lnTo>
                    <a:pt x="0" y="19"/>
                  </a:lnTo>
                  <a:lnTo>
                    <a:pt x="17" y="245"/>
                  </a:lnTo>
                  <a:lnTo>
                    <a:pt x="1998" y="261"/>
                  </a:lnTo>
                  <a:lnTo>
                    <a:pt x="2016" y="0"/>
                  </a:lnTo>
                  <a:close/>
                </a:path>
              </a:pathLst>
            </a:custGeom>
            <a:solidFill>
              <a:srgbClr val="F4DFA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1691" name="Google Shape;1691;p126"/>
            <p:cNvSpPr/>
            <p:nvPr/>
          </p:nvSpPr>
          <p:spPr>
            <a:xfrm>
              <a:off x="2841" y="2705"/>
              <a:ext cx="2016" cy="261"/>
            </a:xfrm>
            <a:custGeom>
              <a:avLst/>
              <a:gdLst/>
              <a:ahLst/>
              <a:cxnLst/>
              <a:rect l="l" t="t" r="r" b="b"/>
              <a:pathLst>
                <a:path w="2016" h="261" extrusionOk="0">
                  <a:moveTo>
                    <a:pt x="2016" y="0"/>
                  </a:moveTo>
                  <a:lnTo>
                    <a:pt x="0" y="19"/>
                  </a:lnTo>
                  <a:lnTo>
                    <a:pt x="17" y="245"/>
                  </a:lnTo>
                  <a:lnTo>
                    <a:pt x="1998" y="261"/>
                  </a:lnTo>
                  <a:lnTo>
                    <a:pt x="2016" y="0"/>
                  </a:lnTo>
                </a:path>
              </a:pathLst>
            </a:cu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1692" name="Google Shape;1692;p126"/>
            <p:cNvSpPr/>
            <p:nvPr/>
          </p:nvSpPr>
          <p:spPr>
            <a:xfrm>
              <a:off x="2910" y="2744"/>
              <a:ext cx="1947" cy="222"/>
            </a:xfrm>
            <a:custGeom>
              <a:avLst/>
              <a:gdLst/>
              <a:ahLst/>
              <a:cxnLst/>
              <a:rect l="l" t="t" r="r" b="b"/>
              <a:pathLst>
                <a:path w="1947" h="222" extrusionOk="0">
                  <a:moveTo>
                    <a:pt x="1947" y="0"/>
                  </a:moveTo>
                  <a:lnTo>
                    <a:pt x="0" y="36"/>
                  </a:lnTo>
                  <a:lnTo>
                    <a:pt x="0" y="208"/>
                  </a:lnTo>
                  <a:lnTo>
                    <a:pt x="1929" y="222"/>
                  </a:lnTo>
                  <a:lnTo>
                    <a:pt x="1947" y="0"/>
                  </a:lnTo>
                  <a:close/>
                </a:path>
              </a:pathLst>
            </a:custGeom>
            <a:solidFill>
              <a:srgbClr val="FFFAE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1693" name="Google Shape;1693;p126"/>
            <p:cNvSpPr/>
            <p:nvPr/>
          </p:nvSpPr>
          <p:spPr>
            <a:xfrm>
              <a:off x="2910" y="2744"/>
              <a:ext cx="1947" cy="222"/>
            </a:xfrm>
            <a:custGeom>
              <a:avLst/>
              <a:gdLst/>
              <a:ahLst/>
              <a:cxnLst/>
              <a:rect l="l" t="t" r="r" b="b"/>
              <a:pathLst>
                <a:path w="1947" h="222" extrusionOk="0">
                  <a:moveTo>
                    <a:pt x="1947" y="0"/>
                  </a:moveTo>
                  <a:lnTo>
                    <a:pt x="0" y="36"/>
                  </a:lnTo>
                  <a:lnTo>
                    <a:pt x="0" y="208"/>
                  </a:lnTo>
                  <a:lnTo>
                    <a:pt x="1929" y="222"/>
                  </a:lnTo>
                  <a:lnTo>
                    <a:pt x="1947" y="0"/>
                  </a:lnTo>
                </a:path>
              </a:pathLst>
            </a:cu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1694" name="Google Shape;1694;p126"/>
            <p:cNvSpPr/>
            <p:nvPr/>
          </p:nvSpPr>
          <p:spPr>
            <a:xfrm>
              <a:off x="2668" y="2597"/>
              <a:ext cx="541" cy="444"/>
            </a:xfrm>
            <a:custGeom>
              <a:avLst/>
              <a:gdLst/>
              <a:ahLst/>
              <a:cxnLst/>
              <a:rect l="l" t="t" r="r" b="b"/>
              <a:pathLst>
                <a:path w="541" h="444" extrusionOk="0">
                  <a:moveTo>
                    <a:pt x="519" y="0"/>
                  </a:moveTo>
                  <a:lnTo>
                    <a:pt x="48" y="42"/>
                  </a:lnTo>
                  <a:lnTo>
                    <a:pt x="75" y="423"/>
                  </a:lnTo>
                  <a:lnTo>
                    <a:pt x="541" y="440"/>
                  </a:lnTo>
                  <a:lnTo>
                    <a:pt x="30" y="444"/>
                  </a:lnTo>
                  <a:lnTo>
                    <a:pt x="0" y="0"/>
                  </a:lnTo>
                  <a:lnTo>
                    <a:pt x="519" y="0"/>
                  </a:lnTo>
                  <a:close/>
                </a:path>
              </a:pathLst>
            </a:custGeom>
            <a:solidFill>
              <a:srgbClr val="F7952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1695" name="Google Shape;1695;p126"/>
            <p:cNvSpPr/>
            <p:nvPr/>
          </p:nvSpPr>
          <p:spPr>
            <a:xfrm>
              <a:off x="2654" y="3436"/>
              <a:ext cx="2170" cy="477"/>
            </a:xfrm>
            <a:custGeom>
              <a:avLst/>
              <a:gdLst/>
              <a:ahLst/>
              <a:cxnLst/>
              <a:rect l="l" t="t" r="r" b="b"/>
              <a:pathLst>
                <a:path w="2170" h="477" extrusionOk="0">
                  <a:moveTo>
                    <a:pt x="0" y="0"/>
                  </a:moveTo>
                  <a:lnTo>
                    <a:pt x="2170" y="0"/>
                  </a:lnTo>
                  <a:lnTo>
                    <a:pt x="2170" y="477"/>
                  </a:lnTo>
                  <a:lnTo>
                    <a:pt x="67" y="477"/>
                  </a:lnTo>
                  <a:lnTo>
                    <a:pt x="0" y="0"/>
                  </a:lnTo>
                  <a:close/>
                </a:path>
              </a:pathLst>
            </a:custGeom>
            <a:solidFill>
              <a:srgbClr val="F58A2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1696" name="Google Shape;1696;p126"/>
            <p:cNvSpPr/>
            <p:nvPr/>
          </p:nvSpPr>
          <p:spPr>
            <a:xfrm>
              <a:off x="2654" y="3436"/>
              <a:ext cx="2170" cy="477"/>
            </a:xfrm>
            <a:custGeom>
              <a:avLst/>
              <a:gdLst/>
              <a:ahLst/>
              <a:cxnLst/>
              <a:rect l="l" t="t" r="r" b="b"/>
              <a:pathLst>
                <a:path w="2170" h="477" extrusionOk="0">
                  <a:moveTo>
                    <a:pt x="0" y="0"/>
                  </a:moveTo>
                  <a:lnTo>
                    <a:pt x="2170" y="0"/>
                  </a:lnTo>
                  <a:lnTo>
                    <a:pt x="2170" y="477"/>
                  </a:lnTo>
                  <a:lnTo>
                    <a:pt x="67" y="477"/>
                  </a:lnTo>
                  <a:lnTo>
                    <a:pt x="0" y="0"/>
                  </a:lnTo>
                </a:path>
              </a:pathLst>
            </a:cu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1697" name="Google Shape;1697;p126"/>
            <p:cNvSpPr/>
            <p:nvPr/>
          </p:nvSpPr>
          <p:spPr>
            <a:xfrm>
              <a:off x="2795" y="3512"/>
              <a:ext cx="2062" cy="297"/>
            </a:xfrm>
            <a:custGeom>
              <a:avLst/>
              <a:gdLst/>
              <a:ahLst/>
              <a:cxnLst/>
              <a:rect l="l" t="t" r="r" b="b"/>
              <a:pathLst>
                <a:path w="2062" h="297" extrusionOk="0">
                  <a:moveTo>
                    <a:pt x="0" y="0"/>
                  </a:moveTo>
                  <a:lnTo>
                    <a:pt x="2062" y="0"/>
                  </a:lnTo>
                  <a:lnTo>
                    <a:pt x="2062" y="297"/>
                  </a:lnTo>
                  <a:lnTo>
                    <a:pt x="63" y="297"/>
                  </a:lnTo>
                  <a:lnTo>
                    <a:pt x="0" y="0"/>
                  </a:lnTo>
                  <a:close/>
                </a:path>
              </a:pathLst>
            </a:custGeom>
            <a:solidFill>
              <a:srgbClr val="FFFAE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1698" name="Google Shape;1698;p126"/>
            <p:cNvSpPr/>
            <p:nvPr/>
          </p:nvSpPr>
          <p:spPr>
            <a:xfrm>
              <a:off x="2795" y="3512"/>
              <a:ext cx="2062" cy="297"/>
            </a:xfrm>
            <a:custGeom>
              <a:avLst/>
              <a:gdLst/>
              <a:ahLst/>
              <a:cxnLst/>
              <a:rect l="l" t="t" r="r" b="b"/>
              <a:pathLst>
                <a:path w="2062" h="297" extrusionOk="0">
                  <a:moveTo>
                    <a:pt x="0" y="0"/>
                  </a:moveTo>
                  <a:lnTo>
                    <a:pt x="2062" y="0"/>
                  </a:lnTo>
                  <a:lnTo>
                    <a:pt x="2062" y="297"/>
                  </a:lnTo>
                  <a:lnTo>
                    <a:pt x="63" y="297"/>
                  </a:lnTo>
                  <a:lnTo>
                    <a:pt x="0" y="0"/>
                  </a:lnTo>
                </a:path>
              </a:pathLst>
            </a:cu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1699" name="Google Shape;1699;p126"/>
            <p:cNvSpPr/>
            <p:nvPr/>
          </p:nvSpPr>
          <p:spPr>
            <a:xfrm>
              <a:off x="2795" y="3512"/>
              <a:ext cx="2062" cy="297"/>
            </a:xfrm>
            <a:custGeom>
              <a:avLst/>
              <a:gdLst/>
              <a:ahLst/>
              <a:cxnLst/>
              <a:rect l="l" t="t" r="r" b="b"/>
              <a:pathLst>
                <a:path w="2062" h="297" extrusionOk="0">
                  <a:moveTo>
                    <a:pt x="2062" y="40"/>
                  </a:moveTo>
                  <a:lnTo>
                    <a:pt x="104" y="77"/>
                  </a:lnTo>
                  <a:lnTo>
                    <a:pt x="104" y="297"/>
                  </a:lnTo>
                  <a:lnTo>
                    <a:pt x="63" y="297"/>
                  </a:lnTo>
                  <a:lnTo>
                    <a:pt x="0" y="0"/>
                  </a:lnTo>
                  <a:lnTo>
                    <a:pt x="2062" y="0"/>
                  </a:lnTo>
                  <a:lnTo>
                    <a:pt x="2062" y="40"/>
                  </a:lnTo>
                  <a:close/>
                </a:path>
              </a:pathLst>
            </a:custGeom>
            <a:solidFill>
              <a:srgbClr val="F4DFA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1700" name="Google Shape;1700;p126"/>
            <p:cNvSpPr/>
            <p:nvPr/>
          </p:nvSpPr>
          <p:spPr>
            <a:xfrm>
              <a:off x="2795" y="3512"/>
              <a:ext cx="2062" cy="297"/>
            </a:xfrm>
            <a:custGeom>
              <a:avLst/>
              <a:gdLst/>
              <a:ahLst/>
              <a:cxnLst/>
              <a:rect l="l" t="t" r="r" b="b"/>
              <a:pathLst>
                <a:path w="2062" h="297" extrusionOk="0">
                  <a:moveTo>
                    <a:pt x="2062" y="40"/>
                  </a:moveTo>
                  <a:lnTo>
                    <a:pt x="104" y="77"/>
                  </a:lnTo>
                  <a:lnTo>
                    <a:pt x="104" y="297"/>
                  </a:lnTo>
                  <a:lnTo>
                    <a:pt x="63" y="297"/>
                  </a:lnTo>
                  <a:lnTo>
                    <a:pt x="0" y="0"/>
                  </a:lnTo>
                  <a:lnTo>
                    <a:pt x="2062" y="0"/>
                  </a:lnTo>
                  <a:lnTo>
                    <a:pt x="2062" y="40"/>
                  </a:lnTo>
                </a:path>
              </a:pathLst>
            </a:cu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1701" name="Google Shape;1701;p126"/>
            <p:cNvSpPr/>
            <p:nvPr/>
          </p:nvSpPr>
          <p:spPr>
            <a:xfrm>
              <a:off x="2654" y="3436"/>
              <a:ext cx="401" cy="477"/>
            </a:xfrm>
            <a:custGeom>
              <a:avLst/>
              <a:gdLst/>
              <a:ahLst/>
              <a:cxnLst/>
              <a:rect l="l" t="t" r="r" b="b"/>
              <a:pathLst>
                <a:path w="401" h="477" extrusionOk="0">
                  <a:moveTo>
                    <a:pt x="229" y="4"/>
                  </a:moveTo>
                  <a:lnTo>
                    <a:pt x="48" y="20"/>
                  </a:lnTo>
                  <a:lnTo>
                    <a:pt x="96" y="438"/>
                  </a:lnTo>
                  <a:lnTo>
                    <a:pt x="401" y="477"/>
                  </a:lnTo>
                  <a:lnTo>
                    <a:pt x="67" y="477"/>
                  </a:lnTo>
                  <a:lnTo>
                    <a:pt x="0" y="0"/>
                  </a:lnTo>
                  <a:lnTo>
                    <a:pt x="229" y="4"/>
                  </a:lnTo>
                  <a:close/>
                </a:path>
              </a:pathLst>
            </a:custGeom>
            <a:solidFill>
              <a:srgbClr val="F05A2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1702" name="Google Shape;1702;p126"/>
            <p:cNvSpPr/>
            <p:nvPr/>
          </p:nvSpPr>
          <p:spPr>
            <a:xfrm>
              <a:off x="3532" y="2653"/>
              <a:ext cx="129" cy="64"/>
            </a:xfrm>
            <a:custGeom>
              <a:avLst/>
              <a:gdLst/>
              <a:ahLst/>
              <a:cxnLst/>
              <a:rect l="l" t="t" r="r" b="b"/>
              <a:pathLst>
                <a:path w="62" h="31" extrusionOk="0">
                  <a:moveTo>
                    <a:pt x="32" y="0"/>
                  </a:moveTo>
                  <a:cubicBezTo>
                    <a:pt x="20" y="9"/>
                    <a:pt x="9" y="19"/>
                    <a:pt x="0" y="31"/>
                  </a:cubicBezTo>
                  <a:cubicBezTo>
                    <a:pt x="48" y="30"/>
                    <a:pt x="48" y="30"/>
                    <a:pt x="48" y="30"/>
                  </a:cubicBezTo>
                  <a:cubicBezTo>
                    <a:pt x="56" y="15"/>
                    <a:pt x="62" y="7"/>
                    <a:pt x="62" y="7"/>
                  </a:cubicBezTo>
                  <a:cubicBezTo>
                    <a:pt x="32" y="0"/>
                    <a:pt x="32" y="0"/>
                    <a:pt x="32" y="0"/>
                  </a:cubicBezTo>
                </a:path>
              </a:pathLst>
            </a:custGeom>
            <a:solidFill>
              <a:srgbClr val="DAA1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1703" name="Google Shape;1703;p126"/>
            <p:cNvSpPr/>
            <p:nvPr/>
          </p:nvSpPr>
          <p:spPr>
            <a:xfrm>
              <a:off x="3501" y="2715"/>
              <a:ext cx="131" cy="54"/>
            </a:xfrm>
            <a:custGeom>
              <a:avLst/>
              <a:gdLst/>
              <a:ahLst/>
              <a:cxnLst/>
              <a:rect l="l" t="t" r="r" b="b"/>
              <a:pathLst>
                <a:path w="63" h="26" extrusionOk="0">
                  <a:moveTo>
                    <a:pt x="63" y="0"/>
                  </a:moveTo>
                  <a:cubicBezTo>
                    <a:pt x="15" y="1"/>
                    <a:pt x="15" y="1"/>
                    <a:pt x="15" y="1"/>
                  </a:cubicBezTo>
                  <a:cubicBezTo>
                    <a:pt x="9" y="9"/>
                    <a:pt x="4" y="17"/>
                    <a:pt x="0" y="26"/>
                  </a:cubicBezTo>
                  <a:cubicBezTo>
                    <a:pt x="52" y="25"/>
                    <a:pt x="52" y="25"/>
                    <a:pt x="52" y="25"/>
                  </a:cubicBezTo>
                  <a:cubicBezTo>
                    <a:pt x="56" y="15"/>
                    <a:pt x="60" y="7"/>
                    <a:pt x="63" y="0"/>
                  </a:cubicBezTo>
                </a:path>
              </a:pathLst>
            </a:custGeom>
            <a:solidFill>
              <a:srgbClr val="D4C08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1704" name="Google Shape;1704;p126"/>
            <p:cNvSpPr/>
            <p:nvPr/>
          </p:nvSpPr>
          <p:spPr>
            <a:xfrm>
              <a:off x="3478" y="3033"/>
              <a:ext cx="89" cy="4"/>
            </a:xfrm>
            <a:custGeom>
              <a:avLst/>
              <a:gdLst/>
              <a:ahLst/>
              <a:cxnLst/>
              <a:rect l="l" t="t" r="r" b="b"/>
              <a:pathLst>
                <a:path w="43" h="2" extrusionOk="0">
                  <a:moveTo>
                    <a:pt x="43" y="0"/>
                  </a:moveTo>
                  <a:cubicBezTo>
                    <a:pt x="0" y="1"/>
                    <a:pt x="0" y="1"/>
                    <a:pt x="0" y="1"/>
                  </a:cubicBezTo>
                  <a:cubicBezTo>
                    <a:pt x="0" y="1"/>
                    <a:pt x="0" y="1"/>
                    <a:pt x="0" y="2"/>
                  </a:cubicBezTo>
                  <a:cubicBezTo>
                    <a:pt x="43" y="1"/>
                    <a:pt x="43" y="1"/>
                    <a:pt x="43" y="1"/>
                  </a:cubicBezTo>
                  <a:cubicBezTo>
                    <a:pt x="43" y="1"/>
                    <a:pt x="43" y="1"/>
                    <a:pt x="43" y="0"/>
                  </a:cubicBezTo>
                </a:path>
              </a:pathLst>
            </a:custGeom>
            <a:solidFill>
              <a:srgbClr val="DDD9D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1705" name="Google Shape;1705;p126"/>
            <p:cNvSpPr/>
            <p:nvPr/>
          </p:nvSpPr>
          <p:spPr>
            <a:xfrm>
              <a:off x="3478" y="3035"/>
              <a:ext cx="256" cy="401"/>
            </a:xfrm>
            <a:custGeom>
              <a:avLst/>
              <a:gdLst/>
              <a:ahLst/>
              <a:cxnLst/>
              <a:rect l="l" t="t" r="r" b="b"/>
              <a:pathLst>
                <a:path w="123" h="193" extrusionOk="0">
                  <a:moveTo>
                    <a:pt x="81" y="185"/>
                  </a:moveTo>
                  <a:cubicBezTo>
                    <a:pt x="82" y="186"/>
                    <a:pt x="83" y="187"/>
                    <a:pt x="83" y="187"/>
                  </a:cubicBezTo>
                  <a:cubicBezTo>
                    <a:pt x="83" y="187"/>
                    <a:pt x="81" y="189"/>
                    <a:pt x="79" y="193"/>
                  </a:cubicBezTo>
                  <a:cubicBezTo>
                    <a:pt x="119" y="193"/>
                    <a:pt x="119" y="193"/>
                    <a:pt x="119" y="193"/>
                  </a:cubicBezTo>
                  <a:cubicBezTo>
                    <a:pt x="121" y="188"/>
                    <a:pt x="123" y="186"/>
                    <a:pt x="123" y="186"/>
                  </a:cubicBezTo>
                  <a:cubicBezTo>
                    <a:pt x="123" y="186"/>
                    <a:pt x="123" y="186"/>
                    <a:pt x="122" y="186"/>
                  </a:cubicBezTo>
                  <a:cubicBezTo>
                    <a:pt x="81" y="185"/>
                    <a:pt x="81" y="185"/>
                    <a:pt x="81" y="185"/>
                  </a:cubicBezTo>
                  <a:moveTo>
                    <a:pt x="43" y="0"/>
                  </a:moveTo>
                  <a:cubicBezTo>
                    <a:pt x="0" y="1"/>
                    <a:pt x="0" y="1"/>
                    <a:pt x="0" y="1"/>
                  </a:cubicBezTo>
                  <a:cubicBezTo>
                    <a:pt x="2" y="11"/>
                    <a:pt x="4" y="20"/>
                    <a:pt x="7" y="30"/>
                  </a:cubicBezTo>
                  <a:cubicBezTo>
                    <a:pt x="47" y="29"/>
                    <a:pt x="47" y="29"/>
                    <a:pt x="47" y="29"/>
                  </a:cubicBezTo>
                  <a:cubicBezTo>
                    <a:pt x="45" y="19"/>
                    <a:pt x="44" y="10"/>
                    <a:pt x="43" y="0"/>
                  </a:cubicBezTo>
                </a:path>
              </a:pathLst>
            </a:custGeom>
            <a:solidFill>
              <a:srgbClr val="117F8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1706" name="Google Shape;1706;p126"/>
            <p:cNvSpPr/>
            <p:nvPr/>
          </p:nvSpPr>
          <p:spPr>
            <a:xfrm>
              <a:off x="3492" y="3095"/>
              <a:ext cx="240" cy="326"/>
            </a:xfrm>
            <a:custGeom>
              <a:avLst/>
              <a:gdLst/>
              <a:ahLst/>
              <a:cxnLst/>
              <a:rect l="l" t="t" r="r" b="b"/>
              <a:pathLst>
                <a:path w="115" h="157" extrusionOk="0">
                  <a:moveTo>
                    <a:pt x="40" y="0"/>
                  </a:moveTo>
                  <a:cubicBezTo>
                    <a:pt x="0" y="1"/>
                    <a:pt x="0" y="1"/>
                    <a:pt x="0" y="1"/>
                  </a:cubicBezTo>
                  <a:cubicBezTo>
                    <a:pt x="22" y="78"/>
                    <a:pt x="66" y="144"/>
                    <a:pt x="74" y="156"/>
                  </a:cubicBezTo>
                  <a:cubicBezTo>
                    <a:pt x="115" y="157"/>
                    <a:pt x="115" y="157"/>
                    <a:pt x="115" y="157"/>
                  </a:cubicBezTo>
                  <a:cubicBezTo>
                    <a:pt x="71" y="102"/>
                    <a:pt x="48" y="48"/>
                    <a:pt x="40" y="0"/>
                  </a:cubicBezTo>
                </a:path>
              </a:pathLst>
            </a:custGeom>
            <a:solidFill>
              <a:srgbClr val="40A7A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1707" name="Google Shape;1707;p126"/>
            <p:cNvSpPr/>
            <p:nvPr/>
          </p:nvSpPr>
          <p:spPr>
            <a:xfrm>
              <a:off x="3467" y="2956"/>
              <a:ext cx="100" cy="79"/>
            </a:xfrm>
            <a:custGeom>
              <a:avLst/>
              <a:gdLst/>
              <a:ahLst/>
              <a:cxnLst/>
              <a:rect l="l" t="t" r="r" b="b"/>
              <a:pathLst>
                <a:path w="48" h="38" extrusionOk="0">
                  <a:moveTo>
                    <a:pt x="0" y="0"/>
                  </a:moveTo>
                  <a:cubicBezTo>
                    <a:pt x="1" y="12"/>
                    <a:pt x="2" y="25"/>
                    <a:pt x="5" y="38"/>
                  </a:cubicBezTo>
                  <a:cubicBezTo>
                    <a:pt x="48" y="37"/>
                    <a:pt x="48" y="37"/>
                    <a:pt x="48" y="37"/>
                  </a:cubicBezTo>
                  <a:cubicBezTo>
                    <a:pt x="47" y="24"/>
                    <a:pt x="47" y="12"/>
                    <a:pt x="48" y="0"/>
                  </a:cubicBezTo>
                  <a:cubicBezTo>
                    <a:pt x="0" y="0"/>
                    <a:pt x="0" y="0"/>
                    <a:pt x="0" y="0"/>
                  </a:cubicBezTo>
                </a:path>
              </a:pathLst>
            </a:custGeom>
            <a:solidFill>
              <a:srgbClr val="DAA1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1708" name="Google Shape;1708;p126"/>
            <p:cNvSpPr/>
            <p:nvPr/>
          </p:nvSpPr>
          <p:spPr>
            <a:xfrm>
              <a:off x="3467" y="2956"/>
              <a:ext cx="0" cy="0"/>
            </a:xfrm>
            <a:prstGeom prst="rect">
              <a:avLst/>
            </a:prstGeom>
            <a:solidFill>
              <a:srgbClr val="D4C08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1709" name="Google Shape;1709;p126"/>
            <p:cNvSpPr/>
            <p:nvPr/>
          </p:nvSpPr>
          <p:spPr>
            <a:xfrm>
              <a:off x="3467" y="2956"/>
              <a:ext cx="0" cy="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1710" name="Google Shape;1710;p126"/>
            <p:cNvSpPr/>
            <p:nvPr/>
          </p:nvSpPr>
          <p:spPr>
            <a:xfrm>
              <a:off x="3463" y="2767"/>
              <a:ext cx="146" cy="189"/>
            </a:xfrm>
            <a:custGeom>
              <a:avLst/>
              <a:gdLst/>
              <a:ahLst/>
              <a:cxnLst/>
              <a:rect l="l" t="t" r="r" b="b"/>
              <a:pathLst>
                <a:path w="70" h="91" extrusionOk="0">
                  <a:moveTo>
                    <a:pt x="70" y="0"/>
                  </a:moveTo>
                  <a:cubicBezTo>
                    <a:pt x="18" y="1"/>
                    <a:pt x="18" y="1"/>
                    <a:pt x="18" y="1"/>
                  </a:cubicBezTo>
                  <a:cubicBezTo>
                    <a:pt x="4" y="29"/>
                    <a:pt x="0" y="60"/>
                    <a:pt x="2" y="91"/>
                  </a:cubicBezTo>
                  <a:cubicBezTo>
                    <a:pt x="50" y="91"/>
                    <a:pt x="50" y="91"/>
                    <a:pt x="50" y="91"/>
                  </a:cubicBezTo>
                  <a:cubicBezTo>
                    <a:pt x="52" y="55"/>
                    <a:pt x="61" y="23"/>
                    <a:pt x="70" y="0"/>
                  </a:cubicBezTo>
                </a:path>
              </a:pathLst>
            </a:custGeom>
            <a:solidFill>
              <a:srgbClr val="DDD5C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1711" name="Google Shape;1711;p126"/>
            <p:cNvSpPr/>
            <p:nvPr/>
          </p:nvSpPr>
          <p:spPr>
            <a:xfrm>
              <a:off x="3605" y="3436"/>
              <a:ext cx="120" cy="76"/>
            </a:xfrm>
            <a:custGeom>
              <a:avLst/>
              <a:gdLst/>
              <a:ahLst/>
              <a:cxnLst/>
              <a:rect l="l" t="t" r="r" b="b"/>
              <a:pathLst>
                <a:path w="58" h="37" extrusionOk="0">
                  <a:moveTo>
                    <a:pt x="58" y="0"/>
                  </a:moveTo>
                  <a:cubicBezTo>
                    <a:pt x="18" y="0"/>
                    <a:pt x="18" y="0"/>
                    <a:pt x="18" y="0"/>
                  </a:cubicBezTo>
                  <a:cubicBezTo>
                    <a:pt x="14" y="7"/>
                    <a:pt x="7" y="22"/>
                    <a:pt x="0" y="37"/>
                  </a:cubicBezTo>
                  <a:cubicBezTo>
                    <a:pt x="38" y="37"/>
                    <a:pt x="38" y="37"/>
                    <a:pt x="38" y="37"/>
                  </a:cubicBezTo>
                  <a:cubicBezTo>
                    <a:pt x="47" y="22"/>
                    <a:pt x="54" y="8"/>
                    <a:pt x="58" y="0"/>
                  </a:cubicBezTo>
                </a:path>
              </a:pathLst>
            </a:custGeom>
            <a:solidFill>
              <a:srgbClr val="D57C2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1712" name="Google Shape;1712;p126"/>
            <p:cNvSpPr/>
            <p:nvPr/>
          </p:nvSpPr>
          <p:spPr>
            <a:xfrm>
              <a:off x="3559" y="3575"/>
              <a:ext cx="87" cy="72"/>
            </a:xfrm>
            <a:custGeom>
              <a:avLst/>
              <a:gdLst/>
              <a:ahLst/>
              <a:cxnLst/>
              <a:rect l="l" t="t" r="r" b="b"/>
              <a:pathLst>
                <a:path w="42" h="35" extrusionOk="0">
                  <a:moveTo>
                    <a:pt x="42" y="0"/>
                  </a:moveTo>
                  <a:cubicBezTo>
                    <a:pt x="10" y="1"/>
                    <a:pt x="10" y="1"/>
                    <a:pt x="10" y="1"/>
                  </a:cubicBezTo>
                  <a:cubicBezTo>
                    <a:pt x="3" y="20"/>
                    <a:pt x="0" y="35"/>
                    <a:pt x="8" y="35"/>
                  </a:cubicBezTo>
                  <a:cubicBezTo>
                    <a:pt x="8" y="35"/>
                    <a:pt x="8" y="35"/>
                    <a:pt x="8" y="35"/>
                  </a:cubicBezTo>
                  <a:cubicBezTo>
                    <a:pt x="16" y="35"/>
                    <a:pt x="29" y="20"/>
                    <a:pt x="42" y="0"/>
                  </a:cubicBezTo>
                </a:path>
              </a:pathLst>
            </a:custGeom>
            <a:solidFill>
              <a:srgbClr val="DDD5C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1713" name="Google Shape;1713;p126"/>
            <p:cNvSpPr/>
            <p:nvPr/>
          </p:nvSpPr>
          <p:spPr>
            <a:xfrm>
              <a:off x="3580" y="3512"/>
              <a:ext cx="104" cy="65"/>
            </a:xfrm>
            <a:custGeom>
              <a:avLst/>
              <a:gdLst/>
              <a:ahLst/>
              <a:cxnLst/>
              <a:rect l="l" t="t" r="r" b="b"/>
              <a:pathLst>
                <a:path w="50" h="31" extrusionOk="0">
                  <a:moveTo>
                    <a:pt x="50" y="0"/>
                  </a:moveTo>
                  <a:cubicBezTo>
                    <a:pt x="12" y="0"/>
                    <a:pt x="12" y="0"/>
                    <a:pt x="12" y="0"/>
                  </a:cubicBezTo>
                  <a:cubicBezTo>
                    <a:pt x="8" y="11"/>
                    <a:pt x="3" y="21"/>
                    <a:pt x="0" y="31"/>
                  </a:cubicBezTo>
                  <a:cubicBezTo>
                    <a:pt x="32" y="30"/>
                    <a:pt x="32" y="30"/>
                    <a:pt x="32" y="30"/>
                  </a:cubicBezTo>
                  <a:cubicBezTo>
                    <a:pt x="38" y="21"/>
                    <a:pt x="44" y="10"/>
                    <a:pt x="50" y="0"/>
                  </a:cubicBezTo>
                </a:path>
              </a:pathLst>
            </a:custGeom>
            <a:solidFill>
              <a:srgbClr val="D4C08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1714" name="Google Shape;1714;p126"/>
            <p:cNvSpPr/>
            <p:nvPr/>
          </p:nvSpPr>
          <p:spPr>
            <a:xfrm>
              <a:off x="4044" y="3029"/>
              <a:ext cx="93" cy="2"/>
            </a:xfrm>
            <a:custGeom>
              <a:avLst/>
              <a:gdLst/>
              <a:ahLst/>
              <a:cxnLst/>
              <a:rect l="l" t="t" r="r" b="b"/>
              <a:pathLst>
                <a:path w="45" h="1" extrusionOk="0">
                  <a:moveTo>
                    <a:pt x="45" y="0"/>
                  </a:moveTo>
                  <a:cubicBezTo>
                    <a:pt x="0" y="0"/>
                    <a:pt x="0" y="0"/>
                    <a:pt x="0" y="0"/>
                  </a:cubicBezTo>
                  <a:cubicBezTo>
                    <a:pt x="0" y="0"/>
                    <a:pt x="0" y="1"/>
                    <a:pt x="0" y="1"/>
                  </a:cubicBezTo>
                  <a:cubicBezTo>
                    <a:pt x="44" y="1"/>
                    <a:pt x="44" y="1"/>
                    <a:pt x="44" y="1"/>
                  </a:cubicBezTo>
                  <a:cubicBezTo>
                    <a:pt x="45" y="0"/>
                    <a:pt x="45" y="0"/>
                    <a:pt x="45" y="0"/>
                  </a:cubicBezTo>
                </a:path>
              </a:pathLst>
            </a:custGeom>
            <a:solidFill>
              <a:srgbClr val="DDD9D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1715" name="Google Shape;1715;p126"/>
            <p:cNvSpPr/>
            <p:nvPr/>
          </p:nvSpPr>
          <p:spPr>
            <a:xfrm>
              <a:off x="3861" y="3031"/>
              <a:ext cx="274" cy="405"/>
            </a:xfrm>
            <a:custGeom>
              <a:avLst/>
              <a:gdLst/>
              <a:ahLst/>
              <a:cxnLst/>
              <a:rect l="l" t="t" r="r" b="b"/>
              <a:pathLst>
                <a:path w="132" h="195" extrusionOk="0">
                  <a:moveTo>
                    <a:pt x="0" y="189"/>
                  </a:moveTo>
                  <a:cubicBezTo>
                    <a:pt x="1" y="190"/>
                    <a:pt x="2" y="192"/>
                    <a:pt x="3" y="195"/>
                  </a:cubicBezTo>
                  <a:cubicBezTo>
                    <a:pt x="43" y="195"/>
                    <a:pt x="43" y="195"/>
                    <a:pt x="43" y="195"/>
                  </a:cubicBezTo>
                  <a:cubicBezTo>
                    <a:pt x="42" y="192"/>
                    <a:pt x="41" y="190"/>
                    <a:pt x="40" y="189"/>
                  </a:cubicBezTo>
                  <a:cubicBezTo>
                    <a:pt x="0" y="189"/>
                    <a:pt x="0" y="189"/>
                    <a:pt x="0" y="189"/>
                  </a:cubicBezTo>
                  <a:moveTo>
                    <a:pt x="132" y="0"/>
                  </a:moveTo>
                  <a:cubicBezTo>
                    <a:pt x="88" y="0"/>
                    <a:pt x="88" y="0"/>
                    <a:pt x="88" y="0"/>
                  </a:cubicBezTo>
                  <a:cubicBezTo>
                    <a:pt x="86" y="9"/>
                    <a:pt x="85" y="18"/>
                    <a:pt x="82" y="27"/>
                  </a:cubicBezTo>
                  <a:cubicBezTo>
                    <a:pt x="125" y="26"/>
                    <a:pt x="125" y="26"/>
                    <a:pt x="125" y="26"/>
                  </a:cubicBezTo>
                  <a:cubicBezTo>
                    <a:pt x="127" y="17"/>
                    <a:pt x="130" y="8"/>
                    <a:pt x="132" y="0"/>
                  </a:cubicBezTo>
                </a:path>
              </a:pathLst>
            </a:custGeom>
            <a:solidFill>
              <a:srgbClr val="117F8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1716" name="Google Shape;1716;p126"/>
            <p:cNvSpPr/>
            <p:nvPr/>
          </p:nvSpPr>
          <p:spPr>
            <a:xfrm>
              <a:off x="3861" y="3085"/>
              <a:ext cx="260" cy="338"/>
            </a:xfrm>
            <a:custGeom>
              <a:avLst/>
              <a:gdLst/>
              <a:ahLst/>
              <a:cxnLst/>
              <a:rect l="l" t="t" r="r" b="b"/>
              <a:pathLst>
                <a:path w="125" h="163" extrusionOk="0">
                  <a:moveTo>
                    <a:pt x="125" y="0"/>
                  </a:moveTo>
                  <a:cubicBezTo>
                    <a:pt x="82" y="1"/>
                    <a:pt x="82" y="1"/>
                    <a:pt x="82" y="1"/>
                  </a:cubicBezTo>
                  <a:cubicBezTo>
                    <a:pt x="71" y="50"/>
                    <a:pt x="46" y="105"/>
                    <a:pt x="0" y="162"/>
                  </a:cubicBezTo>
                  <a:cubicBezTo>
                    <a:pt x="0" y="162"/>
                    <a:pt x="0" y="162"/>
                    <a:pt x="0" y="163"/>
                  </a:cubicBezTo>
                  <a:cubicBezTo>
                    <a:pt x="40" y="163"/>
                    <a:pt x="40" y="163"/>
                    <a:pt x="40" y="163"/>
                  </a:cubicBezTo>
                  <a:cubicBezTo>
                    <a:pt x="40" y="163"/>
                    <a:pt x="40" y="163"/>
                    <a:pt x="40" y="163"/>
                  </a:cubicBezTo>
                  <a:cubicBezTo>
                    <a:pt x="40" y="163"/>
                    <a:pt x="95" y="88"/>
                    <a:pt x="125" y="0"/>
                  </a:cubicBezTo>
                </a:path>
              </a:pathLst>
            </a:custGeom>
            <a:solidFill>
              <a:srgbClr val="40A7A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1717" name="Google Shape;1717;p126"/>
            <p:cNvSpPr/>
            <p:nvPr/>
          </p:nvSpPr>
          <p:spPr>
            <a:xfrm>
              <a:off x="3994" y="2618"/>
              <a:ext cx="158" cy="411"/>
            </a:xfrm>
            <a:custGeom>
              <a:avLst/>
              <a:gdLst/>
              <a:ahLst/>
              <a:cxnLst/>
              <a:rect l="l" t="t" r="r" b="b"/>
              <a:pathLst>
                <a:path w="76" h="198" extrusionOk="0">
                  <a:moveTo>
                    <a:pt x="27" y="165"/>
                  </a:moveTo>
                  <a:cubicBezTo>
                    <a:pt x="26" y="176"/>
                    <a:pt x="25" y="187"/>
                    <a:pt x="24" y="198"/>
                  </a:cubicBezTo>
                  <a:cubicBezTo>
                    <a:pt x="69" y="198"/>
                    <a:pt x="69" y="198"/>
                    <a:pt x="69" y="198"/>
                  </a:cubicBezTo>
                  <a:cubicBezTo>
                    <a:pt x="72" y="187"/>
                    <a:pt x="74" y="176"/>
                    <a:pt x="76" y="165"/>
                  </a:cubicBezTo>
                  <a:cubicBezTo>
                    <a:pt x="27" y="165"/>
                    <a:pt x="27" y="165"/>
                    <a:pt x="27" y="165"/>
                  </a:cubicBezTo>
                  <a:moveTo>
                    <a:pt x="19" y="0"/>
                  </a:moveTo>
                  <a:cubicBezTo>
                    <a:pt x="0" y="22"/>
                    <a:pt x="0" y="22"/>
                    <a:pt x="0" y="22"/>
                  </a:cubicBezTo>
                  <a:cubicBezTo>
                    <a:pt x="0" y="22"/>
                    <a:pt x="4" y="30"/>
                    <a:pt x="10" y="45"/>
                  </a:cubicBezTo>
                  <a:cubicBezTo>
                    <a:pt x="60" y="45"/>
                    <a:pt x="60" y="45"/>
                    <a:pt x="60" y="45"/>
                  </a:cubicBezTo>
                  <a:cubicBezTo>
                    <a:pt x="50" y="28"/>
                    <a:pt x="37" y="13"/>
                    <a:pt x="19" y="0"/>
                  </a:cubicBezTo>
                </a:path>
              </a:pathLst>
            </a:custGeom>
            <a:solidFill>
              <a:srgbClr val="DAA1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1718" name="Google Shape;1718;p126"/>
            <p:cNvSpPr/>
            <p:nvPr/>
          </p:nvSpPr>
          <p:spPr>
            <a:xfrm>
              <a:off x="4015" y="2711"/>
              <a:ext cx="137" cy="249"/>
            </a:xfrm>
            <a:custGeom>
              <a:avLst/>
              <a:gdLst/>
              <a:ahLst/>
              <a:cxnLst/>
              <a:rect l="l" t="t" r="r" b="b"/>
              <a:pathLst>
                <a:path w="66" h="120" extrusionOk="0">
                  <a:moveTo>
                    <a:pt x="17" y="120"/>
                  </a:moveTo>
                  <a:cubicBezTo>
                    <a:pt x="17" y="120"/>
                    <a:pt x="17" y="120"/>
                    <a:pt x="17" y="120"/>
                  </a:cubicBezTo>
                  <a:cubicBezTo>
                    <a:pt x="66" y="120"/>
                    <a:pt x="66" y="120"/>
                    <a:pt x="66" y="120"/>
                  </a:cubicBezTo>
                  <a:cubicBezTo>
                    <a:pt x="66" y="120"/>
                    <a:pt x="66" y="120"/>
                    <a:pt x="66" y="120"/>
                  </a:cubicBezTo>
                  <a:cubicBezTo>
                    <a:pt x="17" y="120"/>
                    <a:pt x="17" y="120"/>
                    <a:pt x="17" y="120"/>
                  </a:cubicBezTo>
                  <a:moveTo>
                    <a:pt x="50" y="0"/>
                  </a:moveTo>
                  <a:cubicBezTo>
                    <a:pt x="0" y="0"/>
                    <a:pt x="0" y="0"/>
                    <a:pt x="0" y="0"/>
                  </a:cubicBezTo>
                  <a:cubicBezTo>
                    <a:pt x="2" y="7"/>
                    <a:pt x="5" y="14"/>
                    <a:pt x="7" y="23"/>
                  </a:cubicBezTo>
                  <a:cubicBezTo>
                    <a:pt x="60" y="22"/>
                    <a:pt x="60" y="22"/>
                    <a:pt x="60" y="22"/>
                  </a:cubicBezTo>
                  <a:cubicBezTo>
                    <a:pt x="57" y="14"/>
                    <a:pt x="54" y="7"/>
                    <a:pt x="50" y="0"/>
                  </a:cubicBezTo>
                </a:path>
              </a:pathLst>
            </a:custGeom>
            <a:solidFill>
              <a:srgbClr val="D4C08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1719" name="Google Shape;1719;p126"/>
            <p:cNvSpPr/>
            <p:nvPr/>
          </p:nvSpPr>
          <p:spPr>
            <a:xfrm>
              <a:off x="4029" y="2757"/>
              <a:ext cx="133" cy="203"/>
            </a:xfrm>
            <a:custGeom>
              <a:avLst/>
              <a:gdLst/>
              <a:ahLst/>
              <a:cxnLst/>
              <a:rect l="l" t="t" r="r" b="b"/>
              <a:pathLst>
                <a:path w="64" h="98" extrusionOk="0">
                  <a:moveTo>
                    <a:pt x="53" y="0"/>
                  </a:moveTo>
                  <a:cubicBezTo>
                    <a:pt x="0" y="1"/>
                    <a:pt x="0" y="1"/>
                    <a:pt x="0" y="1"/>
                  </a:cubicBezTo>
                  <a:cubicBezTo>
                    <a:pt x="6" y="26"/>
                    <a:pt x="12" y="59"/>
                    <a:pt x="10" y="98"/>
                  </a:cubicBezTo>
                  <a:cubicBezTo>
                    <a:pt x="59" y="98"/>
                    <a:pt x="59" y="98"/>
                    <a:pt x="59" y="98"/>
                  </a:cubicBezTo>
                  <a:cubicBezTo>
                    <a:pt x="64" y="64"/>
                    <a:pt x="64" y="31"/>
                    <a:pt x="53" y="0"/>
                  </a:cubicBezTo>
                </a:path>
              </a:pathLst>
            </a:custGeom>
            <a:solidFill>
              <a:srgbClr val="DDD5C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1720" name="Google Shape;1720;p126"/>
            <p:cNvSpPr/>
            <p:nvPr/>
          </p:nvSpPr>
          <p:spPr>
            <a:xfrm>
              <a:off x="3867" y="3436"/>
              <a:ext cx="121" cy="76"/>
            </a:xfrm>
            <a:custGeom>
              <a:avLst/>
              <a:gdLst/>
              <a:ahLst/>
              <a:cxnLst/>
              <a:rect l="l" t="t" r="r" b="b"/>
              <a:pathLst>
                <a:path w="58" h="37" extrusionOk="0">
                  <a:moveTo>
                    <a:pt x="40" y="0"/>
                  </a:moveTo>
                  <a:cubicBezTo>
                    <a:pt x="0" y="0"/>
                    <a:pt x="0" y="0"/>
                    <a:pt x="0" y="0"/>
                  </a:cubicBezTo>
                  <a:cubicBezTo>
                    <a:pt x="4" y="8"/>
                    <a:pt x="12" y="22"/>
                    <a:pt x="20" y="37"/>
                  </a:cubicBezTo>
                  <a:cubicBezTo>
                    <a:pt x="58" y="37"/>
                    <a:pt x="58" y="37"/>
                    <a:pt x="58" y="37"/>
                  </a:cubicBezTo>
                  <a:cubicBezTo>
                    <a:pt x="51" y="22"/>
                    <a:pt x="44" y="7"/>
                    <a:pt x="40" y="0"/>
                  </a:cubicBezTo>
                </a:path>
              </a:pathLst>
            </a:custGeom>
            <a:solidFill>
              <a:srgbClr val="D57C2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1721" name="Google Shape;1721;p126"/>
            <p:cNvSpPr/>
            <p:nvPr/>
          </p:nvSpPr>
          <p:spPr>
            <a:xfrm>
              <a:off x="3944" y="3568"/>
              <a:ext cx="92" cy="79"/>
            </a:xfrm>
            <a:custGeom>
              <a:avLst/>
              <a:gdLst/>
              <a:ahLst/>
              <a:cxnLst/>
              <a:rect l="l" t="t" r="r" b="b"/>
              <a:pathLst>
                <a:path w="44" h="38" extrusionOk="0">
                  <a:moveTo>
                    <a:pt x="32" y="0"/>
                  </a:moveTo>
                  <a:cubicBezTo>
                    <a:pt x="0" y="0"/>
                    <a:pt x="0" y="0"/>
                    <a:pt x="0" y="0"/>
                  </a:cubicBezTo>
                  <a:cubicBezTo>
                    <a:pt x="13" y="21"/>
                    <a:pt x="27" y="38"/>
                    <a:pt x="35" y="38"/>
                  </a:cubicBezTo>
                  <a:cubicBezTo>
                    <a:pt x="35" y="38"/>
                    <a:pt x="36" y="38"/>
                    <a:pt x="36" y="38"/>
                  </a:cubicBezTo>
                  <a:cubicBezTo>
                    <a:pt x="44" y="38"/>
                    <a:pt x="40" y="21"/>
                    <a:pt x="32" y="0"/>
                  </a:cubicBezTo>
                </a:path>
              </a:pathLst>
            </a:custGeom>
            <a:solidFill>
              <a:srgbClr val="DDD5C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1722" name="Google Shape;1722;p126"/>
            <p:cNvSpPr/>
            <p:nvPr/>
          </p:nvSpPr>
          <p:spPr>
            <a:xfrm>
              <a:off x="3909" y="3512"/>
              <a:ext cx="102" cy="56"/>
            </a:xfrm>
            <a:custGeom>
              <a:avLst/>
              <a:gdLst/>
              <a:ahLst/>
              <a:cxnLst/>
              <a:rect l="l" t="t" r="r" b="b"/>
              <a:pathLst>
                <a:path w="49" h="27" extrusionOk="0">
                  <a:moveTo>
                    <a:pt x="38" y="0"/>
                  </a:moveTo>
                  <a:cubicBezTo>
                    <a:pt x="0" y="0"/>
                    <a:pt x="0" y="0"/>
                    <a:pt x="0" y="0"/>
                  </a:cubicBezTo>
                  <a:cubicBezTo>
                    <a:pt x="5" y="9"/>
                    <a:pt x="11" y="19"/>
                    <a:pt x="17" y="27"/>
                  </a:cubicBezTo>
                  <a:cubicBezTo>
                    <a:pt x="49" y="27"/>
                    <a:pt x="49" y="27"/>
                    <a:pt x="49" y="27"/>
                  </a:cubicBezTo>
                  <a:cubicBezTo>
                    <a:pt x="46" y="18"/>
                    <a:pt x="42" y="9"/>
                    <a:pt x="38" y="0"/>
                  </a:cubicBezTo>
                </a:path>
              </a:pathLst>
            </a:custGeom>
            <a:solidFill>
              <a:srgbClr val="D4C08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1723" name="Google Shape;1723;p126"/>
            <p:cNvSpPr/>
            <p:nvPr/>
          </p:nvSpPr>
          <p:spPr>
            <a:xfrm>
              <a:off x="3220" y="1480"/>
              <a:ext cx="389" cy="741"/>
            </a:xfrm>
            <a:custGeom>
              <a:avLst/>
              <a:gdLst/>
              <a:ahLst/>
              <a:cxnLst/>
              <a:rect l="l" t="t" r="r" b="b"/>
              <a:pathLst>
                <a:path w="187" h="357" extrusionOk="0">
                  <a:moveTo>
                    <a:pt x="187" y="0"/>
                  </a:moveTo>
                  <a:cubicBezTo>
                    <a:pt x="187" y="0"/>
                    <a:pt x="47" y="110"/>
                    <a:pt x="0" y="325"/>
                  </a:cubicBezTo>
                  <a:cubicBezTo>
                    <a:pt x="0" y="325"/>
                    <a:pt x="42" y="357"/>
                    <a:pt x="93" y="340"/>
                  </a:cubicBezTo>
                  <a:lnTo>
                    <a:pt x="187" y="0"/>
                  </a:lnTo>
                  <a:close/>
                </a:path>
              </a:pathLst>
            </a:custGeom>
            <a:solidFill>
              <a:srgbClr val="01424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1724" name="Google Shape;1724;p126"/>
            <p:cNvSpPr/>
            <p:nvPr/>
          </p:nvSpPr>
          <p:spPr>
            <a:xfrm>
              <a:off x="4038" y="1480"/>
              <a:ext cx="391" cy="741"/>
            </a:xfrm>
            <a:custGeom>
              <a:avLst/>
              <a:gdLst/>
              <a:ahLst/>
              <a:cxnLst/>
              <a:rect l="l" t="t" r="r" b="b"/>
              <a:pathLst>
                <a:path w="188" h="357" extrusionOk="0">
                  <a:moveTo>
                    <a:pt x="0" y="0"/>
                  </a:moveTo>
                  <a:cubicBezTo>
                    <a:pt x="0" y="0"/>
                    <a:pt x="140" y="110"/>
                    <a:pt x="188" y="325"/>
                  </a:cubicBezTo>
                  <a:cubicBezTo>
                    <a:pt x="188" y="325"/>
                    <a:pt x="145" y="357"/>
                    <a:pt x="94" y="340"/>
                  </a:cubicBezTo>
                  <a:lnTo>
                    <a:pt x="0" y="0"/>
                  </a:lnTo>
                  <a:close/>
                </a:path>
              </a:pathLst>
            </a:custGeom>
            <a:solidFill>
              <a:srgbClr val="01424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1725" name="Google Shape;1725;p126"/>
            <p:cNvSpPr/>
            <p:nvPr/>
          </p:nvSpPr>
          <p:spPr>
            <a:xfrm>
              <a:off x="3907" y="2497"/>
              <a:ext cx="409" cy="928"/>
            </a:xfrm>
            <a:custGeom>
              <a:avLst/>
              <a:gdLst/>
              <a:ahLst/>
              <a:cxnLst/>
              <a:rect l="l" t="t" r="r" b="b"/>
              <a:pathLst>
                <a:path w="197" h="447" extrusionOk="0">
                  <a:moveTo>
                    <a:pt x="126" y="0"/>
                  </a:moveTo>
                  <a:cubicBezTo>
                    <a:pt x="126" y="0"/>
                    <a:pt x="197" y="56"/>
                    <a:pt x="195" y="176"/>
                  </a:cubicBezTo>
                  <a:cubicBezTo>
                    <a:pt x="193" y="278"/>
                    <a:pt x="93" y="389"/>
                    <a:pt x="59" y="431"/>
                  </a:cubicBezTo>
                  <a:cubicBezTo>
                    <a:pt x="59" y="431"/>
                    <a:pt x="47" y="447"/>
                    <a:pt x="28" y="421"/>
                  </a:cubicBezTo>
                  <a:cubicBezTo>
                    <a:pt x="28" y="421"/>
                    <a:pt x="86" y="354"/>
                    <a:pt x="98" y="218"/>
                  </a:cubicBezTo>
                  <a:cubicBezTo>
                    <a:pt x="109" y="81"/>
                    <a:pt x="0" y="12"/>
                    <a:pt x="0" y="12"/>
                  </a:cubicBezTo>
                  <a:cubicBezTo>
                    <a:pt x="0" y="12"/>
                    <a:pt x="55" y="0"/>
                    <a:pt x="126" y="0"/>
                  </a:cubicBezTo>
                  <a:close/>
                </a:path>
              </a:pathLst>
            </a:custGeom>
            <a:solidFill>
              <a:srgbClr val="E9946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1726" name="Google Shape;1726;p126"/>
            <p:cNvSpPr/>
            <p:nvPr/>
          </p:nvSpPr>
          <p:spPr>
            <a:xfrm>
              <a:off x="3994" y="2508"/>
              <a:ext cx="352" cy="319"/>
            </a:xfrm>
            <a:custGeom>
              <a:avLst/>
              <a:gdLst/>
              <a:ahLst/>
              <a:cxnLst/>
              <a:rect l="l" t="t" r="r" b="b"/>
              <a:pathLst>
                <a:path w="169" h="154" extrusionOk="0">
                  <a:moveTo>
                    <a:pt x="0" y="45"/>
                  </a:moveTo>
                  <a:cubicBezTo>
                    <a:pt x="0" y="45"/>
                    <a:pt x="45" y="105"/>
                    <a:pt x="46" y="154"/>
                  </a:cubicBezTo>
                  <a:cubicBezTo>
                    <a:pt x="159" y="154"/>
                    <a:pt x="159" y="154"/>
                    <a:pt x="159" y="154"/>
                  </a:cubicBezTo>
                  <a:cubicBezTo>
                    <a:pt x="159" y="154"/>
                    <a:pt x="169" y="68"/>
                    <a:pt x="98" y="8"/>
                  </a:cubicBezTo>
                  <a:cubicBezTo>
                    <a:pt x="98" y="8"/>
                    <a:pt x="35" y="0"/>
                    <a:pt x="0" y="45"/>
                  </a:cubicBezTo>
                  <a:close/>
                </a:path>
              </a:pathLst>
            </a:custGeom>
            <a:solidFill>
              <a:srgbClr val="A0693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1727" name="Google Shape;1727;p126"/>
            <p:cNvSpPr/>
            <p:nvPr/>
          </p:nvSpPr>
          <p:spPr>
            <a:xfrm>
              <a:off x="3336" y="1291"/>
              <a:ext cx="1030" cy="1170"/>
            </a:xfrm>
            <a:custGeom>
              <a:avLst/>
              <a:gdLst/>
              <a:ahLst/>
              <a:cxnLst/>
              <a:rect l="l" t="t" r="r" b="b"/>
              <a:pathLst>
                <a:path w="495" h="563" extrusionOk="0">
                  <a:moveTo>
                    <a:pt x="66" y="563"/>
                  </a:moveTo>
                  <a:cubicBezTo>
                    <a:pt x="66" y="563"/>
                    <a:pt x="0" y="96"/>
                    <a:pt x="191" y="59"/>
                  </a:cubicBezTo>
                  <a:cubicBezTo>
                    <a:pt x="495" y="0"/>
                    <a:pt x="449" y="563"/>
                    <a:pt x="449" y="563"/>
                  </a:cubicBezTo>
                  <a:lnTo>
                    <a:pt x="66" y="563"/>
                  </a:lnTo>
                  <a:close/>
                </a:path>
              </a:pathLst>
            </a:custGeom>
            <a:solidFill>
              <a:srgbClr val="01424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1728" name="Google Shape;1728;p126"/>
            <p:cNvSpPr/>
            <p:nvPr/>
          </p:nvSpPr>
          <p:spPr>
            <a:xfrm>
              <a:off x="3684" y="1157"/>
              <a:ext cx="281" cy="483"/>
            </a:xfrm>
            <a:custGeom>
              <a:avLst/>
              <a:gdLst/>
              <a:ahLst/>
              <a:cxnLst/>
              <a:rect l="l" t="t" r="r" b="b"/>
              <a:pathLst>
                <a:path w="135" h="233" extrusionOk="0">
                  <a:moveTo>
                    <a:pt x="7" y="71"/>
                  </a:moveTo>
                  <a:cubicBezTo>
                    <a:pt x="7" y="71"/>
                    <a:pt x="0" y="224"/>
                    <a:pt x="59" y="228"/>
                  </a:cubicBezTo>
                  <a:cubicBezTo>
                    <a:pt x="135" y="233"/>
                    <a:pt x="126" y="72"/>
                    <a:pt x="126" y="72"/>
                  </a:cubicBezTo>
                  <a:cubicBezTo>
                    <a:pt x="126" y="72"/>
                    <a:pt x="81" y="0"/>
                    <a:pt x="7" y="71"/>
                  </a:cubicBezTo>
                  <a:close/>
                </a:path>
              </a:pathLst>
            </a:custGeom>
            <a:solidFill>
              <a:srgbClr val="E67F6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1729" name="Google Shape;1729;p126"/>
            <p:cNvSpPr/>
            <p:nvPr/>
          </p:nvSpPr>
          <p:spPr>
            <a:xfrm>
              <a:off x="3415" y="272"/>
              <a:ext cx="837" cy="1199"/>
            </a:xfrm>
            <a:custGeom>
              <a:avLst/>
              <a:gdLst/>
              <a:ahLst/>
              <a:cxnLst/>
              <a:rect l="l" t="t" r="r" b="b"/>
              <a:pathLst>
                <a:path w="402" h="577" extrusionOk="0">
                  <a:moveTo>
                    <a:pt x="20" y="268"/>
                  </a:moveTo>
                  <a:cubicBezTo>
                    <a:pt x="20" y="268"/>
                    <a:pt x="0" y="523"/>
                    <a:pt x="175" y="547"/>
                  </a:cubicBezTo>
                  <a:cubicBezTo>
                    <a:pt x="402" y="577"/>
                    <a:pt x="371" y="273"/>
                    <a:pt x="371" y="273"/>
                  </a:cubicBezTo>
                  <a:cubicBezTo>
                    <a:pt x="371" y="273"/>
                    <a:pt x="240" y="0"/>
                    <a:pt x="20" y="268"/>
                  </a:cubicBezTo>
                  <a:close/>
                </a:path>
              </a:pathLst>
            </a:custGeom>
            <a:solidFill>
              <a:srgbClr val="F6BC9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1730" name="Google Shape;1730;p126"/>
            <p:cNvSpPr/>
            <p:nvPr/>
          </p:nvSpPr>
          <p:spPr>
            <a:xfrm>
              <a:off x="3282" y="2497"/>
              <a:ext cx="410" cy="928"/>
            </a:xfrm>
            <a:custGeom>
              <a:avLst/>
              <a:gdLst/>
              <a:ahLst/>
              <a:cxnLst/>
              <a:rect l="l" t="t" r="r" b="b"/>
              <a:pathLst>
                <a:path w="197" h="447" extrusionOk="0">
                  <a:moveTo>
                    <a:pt x="71" y="0"/>
                  </a:moveTo>
                  <a:cubicBezTo>
                    <a:pt x="71" y="0"/>
                    <a:pt x="0" y="56"/>
                    <a:pt x="2" y="176"/>
                  </a:cubicBezTo>
                  <a:cubicBezTo>
                    <a:pt x="4" y="278"/>
                    <a:pt x="104" y="389"/>
                    <a:pt x="138" y="431"/>
                  </a:cubicBezTo>
                  <a:cubicBezTo>
                    <a:pt x="138" y="431"/>
                    <a:pt x="150" y="447"/>
                    <a:pt x="169" y="421"/>
                  </a:cubicBezTo>
                  <a:cubicBezTo>
                    <a:pt x="169" y="421"/>
                    <a:pt x="111" y="354"/>
                    <a:pt x="100" y="218"/>
                  </a:cubicBezTo>
                  <a:cubicBezTo>
                    <a:pt x="88" y="81"/>
                    <a:pt x="197" y="12"/>
                    <a:pt x="197" y="12"/>
                  </a:cubicBezTo>
                  <a:cubicBezTo>
                    <a:pt x="197" y="12"/>
                    <a:pt x="142" y="0"/>
                    <a:pt x="71" y="0"/>
                  </a:cubicBezTo>
                  <a:close/>
                </a:path>
              </a:pathLst>
            </a:custGeom>
            <a:solidFill>
              <a:srgbClr val="E9946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1731" name="Google Shape;1731;p126"/>
            <p:cNvSpPr/>
            <p:nvPr/>
          </p:nvSpPr>
          <p:spPr>
            <a:xfrm>
              <a:off x="3253" y="2524"/>
              <a:ext cx="377" cy="303"/>
            </a:xfrm>
            <a:custGeom>
              <a:avLst/>
              <a:gdLst/>
              <a:ahLst/>
              <a:cxnLst/>
              <a:rect l="l" t="t" r="r" b="b"/>
              <a:pathLst>
                <a:path w="181" h="146" extrusionOk="0">
                  <a:moveTo>
                    <a:pt x="181" y="47"/>
                  </a:moveTo>
                  <a:cubicBezTo>
                    <a:pt x="181" y="47"/>
                    <a:pt x="124" y="97"/>
                    <a:pt x="123" y="146"/>
                  </a:cubicBezTo>
                  <a:cubicBezTo>
                    <a:pt x="10" y="146"/>
                    <a:pt x="10" y="146"/>
                    <a:pt x="10" y="146"/>
                  </a:cubicBezTo>
                  <a:cubicBezTo>
                    <a:pt x="10" y="146"/>
                    <a:pt x="0" y="60"/>
                    <a:pt x="71" y="0"/>
                  </a:cubicBezTo>
                  <a:cubicBezTo>
                    <a:pt x="71" y="0"/>
                    <a:pt x="146" y="2"/>
                    <a:pt x="181" y="47"/>
                  </a:cubicBezTo>
                  <a:close/>
                </a:path>
              </a:pathLst>
            </a:custGeom>
            <a:solidFill>
              <a:srgbClr val="A0693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1732" name="Google Shape;1732;p126"/>
            <p:cNvSpPr/>
            <p:nvPr/>
          </p:nvSpPr>
          <p:spPr>
            <a:xfrm>
              <a:off x="3401" y="2460"/>
              <a:ext cx="900" cy="300"/>
            </a:xfrm>
            <a:prstGeom prst="rect">
              <a:avLst/>
            </a:prstGeom>
            <a:solidFill>
              <a:srgbClr val="A0693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1733" name="Google Shape;1733;p126"/>
            <p:cNvSpPr/>
            <p:nvPr/>
          </p:nvSpPr>
          <p:spPr>
            <a:xfrm>
              <a:off x="3786" y="999"/>
              <a:ext cx="118" cy="268"/>
            </a:xfrm>
            <a:custGeom>
              <a:avLst/>
              <a:gdLst/>
              <a:ahLst/>
              <a:cxnLst/>
              <a:rect l="l" t="t" r="r" b="b"/>
              <a:pathLst>
                <a:path w="57" h="129" extrusionOk="0">
                  <a:moveTo>
                    <a:pt x="21" y="1"/>
                  </a:moveTo>
                  <a:cubicBezTo>
                    <a:pt x="32" y="0"/>
                    <a:pt x="5" y="43"/>
                    <a:pt x="47" y="93"/>
                  </a:cubicBezTo>
                  <a:cubicBezTo>
                    <a:pt x="57" y="104"/>
                    <a:pt x="16" y="129"/>
                    <a:pt x="7" y="94"/>
                  </a:cubicBezTo>
                  <a:cubicBezTo>
                    <a:pt x="0" y="69"/>
                    <a:pt x="10" y="2"/>
                    <a:pt x="21" y="1"/>
                  </a:cubicBezTo>
                  <a:close/>
                </a:path>
              </a:pathLst>
            </a:custGeom>
            <a:solidFill>
              <a:srgbClr val="CC5B4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1734" name="Google Shape;1734;p126"/>
            <p:cNvSpPr/>
            <p:nvPr/>
          </p:nvSpPr>
          <p:spPr>
            <a:xfrm>
              <a:off x="3609" y="1049"/>
              <a:ext cx="0" cy="0"/>
            </a:xfrm>
            <a:prstGeom prst="ellipse">
              <a:avLst/>
            </a:prstGeom>
            <a:solidFill>
              <a:srgbClr val="44393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1735" name="Google Shape;1735;p126"/>
            <p:cNvSpPr/>
            <p:nvPr/>
          </p:nvSpPr>
          <p:spPr>
            <a:xfrm>
              <a:off x="3973" y="1049"/>
              <a:ext cx="0" cy="0"/>
            </a:xfrm>
            <a:prstGeom prst="ellipse">
              <a:avLst/>
            </a:prstGeom>
            <a:solidFill>
              <a:srgbClr val="44393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1736" name="Google Shape;1736;p126"/>
            <p:cNvSpPr/>
            <p:nvPr/>
          </p:nvSpPr>
          <p:spPr>
            <a:xfrm>
              <a:off x="3592" y="1138"/>
              <a:ext cx="0" cy="0"/>
            </a:xfrm>
            <a:prstGeom prst="ellipse">
              <a:avLst/>
            </a:prstGeom>
            <a:solidFill>
              <a:srgbClr val="EE987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1737" name="Google Shape;1737;p126"/>
            <p:cNvSpPr/>
            <p:nvPr/>
          </p:nvSpPr>
          <p:spPr>
            <a:xfrm>
              <a:off x="3996" y="1148"/>
              <a:ext cx="0" cy="0"/>
            </a:xfrm>
            <a:prstGeom prst="ellipse">
              <a:avLst/>
            </a:prstGeom>
            <a:solidFill>
              <a:srgbClr val="EE987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1738" name="Google Shape;1738;p126"/>
            <p:cNvSpPr/>
            <p:nvPr/>
          </p:nvSpPr>
          <p:spPr>
            <a:xfrm>
              <a:off x="3940" y="820"/>
              <a:ext cx="118" cy="92"/>
            </a:xfrm>
            <a:custGeom>
              <a:avLst/>
              <a:gdLst/>
              <a:ahLst/>
              <a:cxnLst/>
              <a:rect l="l" t="t" r="r" b="b"/>
              <a:pathLst>
                <a:path w="57" h="44" extrusionOk="0">
                  <a:moveTo>
                    <a:pt x="0" y="44"/>
                  </a:moveTo>
                  <a:cubicBezTo>
                    <a:pt x="0" y="44"/>
                    <a:pt x="26" y="0"/>
                    <a:pt x="57" y="38"/>
                  </a:cubicBezTo>
                  <a:cubicBezTo>
                    <a:pt x="57" y="38"/>
                    <a:pt x="30" y="35"/>
                    <a:pt x="0" y="44"/>
                  </a:cubicBezTo>
                  <a:close/>
                </a:path>
              </a:pathLst>
            </a:custGeom>
            <a:solidFill>
              <a:srgbClr val="7D49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1739" name="Google Shape;1739;p126"/>
            <p:cNvSpPr/>
            <p:nvPr/>
          </p:nvSpPr>
          <p:spPr>
            <a:xfrm>
              <a:off x="3825" y="1127"/>
              <a:ext cx="44" cy="81"/>
            </a:xfrm>
            <a:custGeom>
              <a:avLst/>
              <a:gdLst/>
              <a:ahLst/>
              <a:cxnLst/>
              <a:rect l="l" t="t" r="r" b="b"/>
              <a:pathLst>
                <a:path w="21" h="39" extrusionOk="0">
                  <a:moveTo>
                    <a:pt x="1" y="0"/>
                  </a:moveTo>
                  <a:cubicBezTo>
                    <a:pt x="1" y="0"/>
                    <a:pt x="17" y="23"/>
                    <a:pt x="19" y="32"/>
                  </a:cubicBezTo>
                  <a:cubicBezTo>
                    <a:pt x="21" y="39"/>
                    <a:pt x="0" y="9"/>
                    <a:pt x="1" y="0"/>
                  </a:cubicBezTo>
                  <a:close/>
                </a:path>
              </a:pathLst>
            </a:custGeom>
            <a:solidFill>
              <a:srgbClr val="FFFAE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1740" name="Google Shape;1740;p126"/>
            <p:cNvSpPr/>
            <p:nvPr/>
          </p:nvSpPr>
          <p:spPr>
            <a:xfrm>
              <a:off x="3384" y="1026"/>
              <a:ext cx="146" cy="164"/>
            </a:xfrm>
            <a:custGeom>
              <a:avLst/>
              <a:gdLst/>
              <a:ahLst/>
              <a:cxnLst/>
              <a:rect l="l" t="t" r="r" b="b"/>
              <a:pathLst>
                <a:path w="70" h="79" extrusionOk="0">
                  <a:moveTo>
                    <a:pt x="70" y="45"/>
                  </a:moveTo>
                  <a:cubicBezTo>
                    <a:pt x="70" y="64"/>
                    <a:pt x="62" y="79"/>
                    <a:pt x="43" y="79"/>
                  </a:cubicBezTo>
                  <a:cubicBezTo>
                    <a:pt x="23" y="79"/>
                    <a:pt x="0" y="64"/>
                    <a:pt x="0" y="45"/>
                  </a:cubicBezTo>
                  <a:cubicBezTo>
                    <a:pt x="0" y="26"/>
                    <a:pt x="2" y="0"/>
                    <a:pt x="22" y="0"/>
                  </a:cubicBezTo>
                  <a:cubicBezTo>
                    <a:pt x="41" y="0"/>
                    <a:pt x="70" y="26"/>
                    <a:pt x="70" y="45"/>
                  </a:cubicBezTo>
                  <a:close/>
                </a:path>
              </a:pathLst>
            </a:custGeom>
            <a:solidFill>
              <a:srgbClr val="EE987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1741" name="Google Shape;1741;p126"/>
            <p:cNvSpPr/>
            <p:nvPr/>
          </p:nvSpPr>
          <p:spPr>
            <a:xfrm>
              <a:off x="4115" y="1026"/>
              <a:ext cx="145" cy="164"/>
            </a:xfrm>
            <a:custGeom>
              <a:avLst/>
              <a:gdLst/>
              <a:ahLst/>
              <a:cxnLst/>
              <a:rect l="l" t="t" r="r" b="b"/>
              <a:pathLst>
                <a:path w="70" h="79" extrusionOk="0">
                  <a:moveTo>
                    <a:pt x="0" y="45"/>
                  </a:moveTo>
                  <a:cubicBezTo>
                    <a:pt x="0" y="64"/>
                    <a:pt x="7" y="79"/>
                    <a:pt x="27" y="79"/>
                  </a:cubicBezTo>
                  <a:cubicBezTo>
                    <a:pt x="46" y="79"/>
                    <a:pt x="70" y="64"/>
                    <a:pt x="70" y="45"/>
                  </a:cubicBezTo>
                  <a:cubicBezTo>
                    <a:pt x="70" y="26"/>
                    <a:pt x="67" y="0"/>
                    <a:pt x="48" y="0"/>
                  </a:cubicBezTo>
                  <a:cubicBezTo>
                    <a:pt x="28" y="0"/>
                    <a:pt x="0" y="26"/>
                    <a:pt x="0" y="45"/>
                  </a:cubicBezTo>
                  <a:close/>
                </a:path>
              </a:pathLst>
            </a:custGeom>
            <a:solidFill>
              <a:srgbClr val="F6BC9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1742" name="Google Shape;1742;p126"/>
            <p:cNvSpPr/>
            <p:nvPr/>
          </p:nvSpPr>
          <p:spPr>
            <a:xfrm>
              <a:off x="3759" y="1252"/>
              <a:ext cx="137" cy="127"/>
            </a:xfrm>
            <a:custGeom>
              <a:avLst/>
              <a:gdLst/>
              <a:ahLst/>
              <a:cxnLst/>
              <a:rect l="l" t="t" r="r" b="b"/>
              <a:pathLst>
                <a:path w="66" h="61" extrusionOk="0">
                  <a:moveTo>
                    <a:pt x="0" y="0"/>
                  </a:moveTo>
                  <a:cubicBezTo>
                    <a:pt x="66" y="0"/>
                    <a:pt x="66" y="0"/>
                    <a:pt x="66" y="0"/>
                  </a:cubicBezTo>
                  <a:cubicBezTo>
                    <a:pt x="66" y="0"/>
                    <a:pt x="37" y="61"/>
                    <a:pt x="0" y="0"/>
                  </a:cubicBezTo>
                  <a:close/>
                </a:path>
              </a:pathLst>
            </a:custGeom>
            <a:solidFill>
              <a:srgbClr val="44393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1743" name="Google Shape;1743;p126"/>
            <p:cNvSpPr/>
            <p:nvPr/>
          </p:nvSpPr>
          <p:spPr>
            <a:xfrm>
              <a:off x="3796" y="1333"/>
              <a:ext cx="63" cy="66"/>
            </a:xfrm>
            <a:custGeom>
              <a:avLst/>
              <a:gdLst/>
              <a:ahLst/>
              <a:cxnLst/>
              <a:rect l="l" t="t" r="r" b="b"/>
              <a:pathLst>
                <a:path w="30" h="32" extrusionOk="0">
                  <a:moveTo>
                    <a:pt x="0" y="0"/>
                  </a:moveTo>
                  <a:cubicBezTo>
                    <a:pt x="30" y="0"/>
                    <a:pt x="30" y="0"/>
                    <a:pt x="30" y="0"/>
                  </a:cubicBezTo>
                  <a:cubicBezTo>
                    <a:pt x="30" y="0"/>
                    <a:pt x="20" y="32"/>
                    <a:pt x="0" y="0"/>
                  </a:cubicBezTo>
                  <a:close/>
                </a:path>
              </a:pathLst>
            </a:custGeom>
            <a:solidFill>
              <a:srgbClr val="E67F6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1744" name="Google Shape;1744;p126"/>
            <p:cNvSpPr/>
            <p:nvPr/>
          </p:nvSpPr>
          <p:spPr>
            <a:xfrm>
              <a:off x="3869" y="951"/>
              <a:ext cx="281" cy="218"/>
            </a:xfrm>
            <a:custGeom>
              <a:avLst/>
              <a:gdLst/>
              <a:ahLst/>
              <a:cxnLst/>
              <a:rect l="l" t="t" r="r" b="b"/>
              <a:pathLst>
                <a:path w="135" h="105" extrusionOk="0">
                  <a:moveTo>
                    <a:pt x="14" y="92"/>
                  </a:moveTo>
                  <a:cubicBezTo>
                    <a:pt x="28" y="105"/>
                    <a:pt x="123" y="99"/>
                    <a:pt x="127" y="92"/>
                  </a:cubicBezTo>
                  <a:cubicBezTo>
                    <a:pt x="132" y="85"/>
                    <a:pt x="135" y="37"/>
                    <a:pt x="127" y="10"/>
                  </a:cubicBezTo>
                  <a:cubicBezTo>
                    <a:pt x="127" y="10"/>
                    <a:pt x="26" y="0"/>
                    <a:pt x="14" y="10"/>
                  </a:cubicBezTo>
                  <a:cubicBezTo>
                    <a:pt x="2" y="20"/>
                    <a:pt x="0" y="79"/>
                    <a:pt x="14" y="92"/>
                  </a:cubicBezTo>
                  <a:close/>
                  <a:moveTo>
                    <a:pt x="27" y="21"/>
                  </a:moveTo>
                  <a:cubicBezTo>
                    <a:pt x="35" y="14"/>
                    <a:pt x="113" y="21"/>
                    <a:pt x="113" y="21"/>
                  </a:cubicBezTo>
                  <a:cubicBezTo>
                    <a:pt x="119" y="41"/>
                    <a:pt x="116" y="77"/>
                    <a:pt x="113" y="82"/>
                  </a:cubicBezTo>
                  <a:cubicBezTo>
                    <a:pt x="110" y="87"/>
                    <a:pt x="37" y="92"/>
                    <a:pt x="27" y="82"/>
                  </a:cubicBezTo>
                  <a:cubicBezTo>
                    <a:pt x="16" y="73"/>
                    <a:pt x="18" y="29"/>
                    <a:pt x="27" y="21"/>
                  </a:cubicBezTo>
                  <a:close/>
                </a:path>
              </a:pathLst>
            </a:custGeom>
            <a:solidFill>
              <a:srgbClr val="008EA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1745" name="Google Shape;1745;p126"/>
            <p:cNvSpPr/>
            <p:nvPr/>
          </p:nvSpPr>
          <p:spPr>
            <a:xfrm>
              <a:off x="4106" y="783"/>
              <a:ext cx="306" cy="322"/>
            </a:xfrm>
            <a:custGeom>
              <a:avLst/>
              <a:gdLst/>
              <a:ahLst/>
              <a:cxnLst/>
              <a:rect l="l" t="t" r="r" b="b"/>
              <a:pathLst>
                <a:path w="147" h="155" extrusionOk="0">
                  <a:moveTo>
                    <a:pt x="30" y="0"/>
                  </a:moveTo>
                  <a:cubicBezTo>
                    <a:pt x="30" y="0"/>
                    <a:pt x="0" y="96"/>
                    <a:pt x="37" y="155"/>
                  </a:cubicBezTo>
                  <a:cubicBezTo>
                    <a:pt x="37" y="155"/>
                    <a:pt x="147" y="94"/>
                    <a:pt x="30" y="0"/>
                  </a:cubicBezTo>
                  <a:close/>
                </a:path>
              </a:pathLst>
            </a:custGeom>
            <a:solidFill>
              <a:srgbClr val="7D49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1746" name="Google Shape;1746;p126"/>
            <p:cNvSpPr/>
            <p:nvPr/>
          </p:nvSpPr>
          <p:spPr>
            <a:xfrm>
              <a:off x="3557" y="1422"/>
              <a:ext cx="264" cy="266"/>
            </a:xfrm>
            <a:custGeom>
              <a:avLst/>
              <a:gdLst/>
              <a:ahLst/>
              <a:cxnLst/>
              <a:rect l="l" t="t" r="r" b="b"/>
              <a:pathLst>
                <a:path w="127" h="128" extrusionOk="0">
                  <a:moveTo>
                    <a:pt x="69" y="0"/>
                  </a:moveTo>
                  <a:cubicBezTo>
                    <a:pt x="69" y="0"/>
                    <a:pt x="74" y="84"/>
                    <a:pt x="127" y="100"/>
                  </a:cubicBezTo>
                  <a:cubicBezTo>
                    <a:pt x="55" y="128"/>
                    <a:pt x="55" y="128"/>
                    <a:pt x="55" y="128"/>
                  </a:cubicBezTo>
                  <a:cubicBezTo>
                    <a:pt x="55" y="128"/>
                    <a:pt x="0" y="82"/>
                    <a:pt x="69" y="0"/>
                  </a:cubicBezTo>
                  <a:close/>
                </a:path>
              </a:pathLst>
            </a:custGeom>
            <a:solidFill>
              <a:srgbClr val="FFFAE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1747" name="Google Shape;1747;p126"/>
            <p:cNvSpPr/>
            <p:nvPr/>
          </p:nvSpPr>
          <p:spPr>
            <a:xfrm>
              <a:off x="3821" y="1422"/>
              <a:ext cx="264" cy="266"/>
            </a:xfrm>
            <a:custGeom>
              <a:avLst/>
              <a:gdLst/>
              <a:ahLst/>
              <a:cxnLst/>
              <a:rect l="l" t="t" r="r" b="b"/>
              <a:pathLst>
                <a:path w="127" h="128" extrusionOk="0">
                  <a:moveTo>
                    <a:pt x="58" y="0"/>
                  </a:moveTo>
                  <a:cubicBezTo>
                    <a:pt x="58" y="0"/>
                    <a:pt x="53" y="84"/>
                    <a:pt x="0" y="100"/>
                  </a:cubicBezTo>
                  <a:cubicBezTo>
                    <a:pt x="72" y="128"/>
                    <a:pt x="72" y="128"/>
                    <a:pt x="72" y="128"/>
                  </a:cubicBezTo>
                  <a:cubicBezTo>
                    <a:pt x="72" y="128"/>
                    <a:pt x="127" y="82"/>
                    <a:pt x="58" y="0"/>
                  </a:cubicBezTo>
                  <a:close/>
                </a:path>
              </a:pathLst>
            </a:custGeom>
            <a:solidFill>
              <a:srgbClr val="FFFAE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1748" name="Google Shape;1748;p126"/>
            <p:cNvSpPr/>
            <p:nvPr/>
          </p:nvSpPr>
          <p:spPr>
            <a:xfrm>
              <a:off x="4125" y="922"/>
              <a:ext cx="131" cy="147"/>
            </a:xfrm>
            <a:custGeom>
              <a:avLst/>
              <a:gdLst/>
              <a:ahLst/>
              <a:cxnLst/>
              <a:rect l="l" t="t" r="r" b="b"/>
              <a:pathLst>
                <a:path w="63" h="71" extrusionOk="0">
                  <a:moveTo>
                    <a:pt x="0" y="49"/>
                  </a:moveTo>
                  <a:cubicBezTo>
                    <a:pt x="0" y="49"/>
                    <a:pt x="56" y="0"/>
                    <a:pt x="60" y="2"/>
                  </a:cubicBezTo>
                  <a:cubicBezTo>
                    <a:pt x="63" y="4"/>
                    <a:pt x="60" y="25"/>
                    <a:pt x="60" y="25"/>
                  </a:cubicBezTo>
                  <a:cubicBezTo>
                    <a:pt x="0" y="71"/>
                    <a:pt x="0" y="71"/>
                    <a:pt x="0" y="71"/>
                  </a:cubicBezTo>
                  <a:lnTo>
                    <a:pt x="0" y="49"/>
                  </a:lnTo>
                  <a:close/>
                </a:path>
              </a:pathLst>
            </a:custGeom>
            <a:solidFill>
              <a:srgbClr val="008EA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1749" name="Google Shape;1749;p126"/>
            <p:cNvSpPr/>
            <p:nvPr/>
          </p:nvSpPr>
          <p:spPr>
            <a:xfrm>
              <a:off x="3757" y="945"/>
              <a:ext cx="139" cy="124"/>
            </a:xfrm>
            <a:custGeom>
              <a:avLst/>
              <a:gdLst/>
              <a:ahLst/>
              <a:cxnLst/>
              <a:rect l="l" t="t" r="r" b="b"/>
              <a:pathLst>
                <a:path w="67" h="60" extrusionOk="0">
                  <a:moveTo>
                    <a:pt x="67" y="60"/>
                  </a:moveTo>
                  <a:cubicBezTo>
                    <a:pt x="67" y="60"/>
                    <a:pt x="36" y="32"/>
                    <a:pt x="9" y="60"/>
                  </a:cubicBezTo>
                  <a:cubicBezTo>
                    <a:pt x="0" y="48"/>
                    <a:pt x="0" y="48"/>
                    <a:pt x="0" y="48"/>
                  </a:cubicBezTo>
                  <a:cubicBezTo>
                    <a:pt x="0" y="48"/>
                    <a:pt x="22" y="0"/>
                    <a:pt x="67" y="39"/>
                  </a:cubicBezTo>
                  <a:lnTo>
                    <a:pt x="67" y="60"/>
                  </a:lnTo>
                  <a:close/>
                </a:path>
              </a:pathLst>
            </a:custGeom>
            <a:solidFill>
              <a:srgbClr val="008EA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1750" name="Google Shape;1750;p126"/>
            <p:cNvSpPr/>
            <p:nvPr/>
          </p:nvSpPr>
          <p:spPr>
            <a:xfrm>
              <a:off x="3990" y="2842"/>
              <a:ext cx="322" cy="550"/>
            </a:xfrm>
            <a:custGeom>
              <a:avLst/>
              <a:gdLst/>
              <a:ahLst/>
              <a:cxnLst/>
              <a:rect l="l" t="t" r="r" b="b"/>
              <a:pathLst>
                <a:path w="155" h="265" extrusionOk="0">
                  <a:moveTo>
                    <a:pt x="155" y="10"/>
                  </a:moveTo>
                  <a:cubicBezTo>
                    <a:pt x="155" y="10"/>
                    <a:pt x="98" y="0"/>
                    <a:pt x="73" y="39"/>
                  </a:cubicBezTo>
                  <a:cubicBezTo>
                    <a:pt x="48" y="77"/>
                    <a:pt x="70" y="166"/>
                    <a:pt x="0" y="248"/>
                  </a:cubicBezTo>
                  <a:cubicBezTo>
                    <a:pt x="19" y="265"/>
                    <a:pt x="19" y="265"/>
                    <a:pt x="19" y="265"/>
                  </a:cubicBezTo>
                  <a:cubicBezTo>
                    <a:pt x="19" y="265"/>
                    <a:pt x="144" y="146"/>
                    <a:pt x="155" y="10"/>
                  </a:cubicBezTo>
                  <a:close/>
                </a:path>
              </a:pathLst>
            </a:custGeom>
            <a:solidFill>
              <a:srgbClr val="F6BC9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1751" name="Google Shape;1751;p126"/>
            <p:cNvSpPr/>
            <p:nvPr/>
          </p:nvSpPr>
          <p:spPr>
            <a:xfrm>
              <a:off x="3297" y="2798"/>
              <a:ext cx="333" cy="573"/>
            </a:xfrm>
            <a:custGeom>
              <a:avLst/>
              <a:gdLst/>
              <a:ahLst/>
              <a:cxnLst/>
              <a:rect l="l" t="t" r="r" b="b"/>
              <a:pathLst>
                <a:path w="160" h="276" extrusionOk="0">
                  <a:moveTo>
                    <a:pt x="93" y="30"/>
                  </a:moveTo>
                  <a:cubicBezTo>
                    <a:pt x="93" y="30"/>
                    <a:pt x="30" y="0"/>
                    <a:pt x="15" y="62"/>
                  </a:cubicBezTo>
                  <a:cubicBezTo>
                    <a:pt x="0" y="124"/>
                    <a:pt x="108" y="242"/>
                    <a:pt x="140" y="276"/>
                  </a:cubicBezTo>
                  <a:cubicBezTo>
                    <a:pt x="160" y="262"/>
                    <a:pt x="160" y="262"/>
                    <a:pt x="160" y="262"/>
                  </a:cubicBezTo>
                  <a:cubicBezTo>
                    <a:pt x="160" y="262"/>
                    <a:pt x="81" y="171"/>
                    <a:pt x="93" y="30"/>
                  </a:cubicBezTo>
                  <a:close/>
                </a:path>
              </a:pathLst>
            </a:custGeom>
            <a:solidFill>
              <a:srgbClr val="F6BC9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1752" name="Google Shape;1752;p126"/>
            <p:cNvSpPr/>
            <p:nvPr/>
          </p:nvSpPr>
          <p:spPr>
            <a:xfrm>
              <a:off x="3907" y="3342"/>
              <a:ext cx="181" cy="326"/>
            </a:xfrm>
            <a:custGeom>
              <a:avLst/>
              <a:gdLst/>
              <a:ahLst/>
              <a:cxnLst/>
              <a:rect l="l" t="t" r="r" b="b"/>
              <a:pathLst>
                <a:path w="87" h="157" extrusionOk="0">
                  <a:moveTo>
                    <a:pt x="72" y="29"/>
                  </a:moveTo>
                  <a:cubicBezTo>
                    <a:pt x="30" y="0"/>
                    <a:pt x="30" y="0"/>
                    <a:pt x="30" y="0"/>
                  </a:cubicBezTo>
                  <a:cubicBezTo>
                    <a:pt x="0" y="48"/>
                    <a:pt x="0" y="48"/>
                    <a:pt x="0" y="48"/>
                  </a:cubicBezTo>
                  <a:cubicBezTo>
                    <a:pt x="0" y="48"/>
                    <a:pt x="72" y="157"/>
                    <a:pt x="78" y="147"/>
                  </a:cubicBezTo>
                  <a:cubicBezTo>
                    <a:pt x="87" y="130"/>
                    <a:pt x="45" y="48"/>
                    <a:pt x="45" y="48"/>
                  </a:cubicBezTo>
                  <a:lnTo>
                    <a:pt x="72" y="29"/>
                  </a:lnTo>
                  <a:close/>
                </a:path>
              </a:pathLst>
            </a:custGeom>
            <a:solidFill>
              <a:srgbClr val="8E754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1753" name="Google Shape;1753;p126"/>
            <p:cNvSpPr/>
            <p:nvPr/>
          </p:nvSpPr>
          <p:spPr>
            <a:xfrm>
              <a:off x="3511" y="3342"/>
              <a:ext cx="181" cy="326"/>
            </a:xfrm>
            <a:custGeom>
              <a:avLst/>
              <a:gdLst/>
              <a:ahLst/>
              <a:cxnLst/>
              <a:rect l="l" t="t" r="r" b="b"/>
              <a:pathLst>
                <a:path w="87" h="157" extrusionOk="0">
                  <a:moveTo>
                    <a:pt x="15" y="29"/>
                  </a:moveTo>
                  <a:cubicBezTo>
                    <a:pt x="57" y="0"/>
                    <a:pt x="57" y="0"/>
                    <a:pt x="57" y="0"/>
                  </a:cubicBezTo>
                  <a:cubicBezTo>
                    <a:pt x="87" y="48"/>
                    <a:pt x="87" y="48"/>
                    <a:pt x="87" y="48"/>
                  </a:cubicBezTo>
                  <a:cubicBezTo>
                    <a:pt x="87" y="48"/>
                    <a:pt x="15" y="157"/>
                    <a:pt x="9" y="147"/>
                  </a:cubicBezTo>
                  <a:cubicBezTo>
                    <a:pt x="0" y="130"/>
                    <a:pt x="42" y="48"/>
                    <a:pt x="42" y="48"/>
                  </a:cubicBezTo>
                  <a:lnTo>
                    <a:pt x="15" y="29"/>
                  </a:lnTo>
                  <a:close/>
                </a:path>
              </a:pathLst>
            </a:custGeom>
            <a:solidFill>
              <a:srgbClr val="8E754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1754" name="Google Shape;1754;p126"/>
            <p:cNvSpPr/>
            <p:nvPr/>
          </p:nvSpPr>
          <p:spPr>
            <a:xfrm>
              <a:off x="3436" y="3168"/>
              <a:ext cx="194" cy="224"/>
            </a:xfrm>
            <a:custGeom>
              <a:avLst/>
              <a:gdLst/>
              <a:ahLst/>
              <a:cxnLst/>
              <a:rect l="l" t="t" r="r" b="b"/>
              <a:pathLst>
                <a:path w="93" h="108" extrusionOk="0">
                  <a:moveTo>
                    <a:pt x="0" y="27"/>
                  </a:moveTo>
                  <a:cubicBezTo>
                    <a:pt x="0" y="27"/>
                    <a:pt x="16" y="23"/>
                    <a:pt x="45" y="0"/>
                  </a:cubicBezTo>
                  <a:cubicBezTo>
                    <a:pt x="45" y="0"/>
                    <a:pt x="64" y="44"/>
                    <a:pt x="93" y="84"/>
                  </a:cubicBezTo>
                  <a:cubicBezTo>
                    <a:pt x="58" y="108"/>
                    <a:pt x="58" y="108"/>
                    <a:pt x="58" y="108"/>
                  </a:cubicBezTo>
                  <a:cubicBezTo>
                    <a:pt x="58" y="108"/>
                    <a:pt x="20" y="56"/>
                    <a:pt x="0" y="27"/>
                  </a:cubicBezTo>
                  <a:close/>
                </a:path>
              </a:pathLst>
            </a:custGeom>
            <a:solidFill>
              <a:srgbClr val="FFFAE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1755" name="Google Shape;1755;p126"/>
            <p:cNvSpPr/>
            <p:nvPr/>
          </p:nvSpPr>
          <p:spPr>
            <a:xfrm>
              <a:off x="3979" y="3162"/>
              <a:ext cx="190" cy="230"/>
            </a:xfrm>
            <a:custGeom>
              <a:avLst/>
              <a:gdLst/>
              <a:ahLst/>
              <a:cxnLst/>
              <a:rect l="l" t="t" r="r" b="b"/>
              <a:pathLst>
                <a:path w="91" h="111" extrusionOk="0">
                  <a:moveTo>
                    <a:pt x="91" y="30"/>
                  </a:moveTo>
                  <a:cubicBezTo>
                    <a:pt x="91" y="30"/>
                    <a:pt x="72" y="23"/>
                    <a:pt x="43" y="0"/>
                  </a:cubicBezTo>
                  <a:cubicBezTo>
                    <a:pt x="43" y="0"/>
                    <a:pt x="23" y="54"/>
                    <a:pt x="0" y="91"/>
                  </a:cubicBezTo>
                  <a:cubicBezTo>
                    <a:pt x="33" y="111"/>
                    <a:pt x="33" y="111"/>
                    <a:pt x="33" y="111"/>
                  </a:cubicBezTo>
                  <a:cubicBezTo>
                    <a:pt x="33" y="111"/>
                    <a:pt x="71" y="59"/>
                    <a:pt x="91" y="30"/>
                  </a:cubicBezTo>
                  <a:close/>
                </a:path>
              </a:pathLst>
            </a:custGeom>
            <a:solidFill>
              <a:srgbClr val="FFFAE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1756" name="Google Shape;1756;p126"/>
            <p:cNvSpPr/>
            <p:nvPr/>
          </p:nvSpPr>
          <p:spPr>
            <a:xfrm>
              <a:off x="4183" y="816"/>
              <a:ext cx="210" cy="289"/>
            </a:xfrm>
            <a:custGeom>
              <a:avLst/>
              <a:gdLst/>
              <a:ahLst/>
              <a:cxnLst/>
              <a:rect l="l" t="t" r="r" b="b"/>
              <a:pathLst>
                <a:path w="101" h="139" extrusionOk="0">
                  <a:moveTo>
                    <a:pt x="11" y="0"/>
                  </a:moveTo>
                  <a:cubicBezTo>
                    <a:pt x="11" y="0"/>
                    <a:pt x="74" y="62"/>
                    <a:pt x="0" y="139"/>
                  </a:cubicBezTo>
                  <a:cubicBezTo>
                    <a:pt x="0" y="139"/>
                    <a:pt x="101" y="87"/>
                    <a:pt x="11" y="0"/>
                  </a:cubicBezTo>
                  <a:close/>
                </a:path>
              </a:pathLst>
            </a:custGeom>
            <a:solidFill>
              <a:srgbClr val="C4775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1757" name="Google Shape;1757;p126"/>
            <p:cNvSpPr/>
            <p:nvPr/>
          </p:nvSpPr>
          <p:spPr>
            <a:xfrm>
              <a:off x="3447" y="708"/>
              <a:ext cx="770" cy="639"/>
            </a:xfrm>
            <a:custGeom>
              <a:avLst/>
              <a:gdLst/>
              <a:ahLst/>
              <a:cxnLst/>
              <a:rect l="l" t="t" r="r" b="b"/>
              <a:pathLst>
                <a:path w="370" h="308" extrusionOk="0">
                  <a:moveTo>
                    <a:pt x="340" y="69"/>
                  </a:moveTo>
                  <a:cubicBezTo>
                    <a:pt x="340" y="69"/>
                    <a:pt x="320" y="80"/>
                    <a:pt x="274" y="59"/>
                  </a:cubicBezTo>
                  <a:cubicBezTo>
                    <a:pt x="274" y="59"/>
                    <a:pt x="271" y="108"/>
                    <a:pt x="167" y="62"/>
                  </a:cubicBezTo>
                  <a:cubicBezTo>
                    <a:pt x="167" y="62"/>
                    <a:pt x="168" y="110"/>
                    <a:pt x="44" y="69"/>
                  </a:cubicBezTo>
                  <a:cubicBezTo>
                    <a:pt x="44" y="69"/>
                    <a:pt x="0" y="213"/>
                    <a:pt x="89" y="308"/>
                  </a:cubicBezTo>
                  <a:cubicBezTo>
                    <a:pt x="89" y="308"/>
                    <a:pt x="25" y="256"/>
                    <a:pt x="9" y="169"/>
                  </a:cubicBezTo>
                  <a:cubicBezTo>
                    <a:pt x="9" y="169"/>
                    <a:pt x="39" y="106"/>
                    <a:pt x="21" y="44"/>
                  </a:cubicBezTo>
                  <a:cubicBezTo>
                    <a:pt x="21" y="44"/>
                    <a:pt x="69" y="0"/>
                    <a:pt x="220" y="17"/>
                  </a:cubicBezTo>
                  <a:cubicBezTo>
                    <a:pt x="370" y="33"/>
                    <a:pt x="340" y="69"/>
                    <a:pt x="340" y="69"/>
                  </a:cubicBezTo>
                  <a:close/>
                </a:path>
              </a:pathLst>
            </a:custGeom>
            <a:solidFill>
              <a:srgbClr val="EE987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1758" name="Google Shape;1758;p126"/>
            <p:cNvSpPr/>
            <p:nvPr/>
          </p:nvSpPr>
          <p:spPr>
            <a:xfrm>
              <a:off x="3251" y="754"/>
              <a:ext cx="287" cy="305"/>
            </a:xfrm>
            <a:custGeom>
              <a:avLst/>
              <a:gdLst/>
              <a:ahLst/>
              <a:cxnLst/>
              <a:rect l="l" t="t" r="r" b="b"/>
              <a:pathLst>
                <a:path w="138" h="147" extrusionOk="0">
                  <a:moveTo>
                    <a:pt x="110" y="0"/>
                  </a:moveTo>
                  <a:cubicBezTo>
                    <a:pt x="110" y="0"/>
                    <a:pt x="138" y="92"/>
                    <a:pt x="103" y="147"/>
                  </a:cubicBezTo>
                  <a:cubicBezTo>
                    <a:pt x="103" y="147"/>
                    <a:pt x="0" y="90"/>
                    <a:pt x="110" y="0"/>
                  </a:cubicBezTo>
                  <a:close/>
                </a:path>
              </a:pathLst>
            </a:custGeom>
            <a:solidFill>
              <a:srgbClr val="4F312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1759" name="Google Shape;1759;p126"/>
            <p:cNvSpPr/>
            <p:nvPr/>
          </p:nvSpPr>
          <p:spPr>
            <a:xfrm>
              <a:off x="3388" y="922"/>
              <a:ext cx="131" cy="147"/>
            </a:xfrm>
            <a:custGeom>
              <a:avLst/>
              <a:gdLst/>
              <a:ahLst/>
              <a:cxnLst/>
              <a:rect l="l" t="t" r="r" b="b"/>
              <a:pathLst>
                <a:path w="63" h="71" extrusionOk="0">
                  <a:moveTo>
                    <a:pt x="63" y="49"/>
                  </a:moveTo>
                  <a:cubicBezTo>
                    <a:pt x="63" y="49"/>
                    <a:pt x="7" y="0"/>
                    <a:pt x="4" y="2"/>
                  </a:cubicBezTo>
                  <a:cubicBezTo>
                    <a:pt x="0" y="4"/>
                    <a:pt x="4" y="25"/>
                    <a:pt x="4" y="25"/>
                  </a:cubicBezTo>
                  <a:cubicBezTo>
                    <a:pt x="63" y="71"/>
                    <a:pt x="63" y="71"/>
                    <a:pt x="63" y="71"/>
                  </a:cubicBezTo>
                  <a:lnTo>
                    <a:pt x="63" y="49"/>
                  </a:lnTo>
                  <a:close/>
                </a:path>
              </a:pathLst>
            </a:custGeom>
            <a:solidFill>
              <a:srgbClr val="008EA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1760" name="Google Shape;1760;p126"/>
            <p:cNvSpPr/>
            <p:nvPr/>
          </p:nvSpPr>
          <p:spPr>
            <a:xfrm>
              <a:off x="3380" y="393"/>
              <a:ext cx="876" cy="502"/>
            </a:xfrm>
            <a:custGeom>
              <a:avLst/>
              <a:gdLst/>
              <a:ahLst/>
              <a:cxnLst/>
              <a:rect l="l" t="t" r="r" b="b"/>
              <a:pathLst>
                <a:path w="421" h="242" extrusionOk="0">
                  <a:moveTo>
                    <a:pt x="38" y="183"/>
                  </a:moveTo>
                  <a:cubicBezTo>
                    <a:pt x="38" y="183"/>
                    <a:pt x="100" y="242"/>
                    <a:pt x="179" y="228"/>
                  </a:cubicBezTo>
                  <a:cubicBezTo>
                    <a:pt x="218" y="221"/>
                    <a:pt x="126" y="157"/>
                    <a:pt x="126" y="157"/>
                  </a:cubicBezTo>
                  <a:cubicBezTo>
                    <a:pt x="126" y="157"/>
                    <a:pt x="193" y="228"/>
                    <a:pt x="285" y="219"/>
                  </a:cubicBezTo>
                  <a:cubicBezTo>
                    <a:pt x="325" y="215"/>
                    <a:pt x="260" y="169"/>
                    <a:pt x="260" y="169"/>
                  </a:cubicBezTo>
                  <a:cubicBezTo>
                    <a:pt x="260" y="169"/>
                    <a:pt x="319" y="220"/>
                    <a:pt x="388" y="215"/>
                  </a:cubicBezTo>
                  <a:cubicBezTo>
                    <a:pt x="421" y="212"/>
                    <a:pt x="389" y="0"/>
                    <a:pt x="207" y="15"/>
                  </a:cubicBezTo>
                  <a:cubicBezTo>
                    <a:pt x="0" y="31"/>
                    <a:pt x="38" y="183"/>
                    <a:pt x="38" y="183"/>
                  </a:cubicBezTo>
                  <a:close/>
                </a:path>
              </a:pathLst>
            </a:custGeom>
            <a:solidFill>
              <a:srgbClr val="7D49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1761" name="Google Shape;1761;p126"/>
            <p:cNvSpPr/>
            <p:nvPr/>
          </p:nvSpPr>
          <p:spPr>
            <a:xfrm>
              <a:off x="3530" y="191"/>
              <a:ext cx="680" cy="592"/>
            </a:xfrm>
            <a:custGeom>
              <a:avLst/>
              <a:gdLst/>
              <a:ahLst/>
              <a:cxnLst/>
              <a:rect l="l" t="t" r="r" b="b"/>
              <a:pathLst>
                <a:path w="327" h="285" extrusionOk="0">
                  <a:moveTo>
                    <a:pt x="0" y="162"/>
                  </a:moveTo>
                  <a:cubicBezTo>
                    <a:pt x="0" y="162"/>
                    <a:pt x="247" y="0"/>
                    <a:pt x="327" y="285"/>
                  </a:cubicBezTo>
                  <a:cubicBezTo>
                    <a:pt x="327" y="285"/>
                    <a:pt x="324" y="138"/>
                    <a:pt x="204" y="111"/>
                  </a:cubicBezTo>
                  <a:cubicBezTo>
                    <a:pt x="75" y="82"/>
                    <a:pt x="0" y="162"/>
                    <a:pt x="0" y="162"/>
                  </a:cubicBezTo>
                  <a:close/>
                </a:path>
              </a:pathLst>
            </a:custGeom>
            <a:solidFill>
              <a:srgbClr val="C4775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1762" name="Google Shape;1762;p126"/>
            <p:cNvSpPr/>
            <p:nvPr/>
          </p:nvSpPr>
          <p:spPr>
            <a:xfrm>
              <a:off x="3588" y="820"/>
              <a:ext cx="119" cy="94"/>
            </a:xfrm>
            <a:custGeom>
              <a:avLst/>
              <a:gdLst/>
              <a:ahLst/>
              <a:cxnLst/>
              <a:rect l="l" t="t" r="r" b="b"/>
              <a:pathLst>
                <a:path w="57" h="45" extrusionOk="0">
                  <a:moveTo>
                    <a:pt x="57" y="45"/>
                  </a:moveTo>
                  <a:cubicBezTo>
                    <a:pt x="57" y="45"/>
                    <a:pt x="33" y="0"/>
                    <a:pt x="0" y="36"/>
                  </a:cubicBezTo>
                  <a:cubicBezTo>
                    <a:pt x="0" y="36"/>
                    <a:pt x="27" y="35"/>
                    <a:pt x="57" y="45"/>
                  </a:cubicBezTo>
                  <a:close/>
                </a:path>
              </a:pathLst>
            </a:custGeom>
            <a:solidFill>
              <a:srgbClr val="7D49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1763" name="Google Shape;1763;p126"/>
            <p:cNvSpPr/>
            <p:nvPr/>
          </p:nvSpPr>
          <p:spPr>
            <a:xfrm>
              <a:off x="3505" y="951"/>
              <a:ext cx="281" cy="218"/>
            </a:xfrm>
            <a:custGeom>
              <a:avLst/>
              <a:gdLst/>
              <a:ahLst/>
              <a:cxnLst/>
              <a:rect l="l" t="t" r="r" b="b"/>
              <a:pathLst>
                <a:path w="135" h="105" extrusionOk="0">
                  <a:moveTo>
                    <a:pt x="121" y="10"/>
                  </a:moveTo>
                  <a:cubicBezTo>
                    <a:pt x="109" y="0"/>
                    <a:pt x="8" y="10"/>
                    <a:pt x="8" y="10"/>
                  </a:cubicBezTo>
                  <a:cubicBezTo>
                    <a:pt x="0" y="37"/>
                    <a:pt x="3" y="85"/>
                    <a:pt x="8" y="92"/>
                  </a:cubicBezTo>
                  <a:cubicBezTo>
                    <a:pt x="12" y="99"/>
                    <a:pt x="107" y="105"/>
                    <a:pt x="121" y="92"/>
                  </a:cubicBezTo>
                  <a:cubicBezTo>
                    <a:pt x="135" y="79"/>
                    <a:pt x="133" y="20"/>
                    <a:pt x="121" y="10"/>
                  </a:cubicBezTo>
                  <a:close/>
                  <a:moveTo>
                    <a:pt x="108" y="82"/>
                  </a:moveTo>
                  <a:cubicBezTo>
                    <a:pt x="98" y="92"/>
                    <a:pt x="25" y="87"/>
                    <a:pt x="22" y="82"/>
                  </a:cubicBezTo>
                  <a:cubicBezTo>
                    <a:pt x="19" y="77"/>
                    <a:pt x="16" y="41"/>
                    <a:pt x="22" y="21"/>
                  </a:cubicBezTo>
                  <a:cubicBezTo>
                    <a:pt x="22" y="21"/>
                    <a:pt x="100" y="14"/>
                    <a:pt x="108" y="21"/>
                  </a:cubicBezTo>
                  <a:cubicBezTo>
                    <a:pt x="117" y="29"/>
                    <a:pt x="119" y="73"/>
                    <a:pt x="108" y="82"/>
                  </a:cubicBezTo>
                  <a:close/>
                </a:path>
              </a:pathLst>
            </a:custGeom>
            <a:solidFill>
              <a:srgbClr val="008EA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1764" name="Google Shape;1764;p126"/>
            <p:cNvSpPr/>
            <p:nvPr/>
          </p:nvSpPr>
          <p:spPr>
            <a:xfrm>
              <a:off x="3773" y="2049"/>
              <a:ext cx="131" cy="654"/>
            </a:xfrm>
            <a:custGeom>
              <a:avLst/>
              <a:gdLst/>
              <a:ahLst/>
              <a:cxnLst/>
              <a:rect l="l" t="t" r="r" b="b"/>
              <a:pathLst>
                <a:path w="131" h="654" extrusionOk="0">
                  <a:moveTo>
                    <a:pt x="0" y="0"/>
                  </a:moveTo>
                  <a:lnTo>
                    <a:pt x="0" y="654"/>
                  </a:lnTo>
                  <a:lnTo>
                    <a:pt x="117" y="654"/>
                  </a:lnTo>
                  <a:lnTo>
                    <a:pt x="131" y="0"/>
                  </a:lnTo>
                  <a:lnTo>
                    <a:pt x="0" y="0"/>
                  </a:lnTo>
                  <a:close/>
                </a:path>
              </a:pathLst>
            </a:custGeom>
            <a:solidFill>
              <a:srgbClr val="EE462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1765" name="Google Shape;1765;p126"/>
            <p:cNvSpPr/>
            <p:nvPr/>
          </p:nvSpPr>
          <p:spPr>
            <a:xfrm>
              <a:off x="3199" y="1738"/>
              <a:ext cx="618" cy="311"/>
            </a:xfrm>
            <a:custGeom>
              <a:avLst/>
              <a:gdLst/>
              <a:ahLst/>
              <a:cxnLst/>
              <a:rect l="l" t="t" r="r" b="b"/>
              <a:pathLst>
                <a:path w="297" h="150" extrusionOk="0">
                  <a:moveTo>
                    <a:pt x="0" y="54"/>
                  </a:moveTo>
                  <a:cubicBezTo>
                    <a:pt x="0" y="26"/>
                    <a:pt x="0" y="26"/>
                    <a:pt x="0" y="26"/>
                  </a:cubicBezTo>
                  <a:cubicBezTo>
                    <a:pt x="0" y="26"/>
                    <a:pt x="186" y="0"/>
                    <a:pt x="297" y="150"/>
                  </a:cubicBezTo>
                  <a:cubicBezTo>
                    <a:pt x="276" y="150"/>
                    <a:pt x="276" y="150"/>
                    <a:pt x="276" y="150"/>
                  </a:cubicBezTo>
                  <a:cubicBezTo>
                    <a:pt x="276" y="150"/>
                    <a:pt x="210" y="79"/>
                    <a:pt x="0" y="54"/>
                  </a:cubicBezTo>
                  <a:close/>
                </a:path>
              </a:pathLst>
            </a:custGeom>
            <a:solidFill>
              <a:srgbClr val="FFFAE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1766" name="Google Shape;1766;p126"/>
            <p:cNvSpPr/>
            <p:nvPr/>
          </p:nvSpPr>
          <p:spPr>
            <a:xfrm>
              <a:off x="3842" y="1738"/>
              <a:ext cx="618" cy="311"/>
            </a:xfrm>
            <a:custGeom>
              <a:avLst/>
              <a:gdLst/>
              <a:ahLst/>
              <a:cxnLst/>
              <a:rect l="l" t="t" r="r" b="b"/>
              <a:pathLst>
                <a:path w="297" h="150" extrusionOk="0">
                  <a:moveTo>
                    <a:pt x="297" y="54"/>
                  </a:moveTo>
                  <a:cubicBezTo>
                    <a:pt x="297" y="26"/>
                    <a:pt x="297" y="26"/>
                    <a:pt x="297" y="26"/>
                  </a:cubicBezTo>
                  <a:cubicBezTo>
                    <a:pt x="297" y="26"/>
                    <a:pt x="111" y="0"/>
                    <a:pt x="0" y="150"/>
                  </a:cubicBezTo>
                  <a:cubicBezTo>
                    <a:pt x="21" y="150"/>
                    <a:pt x="21" y="150"/>
                    <a:pt x="21" y="150"/>
                  </a:cubicBezTo>
                  <a:cubicBezTo>
                    <a:pt x="21" y="150"/>
                    <a:pt x="132" y="51"/>
                    <a:pt x="297" y="54"/>
                  </a:cubicBezTo>
                  <a:close/>
                </a:path>
              </a:pathLst>
            </a:custGeom>
            <a:solidFill>
              <a:srgbClr val="FFFAE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1767" name="Google Shape;1767;p126"/>
            <p:cNvSpPr/>
            <p:nvPr/>
          </p:nvSpPr>
          <p:spPr>
            <a:xfrm>
              <a:off x="3773" y="2118"/>
              <a:ext cx="0" cy="0"/>
            </a:xfrm>
            <a:prstGeom prst="rect">
              <a:avLst/>
            </a:prstGeom>
            <a:solidFill>
              <a:srgbClr val="FAB2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1768" name="Google Shape;1768;p126"/>
            <p:cNvSpPr/>
            <p:nvPr/>
          </p:nvSpPr>
          <p:spPr>
            <a:xfrm>
              <a:off x="3773" y="2172"/>
              <a:ext cx="0" cy="0"/>
            </a:xfrm>
            <a:prstGeom prst="rect">
              <a:avLst/>
            </a:prstGeom>
            <a:solidFill>
              <a:srgbClr val="FAB2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1769" name="Google Shape;1769;p126"/>
            <p:cNvSpPr/>
            <p:nvPr/>
          </p:nvSpPr>
          <p:spPr>
            <a:xfrm>
              <a:off x="3006" y="2039"/>
              <a:ext cx="389" cy="309"/>
            </a:xfrm>
            <a:custGeom>
              <a:avLst/>
              <a:gdLst/>
              <a:ahLst/>
              <a:cxnLst/>
              <a:rect l="l" t="t" r="r" b="b"/>
              <a:pathLst>
                <a:path w="187" h="149" extrusionOk="0">
                  <a:moveTo>
                    <a:pt x="75" y="0"/>
                  </a:moveTo>
                  <a:cubicBezTo>
                    <a:pt x="75" y="0"/>
                    <a:pt x="187" y="149"/>
                    <a:pt x="126" y="138"/>
                  </a:cubicBezTo>
                  <a:cubicBezTo>
                    <a:pt x="66" y="127"/>
                    <a:pt x="0" y="87"/>
                    <a:pt x="75" y="0"/>
                  </a:cubicBezTo>
                  <a:close/>
                </a:path>
              </a:pathLst>
            </a:custGeom>
            <a:solidFill>
              <a:srgbClr val="F6BC9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1770" name="Google Shape;1770;p126"/>
            <p:cNvSpPr/>
            <p:nvPr/>
          </p:nvSpPr>
          <p:spPr>
            <a:xfrm>
              <a:off x="4269" y="2039"/>
              <a:ext cx="387" cy="309"/>
            </a:xfrm>
            <a:custGeom>
              <a:avLst/>
              <a:gdLst/>
              <a:ahLst/>
              <a:cxnLst/>
              <a:rect l="l" t="t" r="r" b="b"/>
              <a:pathLst>
                <a:path w="186" h="149" extrusionOk="0">
                  <a:moveTo>
                    <a:pt x="111" y="0"/>
                  </a:moveTo>
                  <a:cubicBezTo>
                    <a:pt x="111" y="0"/>
                    <a:pt x="0" y="149"/>
                    <a:pt x="60" y="138"/>
                  </a:cubicBezTo>
                  <a:cubicBezTo>
                    <a:pt x="121" y="127"/>
                    <a:pt x="186" y="87"/>
                    <a:pt x="111" y="0"/>
                  </a:cubicBezTo>
                  <a:close/>
                </a:path>
              </a:pathLst>
            </a:custGeom>
            <a:solidFill>
              <a:srgbClr val="F6BC9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1771" name="Google Shape;1771;p126"/>
            <p:cNvSpPr/>
            <p:nvPr/>
          </p:nvSpPr>
          <p:spPr>
            <a:xfrm>
              <a:off x="3896" y="525"/>
              <a:ext cx="198" cy="210"/>
            </a:xfrm>
            <a:custGeom>
              <a:avLst/>
              <a:gdLst/>
              <a:ahLst/>
              <a:cxnLst/>
              <a:rect l="l" t="t" r="r" b="b"/>
              <a:pathLst>
                <a:path w="95" h="101" extrusionOk="0">
                  <a:moveTo>
                    <a:pt x="0" y="1"/>
                  </a:moveTo>
                  <a:cubicBezTo>
                    <a:pt x="0" y="1"/>
                    <a:pt x="73" y="43"/>
                    <a:pt x="95" y="101"/>
                  </a:cubicBezTo>
                  <a:cubicBezTo>
                    <a:pt x="95" y="101"/>
                    <a:pt x="92" y="0"/>
                    <a:pt x="0" y="1"/>
                  </a:cubicBezTo>
                  <a:close/>
                </a:path>
              </a:pathLst>
            </a:custGeom>
            <a:solidFill>
              <a:srgbClr val="C4775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1772" name="Google Shape;1772;p126"/>
            <p:cNvSpPr/>
            <p:nvPr/>
          </p:nvSpPr>
          <p:spPr>
            <a:xfrm>
              <a:off x="3407" y="528"/>
              <a:ext cx="185" cy="323"/>
            </a:xfrm>
            <a:custGeom>
              <a:avLst/>
              <a:gdLst/>
              <a:ahLst/>
              <a:cxnLst/>
              <a:rect l="l" t="t" r="r" b="b"/>
              <a:pathLst>
                <a:path w="89" h="156" extrusionOk="0">
                  <a:moveTo>
                    <a:pt x="59" y="0"/>
                  </a:moveTo>
                  <a:cubicBezTo>
                    <a:pt x="59" y="0"/>
                    <a:pt x="0" y="93"/>
                    <a:pt x="89" y="156"/>
                  </a:cubicBezTo>
                  <a:cubicBezTo>
                    <a:pt x="89" y="156"/>
                    <a:pt x="32" y="142"/>
                    <a:pt x="23" y="106"/>
                  </a:cubicBezTo>
                  <a:cubicBezTo>
                    <a:pt x="14" y="69"/>
                    <a:pt x="37" y="18"/>
                    <a:pt x="59" y="0"/>
                  </a:cubicBezTo>
                  <a:close/>
                </a:path>
              </a:pathLst>
            </a:custGeom>
            <a:solidFill>
              <a:srgbClr val="4F312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1773" name="Google Shape;1773;p126"/>
            <p:cNvSpPr/>
            <p:nvPr/>
          </p:nvSpPr>
          <p:spPr>
            <a:xfrm>
              <a:off x="4060" y="2593"/>
              <a:ext cx="277" cy="218"/>
            </a:xfrm>
            <a:custGeom>
              <a:avLst/>
              <a:gdLst/>
              <a:ahLst/>
              <a:cxnLst/>
              <a:rect l="l" t="t" r="r" b="b"/>
              <a:pathLst>
                <a:path w="133" h="105" extrusionOk="0">
                  <a:moveTo>
                    <a:pt x="98" y="4"/>
                  </a:moveTo>
                  <a:cubicBezTo>
                    <a:pt x="98" y="4"/>
                    <a:pt x="0" y="0"/>
                    <a:pt x="24" y="100"/>
                  </a:cubicBezTo>
                  <a:cubicBezTo>
                    <a:pt x="24" y="100"/>
                    <a:pt x="94" y="98"/>
                    <a:pt x="127" y="105"/>
                  </a:cubicBezTo>
                  <a:cubicBezTo>
                    <a:pt x="127" y="105"/>
                    <a:pt x="133" y="40"/>
                    <a:pt x="98" y="4"/>
                  </a:cubicBezTo>
                  <a:close/>
                </a:path>
              </a:pathLst>
            </a:custGeom>
            <a:solidFill>
              <a:srgbClr val="C280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1774" name="Google Shape;1774;p126"/>
            <p:cNvSpPr/>
            <p:nvPr/>
          </p:nvSpPr>
          <p:spPr>
            <a:xfrm>
              <a:off x="3286" y="2527"/>
              <a:ext cx="294" cy="284"/>
            </a:xfrm>
            <a:custGeom>
              <a:avLst/>
              <a:gdLst/>
              <a:ahLst/>
              <a:cxnLst/>
              <a:rect l="l" t="t" r="r" b="b"/>
              <a:pathLst>
                <a:path w="141" h="137" extrusionOk="0">
                  <a:moveTo>
                    <a:pt x="141" y="72"/>
                  </a:moveTo>
                  <a:cubicBezTo>
                    <a:pt x="141" y="72"/>
                    <a:pt x="0" y="0"/>
                    <a:pt x="7" y="132"/>
                  </a:cubicBezTo>
                  <a:cubicBezTo>
                    <a:pt x="7" y="132"/>
                    <a:pt x="55" y="128"/>
                    <a:pt x="108" y="137"/>
                  </a:cubicBezTo>
                  <a:cubicBezTo>
                    <a:pt x="108" y="137"/>
                    <a:pt x="120" y="90"/>
                    <a:pt x="141" y="72"/>
                  </a:cubicBezTo>
                  <a:close/>
                </a:path>
              </a:pathLst>
            </a:custGeom>
            <a:solidFill>
              <a:srgbClr val="C280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1775" name="Google Shape;1775;p126"/>
            <p:cNvSpPr/>
            <p:nvPr/>
          </p:nvSpPr>
          <p:spPr>
            <a:xfrm>
              <a:off x="3436" y="3216"/>
              <a:ext cx="140" cy="176"/>
            </a:xfrm>
            <a:custGeom>
              <a:avLst/>
              <a:gdLst/>
              <a:ahLst/>
              <a:cxnLst/>
              <a:rect l="l" t="t" r="r" b="b"/>
              <a:pathLst>
                <a:path w="67" h="85" extrusionOk="0">
                  <a:moveTo>
                    <a:pt x="9" y="0"/>
                  </a:moveTo>
                  <a:cubicBezTo>
                    <a:pt x="9" y="0"/>
                    <a:pt x="49" y="59"/>
                    <a:pt x="67" y="79"/>
                  </a:cubicBezTo>
                  <a:cubicBezTo>
                    <a:pt x="58" y="85"/>
                    <a:pt x="58" y="85"/>
                    <a:pt x="58" y="85"/>
                  </a:cubicBezTo>
                  <a:cubicBezTo>
                    <a:pt x="58" y="85"/>
                    <a:pt x="13" y="23"/>
                    <a:pt x="0" y="4"/>
                  </a:cubicBezTo>
                  <a:lnTo>
                    <a:pt x="9" y="0"/>
                  </a:lnTo>
                  <a:close/>
                </a:path>
              </a:pathLst>
            </a:custGeom>
            <a:solidFill>
              <a:srgbClr val="F4DFA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1776" name="Google Shape;1776;p126"/>
            <p:cNvSpPr/>
            <p:nvPr/>
          </p:nvSpPr>
          <p:spPr>
            <a:xfrm>
              <a:off x="3979" y="3162"/>
              <a:ext cx="106" cy="199"/>
            </a:xfrm>
            <a:custGeom>
              <a:avLst/>
              <a:gdLst/>
              <a:ahLst/>
              <a:cxnLst/>
              <a:rect l="l" t="t" r="r" b="b"/>
              <a:pathLst>
                <a:path w="51" h="96" extrusionOk="0">
                  <a:moveTo>
                    <a:pt x="51" y="6"/>
                  </a:moveTo>
                  <a:cubicBezTo>
                    <a:pt x="51" y="6"/>
                    <a:pt x="35" y="52"/>
                    <a:pt x="9" y="96"/>
                  </a:cubicBezTo>
                  <a:cubicBezTo>
                    <a:pt x="0" y="91"/>
                    <a:pt x="0" y="91"/>
                    <a:pt x="0" y="91"/>
                  </a:cubicBezTo>
                  <a:cubicBezTo>
                    <a:pt x="0" y="91"/>
                    <a:pt x="35" y="27"/>
                    <a:pt x="43" y="0"/>
                  </a:cubicBezTo>
                  <a:lnTo>
                    <a:pt x="51" y="6"/>
                  </a:lnTo>
                  <a:close/>
                </a:path>
              </a:pathLst>
            </a:custGeom>
            <a:solidFill>
              <a:srgbClr val="F4DFA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1777" name="Google Shape;1777;p126"/>
            <p:cNvSpPr/>
            <p:nvPr/>
          </p:nvSpPr>
          <p:spPr>
            <a:xfrm>
              <a:off x="3965" y="1435"/>
              <a:ext cx="326" cy="369"/>
            </a:xfrm>
            <a:custGeom>
              <a:avLst/>
              <a:gdLst/>
              <a:ahLst/>
              <a:cxnLst/>
              <a:rect l="l" t="t" r="r" b="b"/>
              <a:pathLst>
                <a:path w="157" h="178" extrusionOk="0">
                  <a:moveTo>
                    <a:pt x="0" y="0"/>
                  </a:moveTo>
                  <a:cubicBezTo>
                    <a:pt x="0" y="0"/>
                    <a:pt x="99" y="73"/>
                    <a:pt x="129" y="178"/>
                  </a:cubicBezTo>
                  <a:cubicBezTo>
                    <a:pt x="157" y="173"/>
                    <a:pt x="157" y="173"/>
                    <a:pt x="157" y="173"/>
                  </a:cubicBezTo>
                  <a:cubicBezTo>
                    <a:pt x="157" y="173"/>
                    <a:pt x="157" y="173"/>
                    <a:pt x="157" y="173"/>
                  </a:cubicBezTo>
                  <a:cubicBezTo>
                    <a:pt x="157" y="173"/>
                    <a:pt x="93" y="50"/>
                    <a:pt x="0" y="0"/>
                  </a:cubicBezTo>
                  <a:close/>
                </a:path>
              </a:pathLst>
            </a:custGeom>
            <a:solidFill>
              <a:srgbClr val="175C6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1778" name="Google Shape;1778;p126"/>
            <p:cNvSpPr/>
            <p:nvPr/>
          </p:nvSpPr>
          <p:spPr>
            <a:xfrm>
              <a:off x="3725" y="1422"/>
              <a:ext cx="227" cy="218"/>
            </a:xfrm>
            <a:custGeom>
              <a:avLst/>
              <a:gdLst/>
              <a:ahLst/>
              <a:cxnLst/>
              <a:rect l="l" t="t" r="r" b="b"/>
              <a:pathLst>
                <a:path w="109" h="105" extrusionOk="0">
                  <a:moveTo>
                    <a:pt x="104" y="0"/>
                  </a:moveTo>
                  <a:cubicBezTo>
                    <a:pt x="104" y="0"/>
                    <a:pt x="9" y="10"/>
                    <a:pt x="0" y="50"/>
                  </a:cubicBezTo>
                  <a:cubicBezTo>
                    <a:pt x="0" y="50"/>
                    <a:pt x="13" y="95"/>
                    <a:pt x="46" y="100"/>
                  </a:cubicBezTo>
                  <a:cubicBezTo>
                    <a:pt x="79" y="105"/>
                    <a:pt x="109" y="19"/>
                    <a:pt x="104" y="0"/>
                  </a:cubicBezTo>
                  <a:close/>
                </a:path>
              </a:pathLst>
            </a:custGeom>
            <a:solidFill>
              <a:srgbClr val="F6BC9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grpSp>
      <p:sp>
        <p:nvSpPr>
          <p:cNvPr id="1779" name="Google Shape;1779;p126"/>
          <p:cNvSpPr/>
          <p:nvPr/>
        </p:nvSpPr>
        <p:spPr>
          <a:xfrm>
            <a:off x="6350790" y="2865397"/>
            <a:ext cx="5199256" cy="76944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000000"/>
                </a:solidFill>
                <a:latin typeface="Open Sans"/>
                <a:ea typeface="Open Sans"/>
                <a:cs typeface="Open Sans"/>
                <a:sym typeface="Open Sans"/>
              </a:rPr>
              <a:t>Peter and Greg are NLP developers. He is living in Pune.</a:t>
            </a:r>
            <a:endParaRPr sz="1400" b="0" i="0" u="none" strike="noStrike" cap="none">
              <a:solidFill>
                <a:srgbClr val="000000"/>
              </a:solidFill>
              <a:latin typeface="Arial"/>
              <a:ea typeface="Arial"/>
              <a:cs typeface="Arial"/>
              <a:sym typeface="Arial"/>
            </a:endParaRPr>
          </a:p>
        </p:txBody>
      </p:sp>
      <p:pic>
        <p:nvPicPr>
          <p:cNvPr id="1780" name="Google Shape;1780;p126"/>
          <p:cNvPicPr preferRelativeResize="0"/>
          <p:nvPr/>
        </p:nvPicPr>
        <p:blipFill rotWithShape="1">
          <a:blip r:embed="rId3">
            <a:alphaModFix/>
          </a:blip>
          <a:srcRect/>
          <a:stretch/>
        </p:blipFill>
        <p:spPr>
          <a:xfrm>
            <a:off x="2538196" y="506872"/>
            <a:ext cx="11148346" cy="624198"/>
          </a:xfrm>
          <a:prstGeom prst="rect">
            <a:avLst/>
          </a:prstGeom>
          <a:noFill/>
          <a:ln>
            <a:noFill/>
          </a:ln>
        </p:spPr>
      </p:pic>
      <p:sp>
        <p:nvSpPr>
          <p:cNvPr id="1781" name="Google Shape;1781;p126"/>
          <p:cNvSpPr/>
          <p:nvPr/>
        </p:nvSpPr>
        <p:spPr>
          <a:xfrm>
            <a:off x="11775675" y="5188616"/>
            <a:ext cx="3246378" cy="1809000"/>
          </a:xfrm>
          <a:prstGeom prst="rect">
            <a:avLst/>
          </a:prstGeom>
          <a:solidFill>
            <a:schemeClr val="lt1"/>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200" b="0" i="0" u="none" strike="noStrike" cap="none">
                <a:solidFill>
                  <a:srgbClr val="000000"/>
                </a:solidFill>
                <a:latin typeface="Open Sans"/>
                <a:ea typeface="Open Sans"/>
                <a:cs typeface="Open Sans"/>
                <a:sym typeface="Open Sans"/>
              </a:rPr>
              <a:t>The word “He” used in 2nd sentence does not specify which person to refer.</a:t>
            </a:r>
            <a:endParaRPr sz="2400" b="0" i="0" u="none" strike="noStrike" cap="none">
              <a:solidFill>
                <a:schemeClr val="lt1"/>
              </a:solidFill>
              <a:latin typeface="Arial"/>
              <a:ea typeface="Arial"/>
              <a:cs typeface="Arial"/>
              <a:sym typeface="Arial"/>
            </a:endParaRPr>
          </a:p>
        </p:txBody>
      </p:sp>
      <p:cxnSp>
        <p:nvCxnSpPr>
          <p:cNvPr id="1782" name="Google Shape;1782;p126"/>
          <p:cNvCxnSpPr>
            <a:stCxn id="1781" idx="0"/>
          </p:cNvCxnSpPr>
          <p:nvPr/>
        </p:nvCxnSpPr>
        <p:spPr>
          <a:xfrm rot="10800000">
            <a:off x="10654764" y="3634916"/>
            <a:ext cx="2744100" cy="1553700"/>
          </a:xfrm>
          <a:prstGeom prst="straightConnector1">
            <a:avLst/>
          </a:prstGeom>
          <a:noFill/>
          <a:ln w="38100" cap="flat" cmpd="sng">
            <a:solidFill>
              <a:srgbClr val="3E6EC2"/>
            </a:solidFill>
            <a:prstDash val="solid"/>
            <a:round/>
            <a:headEnd type="none" w="sm" len="sm"/>
            <a:tailEnd type="triangle" w="med" len="med"/>
          </a:ln>
        </p:spPr>
      </p:cxn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Google Shape;335;p4"/>
          <p:cNvSpPr txBox="1">
            <a:spLocks noGrp="1"/>
          </p:cNvSpPr>
          <p:nvPr>
            <p:ph type="body" idx="1"/>
          </p:nvPr>
        </p:nvSpPr>
        <p:spPr>
          <a:xfrm>
            <a:off x="3913352" y="4201721"/>
            <a:ext cx="8429296" cy="740559"/>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0"/>
              </a:spcBef>
              <a:spcAft>
                <a:spcPts val="0"/>
              </a:spcAft>
              <a:buClr>
                <a:srgbClr val="3F3F3F"/>
              </a:buClr>
              <a:buSzPts val="3200"/>
              <a:buNone/>
            </a:pPr>
            <a:r>
              <a:rPr lang="en-US">
                <a:solidFill>
                  <a:schemeClr val="lt1"/>
                </a:solidFill>
                <a:latin typeface="Open Sans ExtraBold"/>
                <a:ea typeface="Open Sans ExtraBold"/>
                <a:cs typeface="Open Sans ExtraBold"/>
                <a:sym typeface="Open Sans ExtraBold"/>
              </a:rPr>
              <a:t>Introduction to NLP</a:t>
            </a:r>
            <a:endParaRPr>
              <a:solidFill>
                <a:schemeClr val="lt1"/>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787"/>
        <p:cNvGrpSpPr/>
        <p:nvPr/>
      </p:nvGrpSpPr>
      <p:grpSpPr>
        <a:xfrm>
          <a:off x="0" y="0"/>
          <a:ext cx="0" cy="0"/>
          <a:chOff x="0" y="0"/>
          <a:chExt cx="0" cy="0"/>
        </a:xfrm>
      </p:grpSpPr>
      <p:sp>
        <p:nvSpPr>
          <p:cNvPr id="1788" name="Google Shape;1788;p127"/>
          <p:cNvSpPr/>
          <p:nvPr/>
        </p:nvSpPr>
        <p:spPr>
          <a:xfrm>
            <a:off x="3657599" y="2474201"/>
            <a:ext cx="9064487" cy="1827802"/>
          </a:xfrm>
          <a:prstGeom prst="roundRect">
            <a:avLst>
              <a:gd name="adj" fmla="val 16667"/>
            </a:avLst>
          </a:prstGeom>
          <a:solidFill>
            <a:srgbClr val="2F549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My bank account is functional. Please provide me resolution process and I want to buy Laptop from Flipkart.</a:t>
            </a:r>
            <a:endParaRPr sz="1400" b="0" i="0" u="none" strike="noStrike" cap="none">
              <a:solidFill>
                <a:srgbClr val="000000"/>
              </a:solidFill>
              <a:latin typeface="Arial"/>
              <a:ea typeface="Arial"/>
              <a:cs typeface="Arial"/>
              <a:sym typeface="Arial"/>
            </a:endParaRPr>
          </a:p>
        </p:txBody>
      </p:sp>
      <p:sp>
        <p:nvSpPr>
          <p:cNvPr id="1789" name="Google Shape;1789;p127"/>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800"/>
              <a:buNone/>
            </a:pPr>
            <a:r>
              <a:rPr lang="en-US">
                <a:latin typeface="Open Sans"/>
                <a:ea typeface="Open Sans"/>
                <a:cs typeface="Open Sans"/>
                <a:sym typeface="Open Sans"/>
              </a:rPr>
              <a:t>Challenges and Scope: Multiple Intents</a:t>
            </a:r>
            <a:endParaRPr>
              <a:latin typeface="Open Sans"/>
              <a:ea typeface="Open Sans"/>
              <a:cs typeface="Open Sans"/>
              <a:sym typeface="Open Sans"/>
            </a:endParaRPr>
          </a:p>
        </p:txBody>
      </p:sp>
      <p:pic>
        <p:nvPicPr>
          <p:cNvPr id="1790" name="Google Shape;1790;p127"/>
          <p:cNvPicPr preferRelativeResize="0"/>
          <p:nvPr/>
        </p:nvPicPr>
        <p:blipFill rotWithShape="1">
          <a:blip r:embed="rId3">
            <a:alphaModFix/>
          </a:blip>
          <a:srcRect/>
          <a:stretch/>
        </p:blipFill>
        <p:spPr>
          <a:xfrm>
            <a:off x="2538196" y="506872"/>
            <a:ext cx="11148346" cy="624198"/>
          </a:xfrm>
          <a:prstGeom prst="rect">
            <a:avLst/>
          </a:prstGeom>
          <a:noFill/>
          <a:ln>
            <a:noFill/>
          </a:ln>
        </p:spPr>
      </p:pic>
      <p:sp>
        <p:nvSpPr>
          <p:cNvPr id="1791" name="Google Shape;1791;p127"/>
          <p:cNvSpPr/>
          <p:nvPr/>
        </p:nvSpPr>
        <p:spPr>
          <a:xfrm>
            <a:off x="6504811" y="6182529"/>
            <a:ext cx="3246378" cy="1809000"/>
          </a:xfrm>
          <a:prstGeom prst="rect">
            <a:avLst/>
          </a:prstGeom>
          <a:solidFill>
            <a:schemeClr val="lt1"/>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200" b="0" i="0" u="none" strike="noStrike" cap="none">
                <a:solidFill>
                  <a:srgbClr val="000000"/>
                </a:solidFill>
                <a:latin typeface="Open Sans"/>
                <a:ea typeface="Open Sans"/>
                <a:cs typeface="Open Sans"/>
                <a:sym typeface="Open Sans"/>
              </a:rPr>
              <a:t>The word “He” used in 2nd sentence does not specify which person to refer.</a:t>
            </a:r>
            <a:endParaRPr sz="2400" b="0" i="0" u="none" strike="noStrike" cap="none">
              <a:solidFill>
                <a:schemeClr val="lt1"/>
              </a:solidFill>
              <a:latin typeface="Arial"/>
              <a:ea typeface="Arial"/>
              <a:cs typeface="Arial"/>
              <a:sym typeface="Arial"/>
            </a:endParaRPr>
          </a:p>
        </p:txBody>
      </p:sp>
      <p:cxnSp>
        <p:nvCxnSpPr>
          <p:cNvPr id="1792" name="Google Shape;1792;p127"/>
          <p:cNvCxnSpPr>
            <a:stCxn id="1791" idx="0"/>
          </p:cNvCxnSpPr>
          <p:nvPr/>
        </p:nvCxnSpPr>
        <p:spPr>
          <a:xfrm rot="10800000" flipH="1">
            <a:off x="8128000" y="3796629"/>
            <a:ext cx="1473300" cy="2385900"/>
          </a:xfrm>
          <a:prstGeom prst="straightConnector1">
            <a:avLst/>
          </a:prstGeom>
          <a:noFill/>
          <a:ln w="57150" cap="flat" cmpd="sng">
            <a:solidFill>
              <a:srgbClr val="C55A11"/>
            </a:solidFill>
            <a:prstDash val="solid"/>
            <a:round/>
            <a:headEnd type="none" w="sm" len="sm"/>
            <a:tailEnd type="triangle" w="med" len="med"/>
          </a:ln>
        </p:spPr>
      </p:cxn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797"/>
        <p:cNvGrpSpPr/>
        <p:nvPr/>
      </p:nvGrpSpPr>
      <p:grpSpPr>
        <a:xfrm>
          <a:off x="0" y="0"/>
          <a:ext cx="0" cy="0"/>
          <a:chOff x="0" y="0"/>
          <a:chExt cx="0" cy="0"/>
        </a:xfrm>
      </p:grpSpPr>
      <p:sp>
        <p:nvSpPr>
          <p:cNvPr id="1798" name="Google Shape;1798;p89"/>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800"/>
              <a:buNone/>
            </a:pPr>
            <a:r>
              <a:rPr lang="en-US">
                <a:latin typeface="Open Sans"/>
                <a:ea typeface="Open Sans"/>
                <a:cs typeface="Open Sans"/>
                <a:sym typeface="Open Sans"/>
              </a:rPr>
              <a:t>NLU Challenges: Ambiguity</a:t>
            </a:r>
            <a:endParaRPr>
              <a:solidFill>
                <a:srgbClr val="3F3F3F"/>
              </a:solidFill>
              <a:latin typeface="Open Sans"/>
              <a:ea typeface="Open Sans"/>
              <a:cs typeface="Open Sans"/>
              <a:sym typeface="Open Sans"/>
            </a:endParaRPr>
          </a:p>
        </p:txBody>
      </p:sp>
      <p:grpSp>
        <p:nvGrpSpPr>
          <p:cNvPr id="1799" name="Google Shape;1799;p89"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p:nvPr/>
        </p:nvGrpSpPr>
        <p:grpSpPr>
          <a:xfrm>
            <a:off x="810752" y="2624581"/>
            <a:ext cx="2556636" cy="3706146"/>
            <a:chOff x="2654" y="191"/>
            <a:chExt cx="2372" cy="3722"/>
          </a:xfrm>
        </p:grpSpPr>
        <p:sp>
          <p:nvSpPr>
            <p:cNvPr id="1800" name="Google Shape;1800;p89"/>
            <p:cNvSpPr/>
            <p:nvPr/>
          </p:nvSpPr>
          <p:spPr>
            <a:xfrm>
              <a:off x="2883" y="3020"/>
              <a:ext cx="2143" cy="426"/>
            </a:xfrm>
            <a:custGeom>
              <a:avLst/>
              <a:gdLst/>
              <a:ahLst/>
              <a:cxnLst/>
              <a:rect l="l" t="t" r="r" b="b"/>
              <a:pathLst>
                <a:path w="2143" h="426" extrusionOk="0">
                  <a:moveTo>
                    <a:pt x="0" y="21"/>
                  </a:moveTo>
                  <a:lnTo>
                    <a:pt x="2143" y="0"/>
                  </a:lnTo>
                  <a:lnTo>
                    <a:pt x="2143" y="426"/>
                  </a:lnTo>
                  <a:lnTo>
                    <a:pt x="33" y="422"/>
                  </a:lnTo>
                  <a:lnTo>
                    <a:pt x="0" y="21"/>
                  </a:lnTo>
                  <a:close/>
                </a:path>
              </a:pathLst>
            </a:custGeom>
            <a:solidFill>
              <a:srgbClr val="008EA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1801" name="Google Shape;1801;p89"/>
            <p:cNvSpPr/>
            <p:nvPr/>
          </p:nvSpPr>
          <p:spPr>
            <a:xfrm>
              <a:off x="2883" y="3020"/>
              <a:ext cx="2143" cy="426"/>
            </a:xfrm>
            <a:custGeom>
              <a:avLst/>
              <a:gdLst/>
              <a:ahLst/>
              <a:cxnLst/>
              <a:rect l="l" t="t" r="r" b="b"/>
              <a:pathLst>
                <a:path w="2143" h="426" extrusionOk="0">
                  <a:moveTo>
                    <a:pt x="0" y="21"/>
                  </a:moveTo>
                  <a:lnTo>
                    <a:pt x="2143" y="0"/>
                  </a:lnTo>
                  <a:lnTo>
                    <a:pt x="2143" y="426"/>
                  </a:lnTo>
                  <a:lnTo>
                    <a:pt x="33" y="422"/>
                  </a:lnTo>
                  <a:lnTo>
                    <a:pt x="0" y="21"/>
                  </a:lnTo>
                </a:path>
              </a:pathLst>
            </a:cu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1802" name="Google Shape;1802;p89"/>
            <p:cNvSpPr/>
            <p:nvPr/>
          </p:nvSpPr>
          <p:spPr>
            <a:xfrm>
              <a:off x="2929" y="3066"/>
              <a:ext cx="2097" cy="376"/>
            </a:xfrm>
            <a:custGeom>
              <a:avLst/>
              <a:gdLst/>
              <a:ahLst/>
              <a:cxnLst/>
              <a:rect l="l" t="t" r="r" b="b"/>
              <a:pathLst>
                <a:path w="2097" h="376" extrusionOk="0">
                  <a:moveTo>
                    <a:pt x="0" y="44"/>
                  </a:moveTo>
                  <a:lnTo>
                    <a:pt x="2097" y="0"/>
                  </a:lnTo>
                  <a:lnTo>
                    <a:pt x="2097" y="376"/>
                  </a:lnTo>
                  <a:lnTo>
                    <a:pt x="35" y="341"/>
                  </a:lnTo>
                  <a:lnTo>
                    <a:pt x="0" y="44"/>
                  </a:lnTo>
                  <a:close/>
                </a:path>
              </a:pathLst>
            </a:custGeom>
            <a:solidFill>
              <a:srgbClr val="3BC0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1803" name="Google Shape;1803;p89"/>
            <p:cNvSpPr/>
            <p:nvPr/>
          </p:nvSpPr>
          <p:spPr>
            <a:xfrm>
              <a:off x="2929" y="3066"/>
              <a:ext cx="2097" cy="376"/>
            </a:xfrm>
            <a:custGeom>
              <a:avLst/>
              <a:gdLst/>
              <a:ahLst/>
              <a:cxnLst/>
              <a:rect l="l" t="t" r="r" b="b"/>
              <a:pathLst>
                <a:path w="2097" h="376" extrusionOk="0">
                  <a:moveTo>
                    <a:pt x="0" y="44"/>
                  </a:moveTo>
                  <a:lnTo>
                    <a:pt x="2097" y="0"/>
                  </a:lnTo>
                  <a:lnTo>
                    <a:pt x="2097" y="376"/>
                  </a:lnTo>
                  <a:lnTo>
                    <a:pt x="35" y="341"/>
                  </a:lnTo>
                  <a:lnTo>
                    <a:pt x="0" y="44"/>
                  </a:lnTo>
                </a:path>
              </a:pathLst>
            </a:cu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1804" name="Google Shape;1804;p89"/>
            <p:cNvSpPr/>
            <p:nvPr/>
          </p:nvSpPr>
          <p:spPr>
            <a:xfrm>
              <a:off x="3103" y="3037"/>
              <a:ext cx="84" cy="403"/>
            </a:xfrm>
            <a:custGeom>
              <a:avLst/>
              <a:gdLst/>
              <a:ahLst/>
              <a:cxnLst/>
              <a:rect l="l" t="t" r="r" b="b"/>
              <a:pathLst>
                <a:path w="84" h="403" extrusionOk="0">
                  <a:moveTo>
                    <a:pt x="0" y="0"/>
                  </a:moveTo>
                  <a:lnTo>
                    <a:pt x="2" y="403"/>
                  </a:lnTo>
                  <a:lnTo>
                    <a:pt x="84" y="403"/>
                  </a:lnTo>
                  <a:lnTo>
                    <a:pt x="84" y="0"/>
                  </a:lnTo>
                  <a:lnTo>
                    <a:pt x="0" y="0"/>
                  </a:lnTo>
                  <a:close/>
                </a:path>
              </a:pathLst>
            </a:custGeom>
            <a:solidFill>
              <a:srgbClr val="175C6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1805" name="Google Shape;1805;p89"/>
            <p:cNvSpPr/>
            <p:nvPr/>
          </p:nvSpPr>
          <p:spPr>
            <a:xfrm>
              <a:off x="3230" y="3037"/>
              <a:ext cx="98" cy="403"/>
            </a:xfrm>
            <a:custGeom>
              <a:avLst/>
              <a:gdLst/>
              <a:ahLst/>
              <a:cxnLst/>
              <a:rect l="l" t="t" r="r" b="b"/>
              <a:pathLst>
                <a:path w="98" h="403" extrusionOk="0">
                  <a:moveTo>
                    <a:pt x="0" y="0"/>
                  </a:moveTo>
                  <a:lnTo>
                    <a:pt x="42" y="403"/>
                  </a:lnTo>
                  <a:lnTo>
                    <a:pt x="98" y="403"/>
                  </a:lnTo>
                  <a:lnTo>
                    <a:pt x="79" y="0"/>
                  </a:lnTo>
                  <a:lnTo>
                    <a:pt x="0" y="0"/>
                  </a:lnTo>
                  <a:close/>
                </a:path>
              </a:pathLst>
            </a:custGeom>
            <a:solidFill>
              <a:srgbClr val="175C6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1806" name="Google Shape;1806;p89"/>
            <p:cNvSpPr/>
            <p:nvPr/>
          </p:nvSpPr>
          <p:spPr>
            <a:xfrm>
              <a:off x="4622" y="3025"/>
              <a:ext cx="88" cy="415"/>
            </a:xfrm>
            <a:custGeom>
              <a:avLst/>
              <a:gdLst/>
              <a:ahLst/>
              <a:cxnLst/>
              <a:rect l="l" t="t" r="r" b="b"/>
              <a:pathLst>
                <a:path w="88" h="415" extrusionOk="0">
                  <a:moveTo>
                    <a:pt x="0" y="0"/>
                  </a:moveTo>
                  <a:lnTo>
                    <a:pt x="11" y="415"/>
                  </a:lnTo>
                  <a:lnTo>
                    <a:pt x="88" y="415"/>
                  </a:lnTo>
                  <a:lnTo>
                    <a:pt x="71" y="0"/>
                  </a:lnTo>
                  <a:lnTo>
                    <a:pt x="0" y="0"/>
                  </a:lnTo>
                  <a:close/>
                </a:path>
              </a:pathLst>
            </a:custGeom>
            <a:solidFill>
              <a:srgbClr val="175C6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1807" name="Google Shape;1807;p89"/>
            <p:cNvSpPr/>
            <p:nvPr/>
          </p:nvSpPr>
          <p:spPr>
            <a:xfrm>
              <a:off x="4764" y="3020"/>
              <a:ext cx="75" cy="420"/>
            </a:xfrm>
            <a:custGeom>
              <a:avLst/>
              <a:gdLst/>
              <a:ahLst/>
              <a:cxnLst/>
              <a:rect l="l" t="t" r="r" b="b"/>
              <a:pathLst>
                <a:path w="75" h="420" extrusionOk="0">
                  <a:moveTo>
                    <a:pt x="0" y="0"/>
                  </a:moveTo>
                  <a:lnTo>
                    <a:pt x="12" y="420"/>
                  </a:lnTo>
                  <a:lnTo>
                    <a:pt x="75" y="420"/>
                  </a:lnTo>
                  <a:lnTo>
                    <a:pt x="75" y="5"/>
                  </a:lnTo>
                  <a:lnTo>
                    <a:pt x="0" y="0"/>
                  </a:lnTo>
                  <a:close/>
                </a:path>
              </a:pathLst>
            </a:custGeom>
            <a:solidFill>
              <a:srgbClr val="175C6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1808" name="Google Shape;1808;p89"/>
            <p:cNvSpPr/>
            <p:nvPr/>
          </p:nvSpPr>
          <p:spPr>
            <a:xfrm>
              <a:off x="2668" y="2597"/>
              <a:ext cx="2171" cy="444"/>
            </a:xfrm>
            <a:custGeom>
              <a:avLst/>
              <a:gdLst/>
              <a:ahLst/>
              <a:cxnLst/>
              <a:rect l="l" t="t" r="r" b="b"/>
              <a:pathLst>
                <a:path w="2171" h="444" extrusionOk="0">
                  <a:moveTo>
                    <a:pt x="0" y="0"/>
                  </a:moveTo>
                  <a:lnTo>
                    <a:pt x="2171" y="0"/>
                  </a:lnTo>
                  <a:lnTo>
                    <a:pt x="2171" y="423"/>
                  </a:lnTo>
                  <a:lnTo>
                    <a:pt x="30" y="444"/>
                  </a:lnTo>
                  <a:lnTo>
                    <a:pt x="0" y="0"/>
                  </a:lnTo>
                  <a:close/>
                </a:path>
              </a:pathLst>
            </a:custGeom>
            <a:solidFill>
              <a:srgbClr val="FCB82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1809" name="Google Shape;1809;p89"/>
            <p:cNvSpPr/>
            <p:nvPr/>
          </p:nvSpPr>
          <p:spPr>
            <a:xfrm>
              <a:off x="2668" y="2597"/>
              <a:ext cx="2171" cy="444"/>
            </a:xfrm>
            <a:custGeom>
              <a:avLst/>
              <a:gdLst/>
              <a:ahLst/>
              <a:cxnLst/>
              <a:rect l="l" t="t" r="r" b="b"/>
              <a:pathLst>
                <a:path w="2171" h="444" extrusionOk="0">
                  <a:moveTo>
                    <a:pt x="0" y="0"/>
                  </a:moveTo>
                  <a:lnTo>
                    <a:pt x="2171" y="0"/>
                  </a:lnTo>
                  <a:lnTo>
                    <a:pt x="2171" y="423"/>
                  </a:lnTo>
                  <a:lnTo>
                    <a:pt x="30" y="444"/>
                  </a:lnTo>
                  <a:lnTo>
                    <a:pt x="0" y="0"/>
                  </a:lnTo>
                </a:path>
              </a:pathLst>
            </a:cu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1810" name="Google Shape;1810;p89"/>
            <p:cNvSpPr/>
            <p:nvPr/>
          </p:nvSpPr>
          <p:spPr>
            <a:xfrm>
              <a:off x="2841" y="2705"/>
              <a:ext cx="2016" cy="261"/>
            </a:xfrm>
            <a:custGeom>
              <a:avLst/>
              <a:gdLst/>
              <a:ahLst/>
              <a:cxnLst/>
              <a:rect l="l" t="t" r="r" b="b"/>
              <a:pathLst>
                <a:path w="2016" h="261" extrusionOk="0">
                  <a:moveTo>
                    <a:pt x="2016" y="0"/>
                  </a:moveTo>
                  <a:lnTo>
                    <a:pt x="0" y="19"/>
                  </a:lnTo>
                  <a:lnTo>
                    <a:pt x="17" y="245"/>
                  </a:lnTo>
                  <a:lnTo>
                    <a:pt x="1998" y="261"/>
                  </a:lnTo>
                  <a:lnTo>
                    <a:pt x="2016" y="0"/>
                  </a:lnTo>
                  <a:close/>
                </a:path>
              </a:pathLst>
            </a:custGeom>
            <a:solidFill>
              <a:srgbClr val="F4DFA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1811" name="Google Shape;1811;p89"/>
            <p:cNvSpPr/>
            <p:nvPr/>
          </p:nvSpPr>
          <p:spPr>
            <a:xfrm>
              <a:off x="2841" y="2705"/>
              <a:ext cx="2016" cy="261"/>
            </a:xfrm>
            <a:custGeom>
              <a:avLst/>
              <a:gdLst/>
              <a:ahLst/>
              <a:cxnLst/>
              <a:rect l="l" t="t" r="r" b="b"/>
              <a:pathLst>
                <a:path w="2016" h="261" extrusionOk="0">
                  <a:moveTo>
                    <a:pt x="2016" y="0"/>
                  </a:moveTo>
                  <a:lnTo>
                    <a:pt x="0" y="19"/>
                  </a:lnTo>
                  <a:lnTo>
                    <a:pt x="17" y="245"/>
                  </a:lnTo>
                  <a:lnTo>
                    <a:pt x="1998" y="261"/>
                  </a:lnTo>
                  <a:lnTo>
                    <a:pt x="2016" y="0"/>
                  </a:lnTo>
                </a:path>
              </a:pathLst>
            </a:cu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1812" name="Google Shape;1812;p89"/>
            <p:cNvSpPr/>
            <p:nvPr/>
          </p:nvSpPr>
          <p:spPr>
            <a:xfrm>
              <a:off x="2910" y="2744"/>
              <a:ext cx="1947" cy="222"/>
            </a:xfrm>
            <a:custGeom>
              <a:avLst/>
              <a:gdLst/>
              <a:ahLst/>
              <a:cxnLst/>
              <a:rect l="l" t="t" r="r" b="b"/>
              <a:pathLst>
                <a:path w="1947" h="222" extrusionOk="0">
                  <a:moveTo>
                    <a:pt x="1947" y="0"/>
                  </a:moveTo>
                  <a:lnTo>
                    <a:pt x="0" y="36"/>
                  </a:lnTo>
                  <a:lnTo>
                    <a:pt x="0" y="208"/>
                  </a:lnTo>
                  <a:lnTo>
                    <a:pt x="1929" y="222"/>
                  </a:lnTo>
                  <a:lnTo>
                    <a:pt x="1947" y="0"/>
                  </a:lnTo>
                  <a:close/>
                </a:path>
              </a:pathLst>
            </a:custGeom>
            <a:solidFill>
              <a:srgbClr val="FFFAE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1813" name="Google Shape;1813;p89"/>
            <p:cNvSpPr/>
            <p:nvPr/>
          </p:nvSpPr>
          <p:spPr>
            <a:xfrm>
              <a:off x="2910" y="2744"/>
              <a:ext cx="1947" cy="222"/>
            </a:xfrm>
            <a:custGeom>
              <a:avLst/>
              <a:gdLst/>
              <a:ahLst/>
              <a:cxnLst/>
              <a:rect l="l" t="t" r="r" b="b"/>
              <a:pathLst>
                <a:path w="1947" h="222" extrusionOk="0">
                  <a:moveTo>
                    <a:pt x="1947" y="0"/>
                  </a:moveTo>
                  <a:lnTo>
                    <a:pt x="0" y="36"/>
                  </a:lnTo>
                  <a:lnTo>
                    <a:pt x="0" y="208"/>
                  </a:lnTo>
                  <a:lnTo>
                    <a:pt x="1929" y="222"/>
                  </a:lnTo>
                  <a:lnTo>
                    <a:pt x="1947" y="0"/>
                  </a:lnTo>
                </a:path>
              </a:pathLst>
            </a:cu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1814" name="Google Shape;1814;p89"/>
            <p:cNvSpPr/>
            <p:nvPr/>
          </p:nvSpPr>
          <p:spPr>
            <a:xfrm>
              <a:off x="2668" y="2597"/>
              <a:ext cx="541" cy="444"/>
            </a:xfrm>
            <a:custGeom>
              <a:avLst/>
              <a:gdLst/>
              <a:ahLst/>
              <a:cxnLst/>
              <a:rect l="l" t="t" r="r" b="b"/>
              <a:pathLst>
                <a:path w="541" h="444" extrusionOk="0">
                  <a:moveTo>
                    <a:pt x="519" y="0"/>
                  </a:moveTo>
                  <a:lnTo>
                    <a:pt x="48" y="42"/>
                  </a:lnTo>
                  <a:lnTo>
                    <a:pt x="75" y="423"/>
                  </a:lnTo>
                  <a:lnTo>
                    <a:pt x="541" y="440"/>
                  </a:lnTo>
                  <a:lnTo>
                    <a:pt x="30" y="444"/>
                  </a:lnTo>
                  <a:lnTo>
                    <a:pt x="0" y="0"/>
                  </a:lnTo>
                  <a:lnTo>
                    <a:pt x="519" y="0"/>
                  </a:lnTo>
                  <a:close/>
                </a:path>
              </a:pathLst>
            </a:custGeom>
            <a:solidFill>
              <a:srgbClr val="F7952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1815" name="Google Shape;1815;p89"/>
            <p:cNvSpPr/>
            <p:nvPr/>
          </p:nvSpPr>
          <p:spPr>
            <a:xfrm>
              <a:off x="2654" y="3436"/>
              <a:ext cx="2170" cy="477"/>
            </a:xfrm>
            <a:custGeom>
              <a:avLst/>
              <a:gdLst/>
              <a:ahLst/>
              <a:cxnLst/>
              <a:rect l="l" t="t" r="r" b="b"/>
              <a:pathLst>
                <a:path w="2170" h="477" extrusionOk="0">
                  <a:moveTo>
                    <a:pt x="0" y="0"/>
                  </a:moveTo>
                  <a:lnTo>
                    <a:pt x="2170" y="0"/>
                  </a:lnTo>
                  <a:lnTo>
                    <a:pt x="2170" y="477"/>
                  </a:lnTo>
                  <a:lnTo>
                    <a:pt x="67" y="477"/>
                  </a:lnTo>
                  <a:lnTo>
                    <a:pt x="0" y="0"/>
                  </a:lnTo>
                  <a:close/>
                </a:path>
              </a:pathLst>
            </a:custGeom>
            <a:solidFill>
              <a:srgbClr val="F58A2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1816" name="Google Shape;1816;p89"/>
            <p:cNvSpPr/>
            <p:nvPr/>
          </p:nvSpPr>
          <p:spPr>
            <a:xfrm>
              <a:off x="2654" y="3436"/>
              <a:ext cx="2170" cy="477"/>
            </a:xfrm>
            <a:custGeom>
              <a:avLst/>
              <a:gdLst/>
              <a:ahLst/>
              <a:cxnLst/>
              <a:rect l="l" t="t" r="r" b="b"/>
              <a:pathLst>
                <a:path w="2170" h="477" extrusionOk="0">
                  <a:moveTo>
                    <a:pt x="0" y="0"/>
                  </a:moveTo>
                  <a:lnTo>
                    <a:pt x="2170" y="0"/>
                  </a:lnTo>
                  <a:lnTo>
                    <a:pt x="2170" y="477"/>
                  </a:lnTo>
                  <a:lnTo>
                    <a:pt x="67" y="477"/>
                  </a:lnTo>
                  <a:lnTo>
                    <a:pt x="0" y="0"/>
                  </a:lnTo>
                </a:path>
              </a:pathLst>
            </a:cu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1817" name="Google Shape;1817;p89"/>
            <p:cNvSpPr/>
            <p:nvPr/>
          </p:nvSpPr>
          <p:spPr>
            <a:xfrm>
              <a:off x="2795" y="3512"/>
              <a:ext cx="2062" cy="297"/>
            </a:xfrm>
            <a:custGeom>
              <a:avLst/>
              <a:gdLst/>
              <a:ahLst/>
              <a:cxnLst/>
              <a:rect l="l" t="t" r="r" b="b"/>
              <a:pathLst>
                <a:path w="2062" h="297" extrusionOk="0">
                  <a:moveTo>
                    <a:pt x="0" y="0"/>
                  </a:moveTo>
                  <a:lnTo>
                    <a:pt x="2062" y="0"/>
                  </a:lnTo>
                  <a:lnTo>
                    <a:pt x="2062" y="297"/>
                  </a:lnTo>
                  <a:lnTo>
                    <a:pt x="63" y="297"/>
                  </a:lnTo>
                  <a:lnTo>
                    <a:pt x="0" y="0"/>
                  </a:lnTo>
                  <a:close/>
                </a:path>
              </a:pathLst>
            </a:custGeom>
            <a:solidFill>
              <a:srgbClr val="FFFAE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1818" name="Google Shape;1818;p89"/>
            <p:cNvSpPr/>
            <p:nvPr/>
          </p:nvSpPr>
          <p:spPr>
            <a:xfrm>
              <a:off x="2795" y="3512"/>
              <a:ext cx="2062" cy="297"/>
            </a:xfrm>
            <a:custGeom>
              <a:avLst/>
              <a:gdLst/>
              <a:ahLst/>
              <a:cxnLst/>
              <a:rect l="l" t="t" r="r" b="b"/>
              <a:pathLst>
                <a:path w="2062" h="297" extrusionOk="0">
                  <a:moveTo>
                    <a:pt x="0" y="0"/>
                  </a:moveTo>
                  <a:lnTo>
                    <a:pt x="2062" y="0"/>
                  </a:lnTo>
                  <a:lnTo>
                    <a:pt x="2062" y="297"/>
                  </a:lnTo>
                  <a:lnTo>
                    <a:pt x="63" y="297"/>
                  </a:lnTo>
                  <a:lnTo>
                    <a:pt x="0" y="0"/>
                  </a:lnTo>
                </a:path>
              </a:pathLst>
            </a:cu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1819" name="Google Shape;1819;p89"/>
            <p:cNvSpPr/>
            <p:nvPr/>
          </p:nvSpPr>
          <p:spPr>
            <a:xfrm>
              <a:off x="2795" y="3512"/>
              <a:ext cx="2062" cy="297"/>
            </a:xfrm>
            <a:custGeom>
              <a:avLst/>
              <a:gdLst/>
              <a:ahLst/>
              <a:cxnLst/>
              <a:rect l="l" t="t" r="r" b="b"/>
              <a:pathLst>
                <a:path w="2062" h="297" extrusionOk="0">
                  <a:moveTo>
                    <a:pt x="2062" y="40"/>
                  </a:moveTo>
                  <a:lnTo>
                    <a:pt x="104" y="77"/>
                  </a:lnTo>
                  <a:lnTo>
                    <a:pt x="104" y="297"/>
                  </a:lnTo>
                  <a:lnTo>
                    <a:pt x="63" y="297"/>
                  </a:lnTo>
                  <a:lnTo>
                    <a:pt x="0" y="0"/>
                  </a:lnTo>
                  <a:lnTo>
                    <a:pt x="2062" y="0"/>
                  </a:lnTo>
                  <a:lnTo>
                    <a:pt x="2062" y="40"/>
                  </a:lnTo>
                  <a:close/>
                </a:path>
              </a:pathLst>
            </a:custGeom>
            <a:solidFill>
              <a:srgbClr val="F4DFA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1820" name="Google Shape;1820;p89"/>
            <p:cNvSpPr/>
            <p:nvPr/>
          </p:nvSpPr>
          <p:spPr>
            <a:xfrm>
              <a:off x="2795" y="3512"/>
              <a:ext cx="2062" cy="297"/>
            </a:xfrm>
            <a:custGeom>
              <a:avLst/>
              <a:gdLst/>
              <a:ahLst/>
              <a:cxnLst/>
              <a:rect l="l" t="t" r="r" b="b"/>
              <a:pathLst>
                <a:path w="2062" h="297" extrusionOk="0">
                  <a:moveTo>
                    <a:pt x="2062" y="40"/>
                  </a:moveTo>
                  <a:lnTo>
                    <a:pt x="104" y="77"/>
                  </a:lnTo>
                  <a:lnTo>
                    <a:pt x="104" y="297"/>
                  </a:lnTo>
                  <a:lnTo>
                    <a:pt x="63" y="297"/>
                  </a:lnTo>
                  <a:lnTo>
                    <a:pt x="0" y="0"/>
                  </a:lnTo>
                  <a:lnTo>
                    <a:pt x="2062" y="0"/>
                  </a:lnTo>
                  <a:lnTo>
                    <a:pt x="2062" y="40"/>
                  </a:lnTo>
                </a:path>
              </a:pathLst>
            </a:cu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1821" name="Google Shape;1821;p89"/>
            <p:cNvSpPr/>
            <p:nvPr/>
          </p:nvSpPr>
          <p:spPr>
            <a:xfrm>
              <a:off x="2654" y="3436"/>
              <a:ext cx="401" cy="477"/>
            </a:xfrm>
            <a:custGeom>
              <a:avLst/>
              <a:gdLst/>
              <a:ahLst/>
              <a:cxnLst/>
              <a:rect l="l" t="t" r="r" b="b"/>
              <a:pathLst>
                <a:path w="401" h="477" extrusionOk="0">
                  <a:moveTo>
                    <a:pt x="229" y="4"/>
                  </a:moveTo>
                  <a:lnTo>
                    <a:pt x="48" y="20"/>
                  </a:lnTo>
                  <a:lnTo>
                    <a:pt x="96" y="438"/>
                  </a:lnTo>
                  <a:lnTo>
                    <a:pt x="401" y="477"/>
                  </a:lnTo>
                  <a:lnTo>
                    <a:pt x="67" y="477"/>
                  </a:lnTo>
                  <a:lnTo>
                    <a:pt x="0" y="0"/>
                  </a:lnTo>
                  <a:lnTo>
                    <a:pt x="229" y="4"/>
                  </a:lnTo>
                  <a:close/>
                </a:path>
              </a:pathLst>
            </a:custGeom>
            <a:solidFill>
              <a:srgbClr val="F05A2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1822" name="Google Shape;1822;p89"/>
            <p:cNvSpPr/>
            <p:nvPr/>
          </p:nvSpPr>
          <p:spPr>
            <a:xfrm>
              <a:off x="3532" y="2653"/>
              <a:ext cx="129" cy="64"/>
            </a:xfrm>
            <a:custGeom>
              <a:avLst/>
              <a:gdLst/>
              <a:ahLst/>
              <a:cxnLst/>
              <a:rect l="l" t="t" r="r" b="b"/>
              <a:pathLst>
                <a:path w="62" h="31" extrusionOk="0">
                  <a:moveTo>
                    <a:pt x="32" y="0"/>
                  </a:moveTo>
                  <a:cubicBezTo>
                    <a:pt x="20" y="9"/>
                    <a:pt x="9" y="19"/>
                    <a:pt x="0" y="31"/>
                  </a:cubicBezTo>
                  <a:cubicBezTo>
                    <a:pt x="48" y="30"/>
                    <a:pt x="48" y="30"/>
                    <a:pt x="48" y="30"/>
                  </a:cubicBezTo>
                  <a:cubicBezTo>
                    <a:pt x="56" y="15"/>
                    <a:pt x="62" y="7"/>
                    <a:pt x="62" y="7"/>
                  </a:cubicBezTo>
                  <a:cubicBezTo>
                    <a:pt x="32" y="0"/>
                    <a:pt x="32" y="0"/>
                    <a:pt x="32" y="0"/>
                  </a:cubicBezTo>
                </a:path>
              </a:pathLst>
            </a:custGeom>
            <a:solidFill>
              <a:srgbClr val="DAA1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1823" name="Google Shape;1823;p89"/>
            <p:cNvSpPr/>
            <p:nvPr/>
          </p:nvSpPr>
          <p:spPr>
            <a:xfrm>
              <a:off x="3501" y="2715"/>
              <a:ext cx="131" cy="54"/>
            </a:xfrm>
            <a:custGeom>
              <a:avLst/>
              <a:gdLst/>
              <a:ahLst/>
              <a:cxnLst/>
              <a:rect l="l" t="t" r="r" b="b"/>
              <a:pathLst>
                <a:path w="63" h="26" extrusionOk="0">
                  <a:moveTo>
                    <a:pt x="63" y="0"/>
                  </a:moveTo>
                  <a:cubicBezTo>
                    <a:pt x="15" y="1"/>
                    <a:pt x="15" y="1"/>
                    <a:pt x="15" y="1"/>
                  </a:cubicBezTo>
                  <a:cubicBezTo>
                    <a:pt x="9" y="9"/>
                    <a:pt x="4" y="17"/>
                    <a:pt x="0" y="26"/>
                  </a:cubicBezTo>
                  <a:cubicBezTo>
                    <a:pt x="52" y="25"/>
                    <a:pt x="52" y="25"/>
                    <a:pt x="52" y="25"/>
                  </a:cubicBezTo>
                  <a:cubicBezTo>
                    <a:pt x="56" y="15"/>
                    <a:pt x="60" y="7"/>
                    <a:pt x="63" y="0"/>
                  </a:cubicBezTo>
                </a:path>
              </a:pathLst>
            </a:custGeom>
            <a:solidFill>
              <a:srgbClr val="D4C08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1824" name="Google Shape;1824;p89"/>
            <p:cNvSpPr/>
            <p:nvPr/>
          </p:nvSpPr>
          <p:spPr>
            <a:xfrm>
              <a:off x="3478" y="3033"/>
              <a:ext cx="89" cy="4"/>
            </a:xfrm>
            <a:custGeom>
              <a:avLst/>
              <a:gdLst/>
              <a:ahLst/>
              <a:cxnLst/>
              <a:rect l="l" t="t" r="r" b="b"/>
              <a:pathLst>
                <a:path w="43" h="2" extrusionOk="0">
                  <a:moveTo>
                    <a:pt x="43" y="0"/>
                  </a:moveTo>
                  <a:cubicBezTo>
                    <a:pt x="0" y="1"/>
                    <a:pt x="0" y="1"/>
                    <a:pt x="0" y="1"/>
                  </a:cubicBezTo>
                  <a:cubicBezTo>
                    <a:pt x="0" y="1"/>
                    <a:pt x="0" y="1"/>
                    <a:pt x="0" y="2"/>
                  </a:cubicBezTo>
                  <a:cubicBezTo>
                    <a:pt x="43" y="1"/>
                    <a:pt x="43" y="1"/>
                    <a:pt x="43" y="1"/>
                  </a:cubicBezTo>
                  <a:cubicBezTo>
                    <a:pt x="43" y="1"/>
                    <a:pt x="43" y="1"/>
                    <a:pt x="43" y="0"/>
                  </a:cubicBezTo>
                </a:path>
              </a:pathLst>
            </a:custGeom>
            <a:solidFill>
              <a:srgbClr val="DDD9D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1825" name="Google Shape;1825;p89"/>
            <p:cNvSpPr/>
            <p:nvPr/>
          </p:nvSpPr>
          <p:spPr>
            <a:xfrm>
              <a:off x="3478" y="3035"/>
              <a:ext cx="256" cy="401"/>
            </a:xfrm>
            <a:custGeom>
              <a:avLst/>
              <a:gdLst/>
              <a:ahLst/>
              <a:cxnLst/>
              <a:rect l="l" t="t" r="r" b="b"/>
              <a:pathLst>
                <a:path w="123" h="193" extrusionOk="0">
                  <a:moveTo>
                    <a:pt x="81" y="185"/>
                  </a:moveTo>
                  <a:cubicBezTo>
                    <a:pt x="82" y="186"/>
                    <a:pt x="83" y="187"/>
                    <a:pt x="83" y="187"/>
                  </a:cubicBezTo>
                  <a:cubicBezTo>
                    <a:pt x="83" y="187"/>
                    <a:pt x="81" y="189"/>
                    <a:pt x="79" y="193"/>
                  </a:cubicBezTo>
                  <a:cubicBezTo>
                    <a:pt x="119" y="193"/>
                    <a:pt x="119" y="193"/>
                    <a:pt x="119" y="193"/>
                  </a:cubicBezTo>
                  <a:cubicBezTo>
                    <a:pt x="121" y="188"/>
                    <a:pt x="123" y="186"/>
                    <a:pt x="123" y="186"/>
                  </a:cubicBezTo>
                  <a:cubicBezTo>
                    <a:pt x="123" y="186"/>
                    <a:pt x="123" y="186"/>
                    <a:pt x="122" y="186"/>
                  </a:cubicBezTo>
                  <a:cubicBezTo>
                    <a:pt x="81" y="185"/>
                    <a:pt x="81" y="185"/>
                    <a:pt x="81" y="185"/>
                  </a:cubicBezTo>
                  <a:moveTo>
                    <a:pt x="43" y="0"/>
                  </a:moveTo>
                  <a:cubicBezTo>
                    <a:pt x="0" y="1"/>
                    <a:pt x="0" y="1"/>
                    <a:pt x="0" y="1"/>
                  </a:cubicBezTo>
                  <a:cubicBezTo>
                    <a:pt x="2" y="11"/>
                    <a:pt x="4" y="20"/>
                    <a:pt x="7" y="30"/>
                  </a:cubicBezTo>
                  <a:cubicBezTo>
                    <a:pt x="47" y="29"/>
                    <a:pt x="47" y="29"/>
                    <a:pt x="47" y="29"/>
                  </a:cubicBezTo>
                  <a:cubicBezTo>
                    <a:pt x="45" y="19"/>
                    <a:pt x="44" y="10"/>
                    <a:pt x="43" y="0"/>
                  </a:cubicBezTo>
                </a:path>
              </a:pathLst>
            </a:custGeom>
            <a:solidFill>
              <a:srgbClr val="117F8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1826" name="Google Shape;1826;p89"/>
            <p:cNvSpPr/>
            <p:nvPr/>
          </p:nvSpPr>
          <p:spPr>
            <a:xfrm>
              <a:off x="3492" y="3095"/>
              <a:ext cx="240" cy="326"/>
            </a:xfrm>
            <a:custGeom>
              <a:avLst/>
              <a:gdLst/>
              <a:ahLst/>
              <a:cxnLst/>
              <a:rect l="l" t="t" r="r" b="b"/>
              <a:pathLst>
                <a:path w="115" h="157" extrusionOk="0">
                  <a:moveTo>
                    <a:pt x="40" y="0"/>
                  </a:moveTo>
                  <a:cubicBezTo>
                    <a:pt x="0" y="1"/>
                    <a:pt x="0" y="1"/>
                    <a:pt x="0" y="1"/>
                  </a:cubicBezTo>
                  <a:cubicBezTo>
                    <a:pt x="22" y="78"/>
                    <a:pt x="66" y="144"/>
                    <a:pt x="74" y="156"/>
                  </a:cubicBezTo>
                  <a:cubicBezTo>
                    <a:pt x="115" y="157"/>
                    <a:pt x="115" y="157"/>
                    <a:pt x="115" y="157"/>
                  </a:cubicBezTo>
                  <a:cubicBezTo>
                    <a:pt x="71" y="102"/>
                    <a:pt x="48" y="48"/>
                    <a:pt x="40" y="0"/>
                  </a:cubicBezTo>
                </a:path>
              </a:pathLst>
            </a:custGeom>
            <a:solidFill>
              <a:srgbClr val="40A7A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1827" name="Google Shape;1827;p89"/>
            <p:cNvSpPr/>
            <p:nvPr/>
          </p:nvSpPr>
          <p:spPr>
            <a:xfrm>
              <a:off x="3467" y="2956"/>
              <a:ext cx="100" cy="79"/>
            </a:xfrm>
            <a:custGeom>
              <a:avLst/>
              <a:gdLst/>
              <a:ahLst/>
              <a:cxnLst/>
              <a:rect l="l" t="t" r="r" b="b"/>
              <a:pathLst>
                <a:path w="48" h="38" extrusionOk="0">
                  <a:moveTo>
                    <a:pt x="0" y="0"/>
                  </a:moveTo>
                  <a:cubicBezTo>
                    <a:pt x="1" y="12"/>
                    <a:pt x="2" y="25"/>
                    <a:pt x="5" y="38"/>
                  </a:cubicBezTo>
                  <a:cubicBezTo>
                    <a:pt x="48" y="37"/>
                    <a:pt x="48" y="37"/>
                    <a:pt x="48" y="37"/>
                  </a:cubicBezTo>
                  <a:cubicBezTo>
                    <a:pt x="47" y="24"/>
                    <a:pt x="47" y="12"/>
                    <a:pt x="48" y="0"/>
                  </a:cubicBezTo>
                  <a:cubicBezTo>
                    <a:pt x="0" y="0"/>
                    <a:pt x="0" y="0"/>
                    <a:pt x="0" y="0"/>
                  </a:cubicBezTo>
                </a:path>
              </a:pathLst>
            </a:custGeom>
            <a:solidFill>
              <a:srgbClr val="DAA1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1828" name="Google Shape;1828;p89"/>
            <p:cNvSpPr/>
            <p:nvPr/>
          </p:nvSpPr>
          <p:spPr>
            <a:xfrm>
              <a:off x="3467" y="2956"/>
              <a:ext cx="100" cy="1"/>
            </a:xfrm>
            <a:prstGeom prst="rect">
              <a:avLst/>
            </a:prstGeom>
            <a:solidFill>
              <a:srgbClr val="D4C08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1829" name="Google Shape;1829;p89"/>
            <p:cNvSpPr/>
            <p:nvPr/>
          </p:nvSpPr>
          <p:spPr>
            <a:xfrm>
              <a:off x="3467" y="2956"/>
              <a:ext cx="100" cy="1"/>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1830" name="Google Shape;1830;p89"/>
            <p:cNvSpPr/>
            <p:nvPr/>
          </p:nvSpPr>
          <p:spPr>
            <a:xfrm>
              <a:off x="3463" y="2767"/>
              <a:ext cx="146" cy="189"/>
            </a:xfrm>
            <a:custGeom>
              <a:avLst/>
              <a:gdLst/>
              <a:ahLst/>
              <a:cxnLst/>
              <a:rect l="l" t="t" r="r" b="b"/>
              <a:pathLst>
                <a:path w="70" h="91" extrusionOk="0">
                  <a:moveTo>
                    <a:pt x="70" y="0"/>
                  </a:moveTo>
                  <a:cubicBezTo>
                    <a:pt x="18" y="1"/>
                    <a:pt x="18" y="1"/>
                    <a:pt x="18" y="1"/>
                  </a:cubicBezTo>
                  <a:cubicBezTo>
                    <a:pt x="4" y="29"/>
                    <a:pt x="0" y="60"/>
                    <a:pt x="2" y="91"/>
                  </a:cubicBezTo>
                  <a:cubicBezTo>
                    <a:pt x="50" y="91"/>
                    <a:pt x="50" y="91"/>
                    <a:pt x="50" y="91"/>
                  </a:cubicBezTo>
                  <a:cubicBezTo>
                    <a:pt x="52" y="55"/>
                    <a:pt x="61" y="23"/>
                    <a:pt x="70" y="0"/>
                  </a:cubicBezTo>
                </a:path>
              </a:pathLst>
            </a:custGeom>
            <a:solidFill>
              <a:srgbClr val="DDD5C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1831" name="Google Shape;1831;p89"/>
            <p:cNvSpPr/>
            <p:nvPr/>
          </p:nvSpPr>
          <p:spPr>
            <a:xfrm>
              <a:off x="3605" y="3436"/>
              <a:ext cx="120" cy="76"/>
            </a:xfrm>
            <a:custGeom>
              <a:avLst/>
              <a:gdLst/>
              <a:ahLst/>
              <a:cxnLst/>
              <a:rect l="l" t="t" r="r" b="b"/>
              <a:pathLst>
                <a:path w="58" h="37" extrusionOk="0">
                  <a:moveTo>
                    <a:pt x="58" y="0"/>
                  </a:moveTo>
                  <a:cubicBezTo>
                    <a:pt x="18" y="0"/>
                    <a:pt x="18" y="0"/>
                    <a:pt x="18" y="0"/>
                  </a:cubicBezTo>
                  <a:cubicBezTo>
                    <a:pt x="14" y="7"/>
                    <a:pt x="7" y="22"/>
                    <a:pt x="0" y="37"/>
                  </a:cubicBezTo>
                  <a:cubicBezTo>
                    <a:pt x="38" y="37"/>
                    <a:pt x="38" y="37"/>
                    <a:pt x="38" y="37"/>
                  </a:cubicBezTo>
                  <a:cubicBezTo>
                    <a:pt x="47" y="22"/>
                    <a:pt x="54" y="8"/>
                    <a:pt x="58" y="0"/>
                  </a:cubicBezTo>
                </a:path>
              </a:pathLst>
            </a:custGeom>
            <a:solidFill>
              <a:srgbClr val="D57C2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1832" name="Google Shape;1832;p89"/>
            <p:cNvSpPr/>
            <p:nvPr/>
          </p:nvSpPr>
          <p:spPr>
            <a:xfrm>
              <a:off x="3559" y="3575"/>
              <a:ext cx="87" cy="72"/>
            </a:xfrm>
            <a:custGeom>
              <a:avLst/>
              <a:gdLst/>
              <a:ahLst/>
              <a:cxnLst/>
              <a:rect l="l" t="t" r="r" b="b"/>
              <a:pathLst>
                <a:path w="42" h="35" extrusionOk="0">
                  <a:moveTo>
                    <a:pt x="42" y="0"/>
                  </a:moveTo>
                  <a:cubicBezTo>
                    <a:pt x="10" y="1"/>
                    <a:pt x="10" y="1"/>
                    <a:pt x="10" y="1"/>
                  </a:cubicBezTo>
                  <a:cubicBezTo>
                    <a:pt x="3" y="20"/>
                    <a:pt x="0" y="35"/>
                    <a:pt x="8" y="35"/>
                  </a:cubicBezTo>
                  <a:cubicBezTo>
                    <a:pt x="8" y="35"/>
                    <a:pt x="8" y="35"/>
                    <a:pt x="8" y="35"/>
                  </a:cubicBezTo>
                  <a:cubicBezTo>
                    <a:pt x="16" y="35"/>
                    <a:pt x="29" y="20"/>
                    <a:pt x="42" y="0"/>
                  </a:cubicBezTo>
                </a:path>
              </a:pathLst>
            </a:custGeom>
            <a:solidFill>
              <a:srgbClr val="DDD5C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1833" name="Google Shape;1833;p89"/>
            <p:cNvSpPr/>
            <p:nvPr/>
          </p:nvSpPr>
          <p:spPr>
            <a:xfrm>
              <a:off x="3580" y="3512"/>
              <a:ext cx="104" cy="65"/>
            </a:xfrm>
            <a:custGeom>
              <a:avLst/>
              <a:gdLst/>
              <a:ahLst/>
              <a:cxnLst/>
              <a:rect l="l" t="t" r="r" b="b"/>
              <a:pathLst>
                <a:path w="50" h="31" extrusionOk="0">
                  <a:moveTo>
                    <a:pt x="50" y="0"/>
                  </a:moveTo>
                  <a:cubicBezTo>
                    <a:pt x="12" y="0"/>
                    <a:pt x="12" y="0"/>
                    <a:pt x="12" y="0"/>
                  </a:cubicBezTo>
                  <a:cubicBezTo>
                    <a:pt x="8" y="11"/>
                    <a:pt x="3" y="21"/>
                    <a:pt x="0" y="31"/>
                  </a:cubicBezTo>
                  <a:cubicBezTo>
                    <a:pt x="32" y="30"/>
                    <a:pt x="32" y="30"/>
                    <a:pt x="32" y="30"/>
                  </a:cubicBezTo>
                  <a:cubicBezTo>
                    <a:pt x="38" y="21"/>
                    <a:pt x="44" y="10"/>
                    <a:pt x="50" y="0"/>
                  </a:cubicBezTo>
                </a:path>
              </a:pathLst>
            </a:custGeom>
            <a:solidFill>
              <a:srgbClr val="D4C08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1834" name="Google Shape;1834;p89"/>
            <p:cNvSpPr/>
            <p:nvPr/>
          </p:nvSpPr>
          <p:spPr>
            <a:xfrm>
              <a:off x="4044" y="3029"/>
              <a:ext cx="93" cy="2"/>
            </a:xfrm>
            <a:custGeom>
              <a:avLst/>
              <a:gdLst/>
              <a:ahLst/>
              <a:cxnLst/>
              <a:rect l="l" t="t" r="r" b="b"/>
              <a:pathLst>
                <a:path w="45" h="1" extrusionOk="0">
                  <a:moveTo>
                    <a:pt x="45" y="0"/>
                  </a:moveTo>
                  <a:cubicBezTo>
                    <a:pt x="0" y="0"/>
                    <a:pt x="0" y="0"/>
                    <a:pt x="0" y="0"/>
                  </a:cubicBezTo>
                  <a:cubicBezTo>
                    <a:pt x="0" y="0"/>
                    <a:pt x="0" y="1"/>
                    <a:pt x="0" y="1"/>
                  </a:cubicBezTo>
                  <a:cubicBezTo>
                    <a:pt x="44" y="1"/>
                    <a:pt x="44" y="1"/>
                    <a:pt x="44" y="1"/>
                  </a:cubicBezTo>
                  <a:cubicBezTo>
                    <a:pt x="45" y="0"/>
                    <a:pt x="45" y="0"/>
                    <a:pt x="45" y="0"/>
                  </a:cubicBezTo>
                </a:path>
              </a:pathLst>
            </a:custGeom>
            <a:solidFill>
              <a:srgbClr val="DDD9D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1835" name="Google Shape;1835;p89"/>
            <p:cNvSpPr/>
            <p:nvPr/>
          </p:nvSpPr>
          <p:spPr>
            <a:xfrm>
              <a:off x="3861" y="3031"/>
              <a:ext cx="274" cy="405"/>
            </a:xfrm>
            <a:custGeom>
              <a:avLst/>
              <a:gdLst/>
              <a:ahLst/>
              <a:cxnLst/>
              <a:rect l="l" t="t" r="r" b="b"/>
              <a:pathLst>
                <a:path w="132" h="195" extrusionOk="0">
                  <a:moveTo>
                    <a:pt x="0" y="189"/>
                  </a:moveTo>
                  <a:cubicBezTo>
                    <a:pt x="1" y="190"/>
                    <a:pt x="2" y="192"/>
                    <a:pt x="3" y="195"/>
                  </a:cubicBezTo>
                  <a:cubicBezTo>
                    <a:pt x="43" y="195"/>
                    <a:pt x="43" y="195"/>
                    <a:pt x="43" y="195"/>
                  </a:cubicBezTo>
                  <a:cubicBezTo>
                    <a:pt x="42" y="192"/>
                    <a:pt x="41" y="190"/>
                    <a:pt x="40" y="189"/>
                  </a:cubicBezTo>
                  <a:cubicBezTo>
                    <a:pt x="0" y="189"/>
                    <a:pt x="0" y="189"/>
                    <a:pt x="0" y="189"/>
                  </a:cubicBezTo>
                  <a:moveTo>
                    <a:pt x="132" y="0"/>
                  </a:moveTo>
                  <a:cubicBezTo>
                    <a:pt x="88" y="0"/>
                    <a:pt x="88" y="0"/>
                    <a:pt x="88" y="0"/>
                  </a:cubicBezTo>
                  <a:cubicBezTo>
                    <a:pt x="86" y="9"/>
                    <a:pt x="85" y="18"/>
                    <a:pt x="82" y="27"/>
                  </a:cubicBezTo>
                  <a:cubicBezTo>
                    <a:pt x="125" y="26"/>
                    <a:pt x="125" y="26"/>
                    <a:pt x="125" y="26"/>
                  </a:cubicBezTo>
                  <a:cubicBezTo>
                    <a:pt x="127" y="17"/>
                    <a:pt x="130" y="8"/>
                    <a:pt x="132" y="0"/>
                  </a:cubicBezTo>
                </a:path>
              </a:pathLst>
            </a:custGeom>
            <a:solidFill>
              <a:srgbClr val="117F8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1836" name="Google Shape;1836;p89"/>
            <p:cNvSpPr/>
            <p:nvPr/>
          </p:nvSpPr>
          <p:spPr>
            <a:xfrm>
              <a:off x="3861" y="3085"/>
              <a:ext cx="260" cy="338"/>
            </a:xfrm>
            <a:custGeom>
              <a:avLst/>
              <a:gdLst/>
              <a:ahLst/>
              <a:cxnLst/>
              <a:rect l="l" t="t" r="r" b="b"/>
              <a:pathLst>
                <a:path w="125" h="163" extrusionOk="0">
                  <a:moveTo>
                    <a:pt x="125" y="0"/>
                  </a:moveTo>
                  <a:cubicBezTo>
                    <a:pt x="82" y="1"/>
                    <a:pt x="82" y="1"/>
                    <a:pt x="82" y="1"/>
                  </a:cubicBezTo>
                  <a:cubicBezTo>
                    <a:pt x="71" y="50"/>
                    <a:pt x="46" y="105"/>
                    <a:pt x="0" y="162"/>
                  </a:cubicBezTo>
                  <a:cubicBezTo>
                    <a:pt x="0" y="162"/>
                    <a:pt x="0" y="162"/>
                    <a:pt x="0" y="163"/>
                  </a:cubicBezTo>
                  <a:cubicBezTo>
                    <a:pt x="40" y="163"/>
                    <a:pt x="40" y="163"/>
                    <a:pt x="40" y="163"/>
                  </a:cubicBezTo>
                  <a:cubicBezTo>
                    <a:pt x="40" y="163"/>
                    <a:pt x="40" y="163"/>
                    <a:pt x="40" y="163"/>
                  </a:cubicBezTo>
                  <a:cubicBezTo>
                    <a:pt x="40" y="163"/>
                    <a:pt x="95" y="88"/>
                    <a:pt x="125" y="0"/>
                  </a:cubicBezTo>
                </a:path>
              </a:pathLst>
            </a:custGeom>
            <a:solidFill>
              <a:srgbClr val="40A7A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1837" name="Google Shape;1837;p89"/>
            <p:cNvSpPr/>
            <p:nvPr/>
          </p:nvSpPr>
          <p:spPr>
            <a:xfrm>
              <a:off x="3994" y="2618"/>
              <a:ext cx="158" cy="411"/>
            </a:xfrm>
            <a:custGeom>
              <a:avLst/>
              <a:gdLst/>
              <a:ahLst/>
              <a:cxnLst/>
              <a:rect l="l" t="t" r="r" b="b"/>
              <a:pathLst>
                <a:path w="76" h="198" extrusionOk="0">
                  <a:moveTo>
                    <a:pt x="27" y="165"/>
                  </a:moveTo>
                  <a:cubicBezTo>
                    <a:pt x="26" y="176"/>
                    <a:pt x="25" y="187"/>
                    <a:pt x="24" y="198"/>
                  </a:cubicBezTo>
                  <a:cubicBezTo>
                    <a:pt x="69" y="198"/>
                    <a:pt x="69" y="198"/>
                    <a:pt x="69" y="198"/>
                  </a:cubicBezTo>
                  <a:cubicBezTo>
                    <a:pt x="72" y="187"/>
                    <a:pt x="74" y="176"/>
                    <a:pt x="76" y="165"/>
                  </a:cubicBezTo>
                  <a:cubicBezTo>
                    <a:pt x="27" y="165"/>
                    <a:pt x="27" y="165"/>
                    <a:pt x="27" y="165"/>
                  </a:cubicBezTo>
                  <a:moveTo>
                    <a:pt x="19" y="0"/>
                  </a:moveTo>
                  <a:cubicBezTo>
                    <a:pt x="0" y="22"/>
                    <a:pt x="0" y="22"/>
                    <a:pt x="0" y="22"/>
                  </a:cubicBezTo>
                  <a:cubicBezTo>
                    <a:pt x="0" y="22"/>
                    <a:pt x="4" y="30"/>
                    <a:pt x="10" y="45"/>
                  </a:cubicBezTo>
                  <a:cubicBezTo>
                    <a:pt x="60" y="45"/>
                    <a:pt x="60" y="45"/>
                    <a:pt x="60" y="45"/>
                  </a:cubicBezTo>
                  <a:cubicBezTo>
                    <a:pt x="50" y="28"/>
                    <a:pt x="37" y="13"/>
                    <a:pt x="19" y="0"/>
                  </a:cubicBezTo>
                </a:path>
              </a:pathLst>
            </a:custGeom>
            <a:solidFill>
              <a:srgbClr val="DAA1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1838" name="Google Shape;1838;p89"/>
            <p:cNvSpPr/>
            <p:nvPr/>
          </p:nvSpPr>
          <p:spPr>
            <a:xfrm>
              <a:off x="4015" y="2711"/>
              <a:ext cx="137" cy="249"/>
            </a:xfrm>
            <a:custGeom>
              <a:avLst/>
              <a:gdLst/>
              <a:ahLst/>
              <a:cxnLst/>
              <a:rect l="l" t="t" r="r" b="b"/>
              <a:pathLst>
                <a:path w="66" h="120" extrusionOk="0">
                  <a:moveTo>
                    <a:pt x="17" y="120"/>
                  </a:moveTo>
                  <a:cubicBezTo>
                    <a:pt x="17" y="120"/>
                    <a:pt x="17" y="120"/>
                    <a:pt x="17" y="120"/>
                  </a:cubicBezTo>
                  <a:cubicBezTo>
                    <a:pt x="66" y="120"/>
                    <a:pt x="66" y="120"/>
                    <a:pt x="66" y="120"/>
                  </a:cubicBezTo>
                  <a:cubicBezTo>
                    <a:pt x="66" y="120"/>
                    <a:pt x="66" y="120"/>
                    <a:pt x="66" y="120"/>
                  </a:cubicBezTo>
                  <a:cubicBezTo>
                    <a:pt x="17" y="120"/>
                    <a:pt x="17" y="120"/>
                    <a:pt x="17" y="120"/>
                  </a:cubicBezTo>
                  <a:moveTo>
                    <a:pt x="50" y="0"/>
                  </a:moveTo>
                  <a:cubicBezTo>
                    <a:pt x="0" y="0"/>
                    <a:pt x="0" y="0"/>
                    <a:pt x="0" y="0"/>
                  </a:cubicBezTo>
                  <a:cubicBezTo>
                    <a:pt x="2" y="7"/>
                    <a:pt x="5" y="14"/>
                    <a:pt x="7" y="23"/>
                  </a:cubicBezTo>
                  <a:cubicBezTo>
                    <a:pt x="60" y="22"/>
                    <a:pt x="60" y="22"/>
                    <a:pt x="60" y="22"/>
                  </a:cubicBezTo>
                  <a:cubicBezTo>
                    <a:pt x="57" y="14"/>
                    <a:pt x="54" y="7"/>
                    <a:pt x="50" y="0"/>
                  </a:cubicBezTo>
                </a:path>
              </a:pathLst>
            </a:custGeom>
            <a:solidFill>
              <a:srgbClr val="D4C08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1839" name="Google Shape;1839;p89"/>
            <p:cNvSpPr/>
            <p:nvPr/>
          </p:nvSpPr>
          <p:spPr>
            <a:xfrm>
              <a:off x="4029" y="2757"/>
              <a:ext cx="133" cy="203"/>
            </a:xfrm>
            <a:custGeom>
              <a:avLst/>
              <a:gdLst/>
              <a:ahLst/>
              <a:cxnLst/>
              <a:rect l="l" t="t" r="r" b="b"/>
              <a:pathLst>
                <a:path w="64" h="98" extrusionOk="0">
                  <a:moveTo>
                    <a:pt x="53" y="0"/>
                  </a:moveTo>
                  <a:cubicBezTo>
                    <a:pt x="0" y="1"/>
                    <a:pt x="0" y="1"/>
                    <a:pt x="0" y="1"/>
                  </a:cubicBezTo>
                  <a:cubicBezTo>
                    <a:pt x="6" y="26"/>
                    <a:pt x="12" y="59"/>
                    <a:pt x="10" y="98"/>
                  </a:cubicBezTo>
                  <a:cubicBezTo>
                    <a:pt x="59" y="98"/>
                    <a:pt x="59" y="98"/>
                    <a:pt x="59" y="98"/>
                  </a:cubicBezTo>
                  <a:cubicBezTo>
                    <a:pt x="64" y="64"/>
                    <a:pt x="64" y="31"/>
                    <a:pt x="53" y="0"/>
                  </a:cubicBezTo>
                </a:path>
              </a:pathLst>
            </a:custGeom>
            <a:solidFill>
              <a:srgbClr val="DDD5C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1840" name="Google Shape;1840;p89"/>
            <p:cNvSpPr/>
            <p:nvPr/>
          </p:nvSpPr>
          <p:spPr>
            <a:xfrm>
              <a:off x="3867" y="3436"/>
              <a:ext cx="121" cy="76"/>
            </a:xfrm>
            <a:custGeom>
              <a:avLst/>
              <a:gdLst/>
              <a:ahLst/>
              <a:cxnLst/>
              <a:rect l="l" t="t" r="r" b="b"/>
              <a:pathLst>
                <a:path w="58" h="37" extrusionOk="0">
                  <a:moveTo>
                    <a:pt x="40" y="0"/>
                  </a:moveTo>
                  <a:cubicBezTo>
                    <a:pt x="0" y="0"/>
                    <a:pt x="0" y="0"/>
                    <a:pt x="0" y="0"/>
                  </a:cubicBezTo>
                  <a:cubicBezTo>
                    <a:pt x="4" y="8"/>
                    <a:pt x="12" y="22"/>
                    <a:pt x="20" y="37"/>
                  </a:cubicBezTo>
                  <a:cubicBezTo>
                    <a:pt x="58" y="37"/>
                    <a:pt x="58" y="37"/>
                    <a:pt x="58" y="37"/>
                  </a:cubicBezTo>
                  <a:cubicBezTo>
                    <a:pt x="51" y="22"/>
                    <a:pt x="44" y="7"/>
                    <a:pt x="40" y="0"/>
                  </a:cubicBezTo>
                </a:path>
              </a:pathLst>
            </a:custGeom>
            <a:solidFill>
              <a:srgbClr val="D57C2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1841" name="Google Shape;1841;p89"/>
            <p:cNvSpPr/>
            <p:nvPr/>
          </p:nvSpPr>
          <p:spPr>
            <a:xfrm>
              <a:off x="3944" y="3568"/>
              <a:ext cx="92" cy="79"/>
            </a:xfrm>
            <a:custGeom>
              <a:avLst/>
              <a:gdLst/>
              <a:ahLst/>
              <a:cxnLst/>
              <a:rect l="l" t="t" r="r" b="b"/>
              <a:pathLst>
                <a:path w="44" h="38" extrusionOk="0">
                  <a:moveTo>
                    <a:pt x="32" y="0"/>
                  </a:moveTo>
                  <a:cubicBezTo>
                    <a:pt x="0" y="0"/>
                    <a:pt x="0" y="0"/>
                    <a:pt x="0" y="0"/>
                  </a:cubicBezTo>
                  <a:cubicBezTo>
                    <a:pt x="13" y="21"/>
                    <a:pt x="27" y="38"/>
                    <a:pt x="35" y="38"/>
                  </a:cubicBezTo>
                  <a:cubicBezTo>
                    <a:pt x="35" y="38"/>
                    <a:pt x="36" y="38"/>
                    <a:pt x="36" y="38"/>
                  </a:cubicBezTo>
                  <a:cubicBezTo>
                    <a:pt x="44" y="38"/>
                    <a:pt x="40" y="21"/>
                    <a:pt x="32" y="0"/>
                  </a:cubicBezTo>
                </a:path>
              </a:pathLst>
            </a:custGeom>
            <a:solidFill>
              <a:srgbClr val="DDD5C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1842" name="Google Shape;1842;p89"/>
            <p:cNvSpPr/>
            <p:nvPr/>
          </p:nvSpPr>
          <p:spPr>
            <a:xfrm>
              <a:off x="3909" y="3512"/>
              <a:ext cx="102" cy="56"/>
            </a:xfrm>
            <a:custGeom>
              <a:avLst/>
              <a:gdLst/>
              <a:ahLst/>
              <a:cxnLst/>
              <a:rect l="l" t="t" r="r" b="b"/>
              <a:pathLst>
                <a:path w="49" h="27" extrusionOk="0">
                  <a:moveTo>
                    <a:pt x="38" y="0"/>
                  </a:moveTo>
                  <a:cubicBezTo>
                    <a:pt x="0" y="0"/>
                    <a:pt x="0" y="0"/>
                    <a:pt x="0" y="0"/>
                  </a:cubicBezTo>
                  <a:cubicBezTo>
                    <a:pt x="5" y="9"/>
                    <a:pt x="11" y="19"/>
                    <a:pt x="17" y="27"/>
                  </a:cubicBezTo>
                  <a:cubicBezTo>
                    <a:pt x="49" y="27"/>
                    <a:pt x="49" y="27"/>
                    <a:pt x="49" y="27"/>
                  </a:cubicBezTo>
                  <a:cubicBezTo>
                    <a:pt x="46" y="18"/>
                    <a:pt x="42" y="9"/>
                    <a:pt x="38" y="0"/>
                  </a:cubicBezTo>
                </a:path>
              </a:pathLst>
            </a:custGeom>
            <a:solidFill>
              <a:srgbClr val="D4C08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1843" name="Google Shape;1843;p89"/>
            <p:cNvSpPr/>
            <p:nvPr/>
          </p:nvSpPr>
          <p:spPr>
            <a:xfrm>
              <a:off x="3220" y="1480"/>
              <a:ext cx="389" cy="741"/>
            </a:xfrm>
            <a:custGeom>
              <a:avLst/>
              <a:gdLst/>
              <a:ahLst/>
              <a:cxnLst/>
              <a:rect l="l" t="t" r="r" b="b"/>
              <a:pathLst>
                <a:path w="187" h="357" extrusionOk="0">
                  <a:moveTo>
                    <a:pt x="187" y="0"/>
                  </a:moveTo>
                  <a:cubicBezTo>
                    <a:pt x="187" y="0"/>
                    <a:pt x="47" y="110"/>
                    <a:pt x="0" y="325"/>
                  </a:cubicBezTo>
                  <a:cubicBezTo>
                    <a:pt x="0" y="325"/>
                    <a:pt x="42" y="357"/>
                    <a:pt x="93" y="340"/>
                  </a:cubicBezTo>
                  <a:lnTo>
                    <a:pt x="187" y="0"/>
                  </a:lnTo>
                  <a:close/>
                </a:path>
              </a:pathLst>
            </a:custGeom>
            <a:solidFill>
              <a:srgbClr val="01424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1844" name="Google Shape;1844;p89"/>
            <p:cNvSpPr/>
            <p:nvPr/>
          </p:nvSpPr>
          <p:spPr>
            <a:xfrm>
              <a:off x="4038" y="1480"/>
              <a:ext cx="391" cy="741"/>
            </a:xfrm>
            <a:custGeom>
              <a:avLst/>
              <a:gdLst/>
              <a:ahLst/>
              <a:cxnLst/>
              <a:rect l="l" t="t" r="r" b="b"/>
              <a:pathLst>
                <a:path w="188" h="357" extrusionOk="0">
                  <a:moveTo>
                    <a:pt x="0" y="0"/>
                  </a:moveTo>
                  <a:cubicBezTo>
                    <a:pt x="0" y="0"/>
                    <a:pt x="140" y="110"/>
                    <a:pt x="188" y="325"/>
                  </a:cubicBezTo>
                  <a:cubicBezTo>
                    <a:pt x="188" y="325"/>
                    <a:pt x="145" y="357"/>
                    <a:pt x="94" y="340"/>
                  </a:cubicBezTo>
                  <a:lnTo>
                    <a:pt x="0" y="0"/>
                  </a:lnTo>
                  <a:close/>
                </a:path>
              </a:pathLst>
            </a:custGeom>
            <a:solidFill>
              <a:srgbClr val="01424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1845" name="Google Shape;1845;p89"/>
            <p:cNvSpPr/>
            <p:nvPr/>
          </p:nvSpPr>
          <p:spPr>
            <a:xfrm>
              <a:off x="3907" y="2497"/>
              <a:ext cx="409" cy="928"/>
            </a:xfrm>
            <a:custGeom>
              <a:avLst/>
              <a:gdLst/>
              <a:ahLst/>
              <a:cxnLst/>
              <a:rect l="l" t="t" r="r" b="b"/>
              <a:pathLst>
                <a:path w="197" h="447" extrusionOk="0">
                  <a:moveTo>
                    <a:pt x="126" y="0"/>
                  </a:moveTo>
                  <a:cubicBezTo>
                    <a:pt x="126" y="0"/>
                    <a:pt x="197" y="56"/>
                    <a:pt x="195" y="176"/>
                  </a:cubicBezTo>
                  <a:cubicBezTo>
                    <a:pt x="193" y="278"/>
                    <a:pt x="93" y="389"/>
                    <a:pt x="59" y="431"/>
                  </a:cubicBezTo>
                  <a:cubicBezTo>
                    <a:pt x="59" y="431"/>
                    <a:pt x="47" y="447"/>
                    <a:pt x="28" y="421"/>
                  </a:cubicBezTo>
                  <a:cubicBezTo>
                    <a:pt x="28" y="421"/>
                    <a:pt x="86" y="354"/>
                    <a:pt x="98" y="218"/>
                  </a:cubicBezTo>
                  <a:cubicBezTo>
                    <a:pt x="109" y="81"/>
                    <a:pt x="0" y="12"/>
                    <a:pt x="0" y="12"/>
                  </a:cubicBezTo>
                  <a:cubicBezTo>
                    <a:pt x="0" y="12"/>
                    <a:pt x="55" y="0"/>
                    <a:pt x="126" y="0"/>
                  </a:cubicBezTo>
                  <a:close/>
                </a:path>
              </a:pathLst>
            </a:custGeom>
            <a:solidFill>
              <a:srgbClr val="E9946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1846" name="Google Shape;1846;p89"/>
            <p:cNvSpPr/>
            <p:nvPr/>
          </p:nvSpPr>
          <p:spPr>
            <a:xfrm>
              <a:off x="3994" y="2508"/>
              <a:ext cx="352" cy="319"/>
            </a:xfrm>
            <a:custGeom>
              <a:avLst/>
              <a:gdLst/>
              <a:ahLst/>
              <a:cxnLst/>
              <a:rect l="l" t="t" r="r" b="b"/>
              <a:pathLst>
                <a:path w="169" h="154" extrusionOk="0">
                  <a:moveTo>
                    <a:pt x="0" y="45"/>
                  </a:moveTo>
                  <a:cubicBezTo>
                    <a:pt x="0" y="45"/>
                    <a:pt x="45" y="105"/>
                    <a:pt x="46" y="154"/>
                  </a:cubicBezTo>
                  <a:cubicBezTo>
                    <a:pt x="159" y="154"/>
                    <a:pt x="159" y="154"/>
                    <a:pt x="159" y="154"/>
                  </a:cubicBezTo>
                  <a:cubicBezTo>
                    <a:pt x="159" y="154"/>
                    <a:pt x="169" y="68"/>
                    <a:pt x="98" y="8"/>
                  </a:cubicBezTo>
                  <a:cubicBezTo>
                    <a:pt x="98" y="8"/>
                    <a:pt x="35" y="0"/>
                    <a:pt x="0" y="45"/>
                  </a:cubicBezTo>
                  <a:close/>
                </a:path>
              </a:pathLst>
            </a:custGeom>
            <a:solidFill>
              <a:srgbClr val="A0693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1847" name="Google Shape;1847;p89"/>
            <p:cNvSpPr/>
            <p:nvPr/>
          </p:nvSpPr>
          <p:spPr>
            <a:xfrm>
              <a:off x="3336" y="1291"/>
              <a:ext cx="1030" cy="1169"/>
            </a:xfrm>
            <a:custGeom>
              <a:avLst/>
              <a:gdLst/>
              <a:ahLst/>
              <a:cxnLst/>
              <a:rect l="l" t="t" r="r" b="b"/>
              <a:pathLst>
                <a:path w="495" h="563" extrusionOk="0">
                  <a:moveTo>
                    <a:pt x="66" y="563"/>
                  </a:moveTo>
                  <a:cubicBezTo>
                    <a:pt x="66" y="563"/>
                    <a:pt x="0" y="96"/>
                    <a:pt x="191" y="59"/>
                  </a:cubicBezTo>
                  <a:cubicBezTo>
                    <a:pt x="495" y="0"/>
                    <a:pt x="449" y="563"/>
                    <a:pt x="449" y="563"/>
                  </a:cubicBezTo>
                  <a:lnTo>
                    <a:pt x="66" y="563"/>
                  </a:lnTo>
                  <a:close/>
                </a:path>
              </a:pathLst>
            </a:custGeom>
            <a:solidFill>
              <a:srgbClr val="01424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1848" name="Google Shape;1848;p89"/>
            <p:cNvSpPr/>
            <p:nvPr/>
          </p:nvSpPr>
          <p:spPr>
            <a:xfrm>
              <a:off x="3684" y="1157"/>
              <a:ext cx="281" cy="483"/>
            </a:xfrm>
            <a:custGeom>
              <a:avLst/>
              <a:gdLst/>
              <a:ahLst/>
              <a:cxnLst/>
              <a:rect l="l" t="t" r="r" b="b"/>
              <a:pathLst>
                <a:path w="135" h="233" extrusionOk="0">
                  <a:moveTo>
                    <a:pt x="7" y="71"/>
                  </a:moveTo>
                  <a:cubicBezTo>
                    <a:pt x="7" y="71"/>
                    <a:pt x="0" y="224"/>
                    <a:pt x="59" y="228"/>
                  </a:cubicBezTo>
                  <a:cubicBezTo>
                    <a:pt x="135" y="233"/>
                    <a:pt x="126" y="72"/>
                    <a:pt x="126" y="72"/>
                  </a:cubicBezTo>
                  <a:cubicBezTo>
                    <a:pt x="126" y="72"/>
                    <a:pt x="81" y="0"/>
                    <a:pt x="7" y="71"/>
                  </a:cubicBezTo>
                  <a:close/>
                </a:path>
              </a:pathLst>
            </a:custGeom>
            <a:solidFill>
              <a:srgbClr val="E67F6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1849" name="Google Shape;1849;p89"/>
            <p:cNvSpPr/>
            <p:nvPr/>
          </p:nvSpPr>
          <p:spPr>
            <a:xfrm>
              <a:off x="3415" y="272"/>
              <a:ext cx="837" cy="1198"/>
            </a:xfrm>
            <a:custGeom>
              <a:avLst/>
              <a:gdLst/>
              <a:ahLst/>
              <a:cxnLst/>
              <a:rect l="l" t="t" r="r" b="b"/>
              <a:pathLst>
                <a:path w="402" h="577" extrusionOk="0">
                  <a:moveTo>
                    <a:pt x="20" y="268"/>
                  </a:moveTo>
                  <a:cubicBezTo>
                    <a:pt x="20" y="268"/>
                    <a:pt x="0" y="523"/>
                    <a:pt x="175" y="547"/>
                  </a:cubicBezTo>
                  <a:cubicBezTo>
                    <a:pt x="402" y="577"/>
                    <a:pt x="371" y="273"/>
                    <a:pt x="371" y="273"/>
                  </a:cubicBezTo>
                  <a:cubicBezTo>
                    <a:pt x="371" y="273"/>
                    <a:pt x="240" y="0"/>
                    <a:pt x="20" y="268"/>
                  </a:cubicBezTo>
                  <a:close/>
                </a:path>
              </a:pathLst>
            </a:custGeom>
            <a:solidFill>
              <a:srgbClr val="F6BC9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1850" name="Google Shape;1850;p89"/>
            <p:cNvSpPr/>
            <p:nvPr/>
          </p:nvSpPr>
          <p:spPr>
            <a:xfrm>
              <a:off x="3282" y="2497"/>
              <a:ext cx="410" cy="928"/>
            </a:xfrm>
            <a:custGeom>
              <a:avLst/>
              <a:gdLst/>
              <a:ahLst/>
              <a:cxnLst/>
              <a:rect l="l" t="t" r="r" b="b"/>
              <a:pathLst>
                <a:path w="197" h="447" extrusionOk="0">
                  <a:moveTo>
                    <a:pt x="71" y="0"/>
                  </a:moveTo>
                  <a:cubicBezTo>
                    <a:pt x="71" y="0"/>
                    <a:pt x="0" y="56"/>
                    <a:pt x="2" y="176"/>
                  </a:cubicBezTo>
                  <a:cubicBezTo>
                    <a:pt x="4" y="278"/>
                    <a:pt x="104" y="389"/>
                    <a:pt x="138" y="431"/>
                  </a:cubicBezTo>
                  <a:cubicBezTo>
                    <a:pt x="138" y="431"/>
                    <a:pt x="150" y="447"/>
                    <a:pt x="169" y="421"/>
                  </a:cubicBezTo>
                  <a:cubicBezTo>
                    <a:pt x="169" y="421"/>
                    <a:pt x="111" y="354"/>
                    <a:pt x="100" y="218"/>
                  </a:cubicBezTo>
                  <a:cubicBezTo>
                    <a:pt x="88" y="81"/>
                    <a:pt x="197" y="12"/>
                    <a:pt x="197" y="12"/>
                  </a:cubicBezTo>
                  <a:cubicBezTo>
                    <a:pt x="197" y="12"/>
                    <a:pt x="142" y="0"/>
                    <a:pt x="71" y="0"/>
                  </a:cubicBezTo>
                  <a:close/>
                </a:path>
              </a:pathLst>
            </a:custGeom>
            <a:solidFill>
              <a:srgbClr val="E9946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1851" name="Google Shape;1851;p89"/>
            <p:cNvSpPr/>
            <p:nvPr/>
          </p:nvSpPr>
          <p:spPr>
            <a:xfrm>
              <a:off x="3253" y="2524"/>
              <a:ext cx="377" cy="303"/>
            </a:xfrm>
            <a:custGeom>
              <a:avLst/>
              <a:gdLst/>
              <a:ahLst/>
              <a:cxnLst/>
              <a:rect l="l" t="t" r="r" b="b"/>
              <a:pathLst>
                <a:path w="181" h="146" extrusionOk="0">
                  <a:moveTo>
                    <a:pt x="181" y="47"/>
                  </a:moveTo>
                  <a:cubicBezTo>
                    <a:pt x="181" y="47"/>
                    <a:pt x="124" y="97"/>
                    <a:pt x="123" y="146"/>
                  </a:cubicBezTo>
                  <a:cubicBezTo>
                    <a:pt x="10" y="146"/>
                    <a:pt x="10" y="146"/>
                    <a:pt x="10" y="146"/>
                  </a:cubicBezTo>
                  <a:cubicBezTo>
                    <a:pt x="10" y="146"/>
                    <a:pt x="0" y="60"/>
                    <a:pt x="71" y="0"/>
                  </a:cubicBezTo>
                  <a:cubicBezTo>
                    <a:pt x="71" y="0"/>
                    <a:pt x="146" y="2"/>
                    <a:pt x="181" y="47"/>
                  </a:cubicBezTo>
                  <a:close/>
                </a:path>
              </a:pathLst>
            </a:custGeom>
            <a:solidFill>
              <a:srgbClr val="A0693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1852" name="Google Shape;1852;p89"/>
            <p:cNvSpPr/>
            <p:nvPr/>
          </p:nvSpPr>
          <p:spPr>
            <a:xfrm>
              <a:off x="3401" y="2460"/>
              <a:ext cx="797" cy="162"/>
            </a:xfrm>
            <a:prstGeom prst="rect">
              <a:avLst/>
            </a:prstGeom>
            <a:solidFill>
              <a:srgbClr val="A0693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1853" name="Google Shape;1853;p89"/>
            <p:cNvSpPr/>
            <p:nvPr/>
          </p:nvSpPr>
          <p:spPr>
            <a:xfrm>
              <a:off x="3786" y="999"/>
              <a:ext cx="118" cy="268"/>
            </a:xfrm>
            <a:custGeom>
              <a:avLst/>
              <a:gdLst/>
              <a:ahLst/>
              <a:cxnLst/>
              <a:rect l="l" t="t" r="r" b="b"/>
              <a:pathLst>
                <a:path w="57" h="129" extrusionOk="0">
                  <a:moveTo>
                    <a:pt x="21" y="1"/>
                  </a:moveTo>
                  <a:cubicBezTo>
                    <a:pt x="32" y="0"/>
                    <a:pt x="5" y="43"/>
                    <a:pt x="47" y="93"/>
                  </a:cubicBezTo>
                  <a:cubicBezTo>
                    <a:pt x="57" y="104"/>
                    <a:pt x="16" y="129"/>
                    <a:pt x="7" y="94"/>
                  </a:cubicBezTo>
                  <a:cubicBezTo>
                    <a:pt x="0" y="69"/>
                    <a:pt x="10" y="2"/>
                    <a:pt x="21" y="1"/>
                  </a:cubicBezTo>
                  <a:close/>
                </a:path>
              </a:pathLst>
            </a:custGeom>
            <a:solidFill>
              <a:srgbClr val="CC5B4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1854" name="Google Shape;1854;p89"/>
            <p:cNvSpPr/>
            <p:nvPr/>
          </p:nvSpPr>
          <p:spPr>
            <a:xfrm>
              <a:off x="3609" y="1049"/>
              <a:ext cx="85" cy="91"/>
            </a:xfrm>
            <a:prstGeom prst="ellipse">
              <a:avLst/>
            </a:prstGeom>
            <a:solidFill>
              <a:srgbClr val="44393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1855" name="Google Shape;1855;p89"/>
            <p:cNvSpPr/>
            <p:nvPr/>
          </p:nvSpPr>
          <p:spPr>
            <a:xfrm>
              <a:off x="3973" y="1049"/>
              <a:ext cx="85" cy="91"/>
            </a:xfrm>
            <a:prstGeom prst="ellipse">
              <a:avLst/>
            </a:prstGeom>
            <a:solidFill>
              <a:srgbClr val="44393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1856" name="Google Shape;1856;p89"/>
            <p:cNvSpPr/>
            <p:nvPr/>
          </p:nvSpPr>
          <p:spPr>
            <a:xfrm>
              <a:off x="3592" y="1138"/>
              <a:ext cx="98" cy="83"/>
            </a:xfrm>
            <a:prstGeom prst="ellipse">
              <a:avLst/>
            </a:prstGeom>
            <a:solidFill>
              <a:srgbClr val="EE987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1857" name="Google Shape;1857;p89"/>
            <p:cNvSpPr/>
            <p:nvPr/>
          </p:nvSpPr>
          <p:spPr>
            <a:xfrm>
              <a:off x="3996" y="1148"/>
              <a:ext cx="98" cy="83"/>
            </a:xfrm>
            <a:prstGeom prst="ellipse">
              <a:avLst/>
            </a:prstGeom>
            <a:solidFill>
              <a:srgbClr val="EE987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1858" name="Google Shape;1858;p89"/>
            <p:cNvSpPr/>
            <p:nvPr/>
          </p:nvSpPr>
          <p:spPr>
            <a:xfrm>
              <a:off x="3940" y="820"/>
              <a:ext cx="118" cy="92"/>
            </a:xfrm>
            <a:custGeom>
              <a:avLst/>
              <a:gdLst/>
              <a:ahLst/>
              <a:cxnLst/>
              <a:rect l="l" t="t" r="r" b="b"/>
              <a:pathLst>
                <a:path w="57" h="44" extrusionOk="0">
                  <a:moveTo>
                    <a:pt x="0" y="44"/>
                  </a:moveTo>
                  <a:cubicBezTo>
                    <a:pt x="0" y="44"/>
                    <a:pt x="26" y="0"/>
                    <a:pt x="57" y="38"/>
                  </a:cubicBezTo>
                  <a:cubicBezTo>
                    <a:pt x="57" y="38"/>
                    <a:pt x="30" y="35"/>
                    <a:pt x="0" y="44"/>
                  </a:cubicBezTo>
                  <a:close/>
                </a:path>
              </a:pathLst>
            </a:custGeom>
            <a:solidFill>
              <a:srgbClr val="7D49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1859" name="Google Shape;1859;p89"/>
            <p:cNvSpPr/>
            <p:nvPr/>
          </p:nvSpPr>
          <p:spPr>
            <a:xfrm>
              <a:off x="3825" y="1127"/>
              <a:ext cx="44" cy="81"/>
            </a:xfrm>
            <a:custGeom>
              <a:avLst/>
              <a:gdLst/>
              <a:ahLst/>
              <a:cxnLst/>
              <a:rect l="l" t="t" r="r" b="b"/>
              <a:pathLst>
                <a:path w="21" h="39" extrusionOk="0">
                  <a:moveTo>
                    <a:pt x="1" y="0"/>
                  </a:moveTo>
                  <a:cubicBezTo>
                    <a:pt x="1" y="0"/>
                    <a:pt x="17" y="23"/>
                    <a:pt x="19" y="32"/>
                  </a:cubicBezTo>
                  <a:cubicBezTo>
                    <a:pt x="21" y="39"/>
                    <a:pt x="0" y="9"/>
                    <a:pt x="1" y="0"/>
                  </a:cubicBezTo>
                  <a:close/>
                </a:path>
              </a:pathLst>
            </a:custGeom>
            <a:solidFill>
              <a:srgbClr val="FFFAE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1860" name="Google Shape;1860;p89"/>
            <p:cNvSpPr/>
            <p:nvPr/>
          </p:nvSpPr>
          <p:spPr>
            <a:xfrm>
              <a:off x="3384" y="1026"/>
              <a:ext cx="146" cy="164"/>
            </a:xfrm>
            <a:custGeom>
              <a:avLst/>
              <a:gdLst/>
              <a:ahLst/>
              <a:cxnLst/>
              <a:rect l="l" t="t" r="r" b="b"/>
              <a:pathLst>
                <a:path w="70" h="79" extrusionOk="0">
                  <a:moveTo>
                    <a:pt x="70" y="45"/>
                  </a:moveTo>
                  <a:cubicBezTo>
                    <a:pt x="70" y="64"/>
                    <a:pt x="62" y="79"/>
                    <a:pt x="43" y="79"/>
                  </a:cubicBezTo>
                  <a:cubicBezTo>
                    <a:pt x="23" y="79"/>
                    <a:pt x="0" y="64"/>
                    <a:pt x="0" y="45"/>
                  </a:cubicBezTo>
                  <a:cubicBezTo>
                    <a:pt x="0" y="26"/>
                    <a:pt x="2" y="0"/>
                    <a:pt x="22" y="0"/>
                  </a:cubicBezTo>
                  <a:cubicBezTo>
                    <a:pt x="41" y="0"/>
                    <a:pt x="70" y="26"/>
                    <a:pt x="70" y="45"/>
                  </a:cubicBezTo>
                  <a:close/>
                </a:path>
              </a:pathLst>
            </a:custGeom>
            <a:solidFill>
              <a:srgbClr val="EE987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1861" name="Google Shape;1861;p89"/>
            <p:cNvSpPr/>
            <p:nvPr/>
          </p:nvSpPr>
          <p:spPr>
            <a:xfrm>
              <a:off x="4115" y="1026"/>
              <a:ext cx="145" cy="164"/>
            </a:xfrm>
            <a:custGeom>
              <a:avLst/>
              <a:gdLst/>
              <a:ahLst/>
              <a:cxnLst/>
              <a:rect l="l" t="t" r="r" b="b"/>
              <a:pathLst>
                <a:path w="70" h="79" extrusionOk="0">
                  <a:moveTo>
                    <a:pt x="0" y="45"/>
                  </a:moveTo>
                  <a:cubicBezTo>
                    <a:pt x="0" y="64"/>
                    <a:pt x="7" y="79"/>
                    <a:pt x="27" y="79"/>
                  </a:cubicBezTo>
                  <a:cubicBezTo>
                    <a:pt x="46" y="79"/>
                    <a:pt x="70" y="64"/>
                    <a:pt x="70" y="45"/>
                  </a:cubicBezTo>
                  <a:cubicBezTo>
                    <a:pt x="70" y="26"/>
                    <a:pt x="67" y="0"/>
                    <a:pt x="48" y="0"/>
                  </a:cubicBezTo>
                  <a:cubicBezTo>
                    <a:pt x="28" y="0"/>
                    <a:pt x="0" y="26"/>
                    <a:pt x="0" y="45"/>
                  </a:cubicBezTo>
                  <a:close/>
                </a:path>
              </a:pathLst>
            </a:custGeom>
            <a:solidFill>
              <a:srgbClr val="F6BC9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1862" name="Google Shape;1862;p89"/>
            <p:cNvSpPr/>
            <p:nvPr/>
          </p:nvSpPr>
          <p:spPr>
            <a:xfrm>
              <a:off x="3759" y="1252"/>
              <a:ext cx="137" cy="127"/>
            </a:xfrm>
            <a:custGeom>
              <a:avLst/>
              <a:gdLst/>
              <a:ahLst/>
              <a:cxnLst/>
              <a:rect l="l" t="t" r="r" b="b"/>
              <a:pathLst>
                <a:path w="66" h="61" extrusionOk="0">
                  <a:moveTo>
                    <a:pt x="0" y="0"/>
                  </a:moveTo>
                  <a:cubicBezTo>
                    <a:pt x="66" y="0"/>
                    <a:pt x="66" y="0"/>
                    <a:pt x="66" y="0"/>
                  </a:cubicBezTo>
                  <a:cubicBezTo>
                    <a:pt x="66" y="0"/>
                    <a:pt x="37" y="61"/>
                    <a:pt x="0" y="0"/>
                  </a:cubicBezTo>
                  <a:close/>
                </a:path>
              </a:pathLst>
            </a:custGeom>
            <a:solidFill>
              <a:srgbClr val="44393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1863" name="Google Shape;1863;p89"/>
            <p:cNvSpPr/>
            <p:nvPr/>
          </p:nvSpPr>
          <p:spPr>
            <a:xfrm>
              <a:off x="3796" y="1333"/>
              <a:ext cx="63" cy="66"/>
            </a:xfrm>
            <a:custGeom>
              <a:avLst/>
              <a:gdLst/>
              <a:ahLst/>
              <a:cxnLst/>
              <a:rect l="l" t="t" r="r" b="b"/>
              <a:pathLst>
                <a:path w="30" h="32" extrusionOk="0">
                  <a:moveTo>
                    <a:pt x="0" y="0"/>
                  </a:moveTo>
                  <a:cubicBezTo>
                    <a:pt x="30" y="0"/>
                    <a:pt x="30" y="0"/>
                    <a:pt x="30" y="0"/>
                  </a:cubicBezTo>
                  <a:cubicBezTo>
                    <a:pt x="30" y="0"/>
                    <a:pt x="20" y="32"/>
                    <a:pt x="0" y="0"/>
                  </a:cubicBezTo>
                  <a:close/>
                </a:path>
              </a:pathLst>
            </a:custGeom>
            <a:solidFill>
              <a:srgbClr val="E67F6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1864" name="Google Shape;1864;p89"/>
            <p:cNvSpPr/>
            <p:nvPr/>
          </p:nvSpPr>
          <p:spPr>
            <a:xfrm>
              <a:off x="3869" y="951"/>
              <a:ext cx="281" cy="218"/>
            </a:xfrm>
            <a:custGeom>
              <a:avLst/>
              <a:gdLst/>
              <a:ahLst/>
              <a:cxnLst/>
              <a:rect l="l" t="t" r="r" b="b"/>
              <a:pathLst>
                <a:path w="135" h="105" extrusionOk="0">
                  <a:moveTo>
                    <a:pt x="14" y="92"/>
                  </a:moveTo>
                  <a:cubicBezTo>
                    <a:pt x="28" y="105"/>
                    <a:pt x="123" y="99"/>
                    <a:pt x="127" y="92"/>
                  </a:cubicBezTo>
                  <a:cubicBezTo>
                    <a:pt x="132" y="85"/>
                    <a:pt x="135" y="37"/>
                    <a:pt x="127" y="10"/>
                  </a:cubicBezTo>
                  <a:cubicBezTo>
                    <a:pt x="127" y="10"/>
                    <a:pt x="26" y="0"/>
                    <a:pt x="14" y="10"/>
                  </a:cubicBezTo>
                  <a:cubicBezTo>
                    <a:pt x="2" y="20"/>
                    <a:pt x="0" y="79"/>
                    <a:pt x="14" y="92"/>
                  </a:cubicBezTo>
                  <a:close/>
                  <a:moveTo>
                    <a:pt x="27" y="21"/>
                  </a:moveTo>
                  <a:cubicBezTo>
                    <a:pt x="35" y="14"/>
                    <a:pt x="113" y="21"/>
                    <a:pt x="113" y="21"/>
                  </a:cubicBezTo>
                  <a:cubicBezTo>
                    <a:pt x="119" y="41"/>
                    <a:pt x="116" y="77"/>
                    <a:pt x="113" y="82"/>
                  </a:cubicBezTo>
                  <a:cubicBezTo>
                    <a:pt x="110" y="87"/>
                    <a:pt x="37" y="92"/>
                    <a:pt x="27" y="82"/>
                  </a:cubicBezTo>
                  <a:cubicBezTo>
                    <a:pt x="16" y="73"/>
                    <a:pt x="18" y="29"/>
                    <a:pt x="27" y="21"/>
                  </a:cubicBezTo>
                  <a:close/>
                </a:path>
              </a:pathLst>
            </a:custGeom>
            <a:solidFill>
              <a:srgbClr val="008EA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1865" name="Google Shape;1865;p89"/>
            <p:cNvSpPr/>
            <p:nvPr/>
          </p:nvSpPr>
          <p:spPr>
            <a:xfrm>
              <a:off x="4106" y="783"/>
              <a:ext cx="306" cy="322"/>
            </a:xfrm>
            <a:custGeom>
              <a:avLst/>
              <a:gdLst/>
              <a:ahLst/>
              <a:cxnLst/>
              <a:rect l="l" t="t" r="r" b="b"/>
              <a:pathLst>
                <a:path w="147" h="155" extrusionOk="0">
                  <a:moveTo>
                    <a:pt x="30" y="0"/>
                  </a:moveTo>
                  <a:cubicBezTo>
                    <a:pt x="30" y="0"/>
                    <a:pt x="0" y="96"/>
                    <a:pt x="37" y="155"/>
                  </a:cubicBezTo>
                  <a:cubicBezTo>
                    <a:pt x="37" y="155"/>
                    <a:pt x="147" y="94"/>
                    <a:pt x="30" y="0"/>
                  </a:cubicBezTo>
                  <a:close/>
                </a:path>
              </a:pathLst>
            </a:custGeom>
            <a:solidFill>
              <a:srgbClr val="7D49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1866" name="Google Shape;1866;p89"/>
            <p:cNvSpPr/>
            <p:nvPr/>
          </p:nvSpPr>
          <p:spPr>
            <a:xfrm>
              <a:off x="3557" y="1422"/>
              <a:ext cx="264" cy="266"/>
            </a:xfrm>
            <a:custGeom>
              <a:avLst/>
              <a:gdLst/>
              <a:ahLst/>
              <a:cxnLst/>
              <a:rect l="l" t="t" r="r" b="b"/>
              <a:pathLst>
                <a:path w="127" h="128" extrusionOk="0">
                  <a:moveTo>
                    <a:pt x="69" y="0"/>
                  </a:moveTo>
                  <a:cubicBezTo>
                    <a:pt x="69" y="0"/>
                    <a:pt x="74" y="84"/>
                    <a:pt x="127" y="100"/>
                  </a:cubicBezTo>
                  <a:cubicBezTo>
                    <a:pt x="55" y="128"/>
                    <a:pt x="55" y="128"/>
                    <a:pt x="55" y="128"/>
                  </a:cubicBezTo>
                  <a:cubicBezTo>
                    <a:pt x="55" y="128"/>
                    <a:pt x="0" y="82"/>
                    <a:pt x="69" y="0"/>
                  </a:cubicBezTo>
                  <a:close/>
                </a:path>
              </a:pathLst>
            </a:custGeom>
            <a:solidFill>
              <a:srgbClr val="FFFAE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1867" name="Google Shape;1867;p89"/>
            <p:cNvSpPr/>
            <p:nvPr/>
          </p:nvSpPr>
          <p:spPr>
            <a:xfrm>
              <a:off x="3821" y="1422"/>
              <a:ext cx="264" cy="266"/>
            </a:xfrm>
            <a:custGeom>
              <a:avLst/>
              <a:gdLst/>
              <a:ahLst/>
              <a:cxnLst/>
              <a:rect l="l" t="t" r="r" b="b"/>
              <a:pathLst>
                <a:path w="127" h="128" extrusionOk="0">
                  <a:moveTo>
                    <a:pt x="58" y="0"/>
                  </a:moveTo>
                  <a:cubicBezTo>
                    <a:pt x="58" y="0"/>
                    <a:pt x="53" y="84"/>
                    <a:pt x="0" y="100"/>
                  </a:cubicBezTo>
                  <a:cubicBezTo>
                    <a:pt x="72" y="128"/>
                    <a:pt x="72" y="128"/>
                    <a:pt x="72" y="128"/>
                  </a:cubicBezTo>
                  <a:cubicBezTo>
                    <a:pt x="72" y="128"/>
                    <a:pt x="127" y="82"/>
                    <a:pt x="58" y="0"/>
                  </a:cubicBezTo>
                  <a:close/>
                </a:path>
              </a:pathLst>
            </a:custGeom>
            <a:solidFill>
              <a:srgbClr val="FFFAE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1868" name="Google Shape;1868;p89"/>
            <p:cNvSpPr/>
            <p:nvPr/>
          </p:nvSpPr>
          <p:spPr>
            <a:xfrm>
              <a:off x="4125" y="922"/>
              <a:ext cx="131" cy="147"/>
            </a:xfrm>
            <a:custGeom>
              <a:avLst/>
              <a:gdLst/>
              <a:ahLst/>
              <a:cxnLst/>
              <a:rect l="l" t="t" r="r" b="b"/>
              <a:pathLst>
                <a:path w="63" h="71" extrusionOk="0">
                  <a:moveTo>
                    <a:pt x="0" y="49"/>
                  </a:moveTo>
                  <a:cubicBezTo>
                    <a:pt x="0" y="49"/>
                    <a:pt x="56" y="0"/>
                    <a:pt x="60" y="2"/>
                  </a:cubicBezTo>
                  <a:cubicBezTo>
                    <a:pt x="63" y="4"/>
                    <a:pt x="60" y="25"/>
                    <a:pt x="60" y="25"/>
                  </a:cubicBezTo>
                  <a:cubicBezTo>
                    <a:pt x="0" y="71"/>
                    <a:pt x="0" y="71"/>
                    <a:pt x="0" y="71"/>
                  </a:cubicBezTo>
                  <a:lnTo>
                    <a:pt x="0" y="49"/>
                  </a:lnTo>
                  <a:close/>
                </a:path>
              </a:pathLst>
            </a:custGeom>
            <a:solidFill>
              <a:srgbClr val="008EA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1869" name="Google Shape;1869;p89"/>
            <p:cNvSpPr/>
            <p:nvPr/>
          </p:nvSpPr>
          <p:spPr>
            <a:xfrm>
              <a:off x="3757" y="945"/>
              <a:ext cx="139" cy="124"/>
            </a:xfrm>
            <a:custGeom>
              <a:avLst/>
              <a:gdLst/>
              <a:ahLst/>
              <a:cxnLst/>
              <a:rect l="l" t="t" r="r" b="b"/>
              <a:pathLst>
                <a:path w="67" h="60" extrusionOk="0">
                  <a:moveTo>
                    <a:pt x="67" y="60"/>
                  </a:moveTo>
                  <a:cubicBezTo>
                    <a:pt x="67" y="60"/>
                    <a:pt x="36" y="32"/>
                    <a:pt x="9" y="60"/>
                  </a:cubicBezTo>
                  <a:cubicBezTo>
                    <a:pt x="0" y="48"/>
                    <a:pt x="0" y="48"/>
                    <a:pt x="0" y="48"/>
                  </a:cubicBezTo>
                  <a:cubicBezTo>
                    <a:pt x="0" y="48"/>
                    <a:pt x="22" y="0"/>
                    <a:pt x="67" y="39"/>
                  </a:cubicBezTo>
                  <a:lnTo>
                    <a:pt x="67" y="60"/>
                  </a:lnTo>
                  <a:close/>
                </a:path>
              </a:pathLst>
            </a:custGeom>
            <a:solidFill>
              <a:srgbClr val="008EA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1870" name="Google Shape;1870;p89"/>
            <p:cNvSpPr/>
            <p:nvPr/>
          </p:nvSpPr>
          <p:spPr>
            <a:xfrm>
              <a:off x="3990" y="2842"/>
              <a:ext cx="322" cy="550"/>
            </a:xfrm>
            <a:custGeom>
              <a:avLst/>
              <a:gdLst/>
              <a:ahLst/>
              <a:cxnLst/>
              <a:rect l="l" t="t" r="r" b="b"/>
              <a:pathLst>
                <a:path w="155" h="265" extrusionOk="0">
                  <a:moveTo>
                    <a:pt x="155" y="10"/>
                  </a:moveTo>
                  <a:cubicBezTo>
                    <a:pt x="155" y="10"/>
                    <a:pt x="98" y="0"/>
                    <a:pt x="73" y="39"/>
                  </a:cubicBezTo>
                  <a:cubicBezTo>
                    <a:pt x="48" y="77"/>
                    <a:pt x="70" y="166"/>
                    <a:pt x="0" y="248"/>
                  </a:cubicBezTo>
                  <a:cubicBezTo>
                    <a:pt x="19" y="265"/>
                    <a:pt x="19" y="265"/>
                    <a:pt x="19" y="265"/>
                  </a:cubicBezTo>
                  <a:cubicBezTo>
                    <a:pt x="19" y="265"/>
                    <a:pt x="144" y="146"/>
                    <a:pt x="155" y="10"/>
                  </a:cubicBezTo>
                  <a:close/>
                </a:path>
              </a:pathLst>
            </a:custGeom>
            <a:solidFill>
              <a:srgbClr val="F6BC9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1871" name="Google Shape;1871;p89"/>
            <p:cNvSpPr/>
            <p:nvPr/>
          </p:nvSpPr>
          <p:spPr>
            <a:xfrm>
              <a:off x="3297" y="2798"/>
              <a:ext cx="333" cy="573"/>
            </a:xfrm>
            <a:custGeom>
              <a:avLst/>
              <a:gdLst/>
              <a:ahLst/>
              <a:cxnLst/>
              <a:rect l="l" t="t" r="r" b="b"/>
              <a:pathLst>
                <a:path w="160" h="276" extrusionOk="0">
                  <a:moveTo>
                    <a:pt x="93" y="30"/>
                  </a:moveTo>
                  <a:cubicBezTo>
                    <a:pt x="93" y="30"/>
                    <a:pt x="30" y="0"/>
                    <a:pt x="15" y="62"/>
                  </a:cubicBezTo>
                  <a:cubicBezTo>
                    <a:pt x="0" y="124"/>
                    <a:pt x="108" y="242"/>
                    <a:pt x="140" y="276"/>
                  </a:cubicBezTo>
                  <a:cubicBezTo>
                    <a:pt x="160" y="262"/>
                    <a:pt x="160" y="262"/>
                    <a:pt x="160" y="262"/>
                  </a:cubicBezTo>
                  <a:cubicBezTo>
                    <a:pt x="160" y="262"/>
                    <a:pt x="81" y="171"/>
                    <a:pt x="93" y="30"/>
                  </a:cubicBezTo>
                  <a:close/>
                </a:path>
              </a:pathLst>
            </a:custGeom>
            <a:solidFill>
              <a:srgbClr val="F6BC9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1872" name="Google Shape;1872;p89"/>
            <p:cNvSpPr/>
            <p:nvPr/>
          </p:nvSpPr>
          <p:spPr>
            <a:xfrm>
              <a:off x="3907" y="3342"/>
              <a:ext cx="181" cy="326"/>
            </a:xfrm>
            <a:custGeom>
              <a:avLst/>
              <a:gdLst/>
              <a:ahLst/>
              <a:cxnLst/>
              <a:rect l="l" t="t" r="r" b="b"/>
              <a:pathLst>
                <a:path w="87" h="157" extrusionOk="0">
                  <a:moveTo>
                    <a:pt x="72" y="29"/>
                  </a:moveTo>
                  <a:cubicBezTo>
                    <a:pt x="30" y="0"/>
                    <a:pt x="30" y="0"/>
                    <a:pt x="30" y="0"/>
                  </a:cubicBezTo>
                  <a:cubicBezTo>
                    <a:pt x="0" y="48"/>
                    <a:pt x="0" y="48"/>
                    <a:pt x="0" y="48"/>
                  </a:cubicBezTo>
                  <a:cubicBezTo>
                    <a:pt x="0" y="48"/>
                    <a:pt x="72" y="157"/>
                    <a:pt x="78" y="147"/>
                  </a:cubicBezTo>
                  <a:cubicBezTo>
                    <a:pt x="87" y="130"/>
                    <a:pt x="45" y="48"/>
                    <a:pt x="45" y="48"/>
                  </a:cubicBezTo>
                  <a:lnTo>
                    <a:pt x="72" y="29"/>
                  </a:lnTo>
                  <a:close/>
                </a:path>
              </a:pathLst>
            </a:custGeom>
            <a:solidFill>
              <a:srgbClr val="8E754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1873" name="Google Shape;1873;p89"/>
            <p:cNvSpPr/>
            <p:nvPr/>
          </p:nvSpPr>
          <p:spPr>
            <a:xfrm>
              <a:off x="3511" y="3342"/>
              <a:ext cx="181" cy="326"/>
            </a:xfrm>
            <a:custGeom>
              <a:avLst/>
              <a:gdLst/>
              <a:ahLst/>
              <a:cxnLst/>
              <a:rect l="l" t="t" r="r" b="b"/>
              <a:pathLst>
                <a:path w="87" h="157" extrusionOk="0">
                  <a:moveTo>
                    <a:pt x="15" y="29"/>
                  </a:moveTo>
                  <a:cubicBezTo>
                    <a:pt x="57" y="0"/>
                    <a:pt x="57" y="0"/>
                    <a:pt x="57" y="0"/>
                  </a:cubicBezTo>
                  <a:cubicBezTo>
                    <a:pt x="87" y="48"/>
                    <a:pt x="87" y="48"/>
                    <a:pt x="87" y="48"/>
                  </a:cubicBezTo>
                  <a:cubicBezTo>
                    <a:pt x="87" y="48"/>
                    <a:pt x="15" y="157"/>
                    <a:pt x="9" y="147"/>
                  </a:cubicBezTo>
                  <a:cubicBezTo>
                    <a:pt x="0" y="130"/>
                    <a:pt x="42" y="48"/>
                    <a:pt x="42" y="48"/>
                  </a:cubicBezTo>
                  <a:lnTo>
                    <a:pt x="15" y="29"/>
                  </a:lnTo>
                  <a:close/>
                </a:path>
              </a:pathLst>
            </a:custGeom>
            <a:solidFill>
              <a:srgbClr val="8E754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1874" name="Google Shape;1874;p89"/>
            <p:cNvSpPr/>
            <p:nvPr/>
          </p:nvSpPr>
          <p:spPr>
            <a:xfrm>
              <a:off x="3436" y="3168"/>
              <a:ext cx="194" cy="224"/>
            </a:xfrm>
            <a:custGeom>
              <a:avLst/>
              <a:gdLst/>
              <a:ahLst/>
              <a:cxnLst/>
              <a:rect l="l" t="t" r="r" b="b"/>
              <a:pathLst>
                <a:path w="93" h="108" extrusionOk="0">
                  <a:moveTo>
                    <a:pt x="0" y="27"/>
                  </a:moveTo>
                  <a:cubicBezTo>
                    <a:pt x="0" y="27"/>
                    <a:pt x="16" y="23"/>
                    <a:pt x="45" y="0"/>
                  </a:cubicBezTo>
                  <a:cubicBezTo>
                    <a:pt x="45" y="0"/>
                    <a:pt x="64" y="44"/>
                    <a:pt x="93" y="84"/>
                  </a:cubicBezTo>
                  <a:cubicBezTo>
                    <a:pt x="58" y="108"/>
                    <a:pt x="58" y="108"/>
                    <a:pt x="58" y="108"/>
                  </a:cubicBezTo>
                  <a:cubicBezTo>
                    <a:pt x="58" y="108"/>
                    <a:pt x="20" y="56"/>
                    <a:pt x="0" y="27"/>
                  </a:cubicBezTo>
                  <a:close/>
                </a:path>
              </a:pathLst>
            </a:custGeom>
            <a:solidFill>
              <a:srgbClr val="FFFAE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1875" name="Google Shape;1875;p89"/>
            <p:cNvSpPr/>
            <p:nvPr/>
          </p:nvSpPr>
          <p:spPr>
            <a:xfrm>
              <a:off x="3979" y="3162"/>
              <a:ext cx="190" cy="230"/>
            </a:xfrm>
            <a:custGeom>
              <a:avLst/>
              <a:gdLst/>
              <a:ahLst/>
              <a:cxnLst/>
              <a:rect l="l" t="t" r="r" b="b"/>
              <a:pathLst>
                <a:path w="91" h="111" extrusionOk="0">
                  <a:moveTo>
                    <a:pt x="91" y="30"/>
                  </a:moveTo>
                  <a:cubicBezTo>
                    <a:pt x="91" y="30"/>
                    <a:pt x="72" y="23"/>
                    <a:pt x="43" y="0"/>
                  </a:cubicBezTo>
                  <a:cubicBezTo>
                    <a:pt x="43" y="0"/>
                    <a:pt x="23" y="54"/>
                    <a:pt x="0" y="91"/>
                  </a:cubicBezTo>
                  <a:cubicBezTo>
                    <a:pt x="33" y="111"/>
                    <a:pt x="33" y="111"/>
                    <a:pt x="33" y="111"/>
                  </a:cubicBezTo>
                  <a:cubicBezTo>
                    <a:pt x="33" y="111"/>
                    <a:pt x="71" y="59"/>
                    <a:pt x="91" y="30"/>
                  </a:cubicBezTo>
                  <a:close/>
                </a:path>
              </a:pathLst>
            </a:custGeom>
            <a:solidFill>
              <a:srgbClr val="FFFAE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1876" name="Google Shape;1876;p89"/>
            <p:cNvSpPr/>
            <p:nvPr/>
          </p:nvSpPr>
          <p:spPr>
            <a:xfrm>
              <a:off x="4183" y="816"/>
              <a:ext cx="210" cy="289"/>
            </a:xfrm>
            <a:custGeom>
              <a:avLst/>
              <a:gdLst/>
              <a:ahLst/>
              <a:cxnLst/>
              <a:rect l="l" t="t" r="r" b="b"/>
              <a:pathLst>
                <a:path w="101" h="139" extrusionOk="0">
                  <a:moveTo>
                    <a:pt x="11" y="0"/>
                  </a:moveTo>
                  <a:cubicBezTo>
                    <a:pt x="11" y="0"/>
                    <a:pt x="74" y="62"/>
                    <a:pt x="0" y="139"/>
                  </a:cubicBezTo>
                  <a:cubicBezTo>
                    <a:pt x="0" y="139"/>
                    <a:pt x="101" y="87"/>
                    <a:pt x="11" y="0"/>
                  </a:cubicBezTo>
                  <a:close/>
                </a:path>
              </a:pathLst>
            </a:custGeom>
            <a:solidFill>
              <a:srgbClr val="C4775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1877" name="Google Shape;1877;p89"/>
            <p:cNvSpPr/>
            <p:nvPr/>
          </p:nvSpPr>
          <p:spPr>
            <a:xfrm>
              <a:off x="3447" y="708"/>
              <a:ext cx="770" cy="639"/>
            </a:xfrm>
            <a:custGeom>
              <a:avLst/>
              <a:gdLst/>
              <a:ahLst/>
              <a:cxnLst/>
              <a:rect l="l" t="t" r="r" b="b"/>
              <a:pathLst>
                <a:path w="370" h="308" extrusionOk="0">
                  <a:moveTo>
                    <a:pt x="340" y="69"/>
                  </a:moveTo>
                  <a:cubicBezTo>
                    <a:pt x="340" y="69"/>
                    <a:pt x="320" y="80"/>
                    <a:pt x="274" y="59"/>
                  </a:cubicBezTo>
                  <a:cubicBezTo>
                    <a:pt x="274" y="59"/>
                    <a:pt x="271" y="108"/>
                    <a:pt x="167" y="62"/>
                  </a:cubicBezTo>
                  <a:cubicBezTo>
                    <a:pt x="167" y="62"/>
                    <a:pt x="168" y="110"/>
                    <a:pt x="44" y="69"/>
                  </a:cubicBezTo>
                  <a:cubicBezTo>
                    <a:pt x="44" y="69"/>
                    <a:pt x="0" y="213"/>
                    <a:pt x="89" y="308"/>
                  </a:cubicBezTo>
                  <a:cubicBezTo>
                    <a:pt x="89" y="308"/>
                    <a:pt x="25" y="256"/>
                    <a:pt x="9" y="169"/>
                  </a:cubicBezTo>
                  <a:cubicBezTo>
                    <a:pt x="9" y="169"/>
                    <a:pt x="39" y="106"/>
                    <a:pt x="21" y="44"/>
                  </a:cubicBezTo>
                  <a:cubicBezTo>
                    <a:pt x="21" y="44"/>
                    <a:pt x="69" y="0"/>
                    <a:pt x="220" y="17"/>
                  </a:cubicBezTo>
                  <a:cubicBezTo>
                    <a:pt x="370" y="33"/>
                    <a:pt x="340" y="69"/>
                    <a:pt x="340" y="69"/>
                  </a:cubicBezTo>
                  <a:close/>
                </a:path>
              </a:pathLst>
            </a:custGeom>
            <a:solidFill>
              <a:srgbClr val="EE987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1878" name="Google Shape;1878;p89"/>
            <p:cNvSpPr/>
            <p:nvPr/>
          </p:nvSpPr>
          <p:spPr>
            <a:xfrm>
              <a:off x="3251" y="754"/>
              <a:ext cx="287" cy="305"/>
            </a:xfrm>
            <a:custGeom>
              <a:avLst/>
              <a:gdLst/>
              <a:ahLst/>
              <a:cxnLst/>
              <a:rect l="l" t="t" r="r" b="b"/>
              <a:pathLst>
                <a:path w="138" h="147" extrusionOk="0">
                  <a:moveTo>
                    <a:pt x="110" y="0"/>
                  </a:moveTo>
                  <a:cubicBezTo>
                    <a:pt x="110" y="0"/>
                    <a:pt x="138" y="92"/>
                    <a:pt x="103" y="147"/>
                  </a:cubicBezTo>
                  <a:cubicBezTo>
                    <a:pt x="103" y="147"/>
                    <a:pt x="0" y="90"/>
                    <a:pt x="110" y="0"/>
                  </a:cubicBezTo>
                  <a:close/>
                </a:path>
              </a:pathLst>
            </a:custGeom>
            <a:solidFill>
              <a:srgbClr val="4F312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1879" name="Google Shape;1879;p89"/>
            <p:cNvSpPr/>
            <p:nvPr/>
          </p:nvSpPr>
          <p:spPr>
            <a:xfrm>
              <a:off x="3388" y="922"/>
              <a:ext cx="131" cy="147"/>
            </a:xfrm>
            <a:custGeom>
              <a:avLst/>
              <a:gdLst/>
              <a:ahLst/>
              <a:cxnLst/>
              <a:rect l="l" t="t" r="r" b="b"/>
              <a:pathLst>
                <a:path w="63" h="71" extrusionOk="0">
                  <a:moveTo>
                    <a:pt x="63" y="49"/>
                  </a:moveTo>
                  <a:cubicBezTo>
                    <a:pt x="63" y="49"/>
                    <a:pt x="7" y="0"/>
                    <a:pt x="4" y="2"/>
                  </a:cubicBezTo>
                  <a:cubicBezTo>
                    <a:pt x="0" y="4"/>
                    <a:pt x="4" y="25"/>
                    <a:pt x="4" y="25"/>
                  </a:cubicBezTo>
                  <a:cubicBezTo>
                    <a:pt x="63" y="71"/>
                    <a:pt x="63" y="71"/>
                    <a:pt x="63" y="71"/>
                  </a:cubicBezTo>
                  <a:lnTo>
                    <a:pt x="63" y="49"/>
                  </a:lnTo>
                  <a:close/>
                </a:path>
              </a:pathLst>
            </a:custGeom>
            <a:solidFill>
              <a:srgbClr val="008EA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1880" name="Google Shape;1880;p89"/>
            <p:cNvSpPr/>
            <p:nvPr/>
          </p:nvSpPr>
          <p:spPr>
            <a:xfrm>
              <a:off x="3380" y="393"/>
              <a:ext cx="876" cy="502"/>
            </a:xfrm>
            <a:custGeom>
              <a:avLst/>
              <a:gdLst/>
              <a:ahLst/>
              <a:cxnLst/>
              <a:rect l="l" t="t" r="r" b="b"/>
              <a:pathLst>
                <a:path w="421" h="242" extrusionOk="0">
                  <a:moveTo>
                    <a:pt x="38" y="183"/>
                  </a:moveTo>
                  <a:cubicBezTo>
                    <a:pt x="38" y="183"/>
                    <a:pt x="100" y="242"/>
                    <a:pt x="179" y="228"/>
                  </a:cubicBezTo>
                  <a:cubicBezTo>
                    <a:pt x="218" y="221"/>
                    <a:pt x="126" y="157"/>
                    <a:pt x="126" y="157"/>
                  </a:cubicBezTo>
                  <a:cubicBezTo>
                    <a:pt x="126" y="157"/>
                    <a:pt x="193" y="228"/>
                    <a:pt x="285" y="219"/>
                  </a:cubicBezTo>
                  <a:cubicBezTo>
                    <a:pt x="325" y="215"/>
                    <a:pt x="260" y="169"/>
                    <a:pt x="260" y="169"/>
                  </a:cubicBezTo>
                  <a:cubicBezTo>
                    <a:pt x="260" y="169"/>
                    <a:pt x="319" y="220"/>
                    <a:pt x="388" y="215"/>
                  </a:cubicBezTo>
                  <a:cubicBezTo>
                    <a:pt x="421" y="212"/>
                    <a:pt x="389" y="0"/>
                    <a:pt x="207" y="15"/>
                  </a:cubicBezTo>
                  <a:cubicBezTo>
                    <a:pt x="0" y="31"/>
                    <a:pt x="38" y="183"/>
                    <a:pt x="38" y="183"/>
                  </a:cubicBezTo>
                  <a:close/>
                </a:path>
              </a:pathLst>
            </a:custGeom>
            <a:solidFill>
              <a:srgbClr val="7D49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1881" name="Google Shape;1881;p89"/>
            <p:cNvSpPr/>
            <p:nvPr/>
          </p:nvSpPr>
          <p:spPr>
            <a:xfrm>
              <a:off x="3530" y="191"/>
              <a:ext cx="680" cy="592"/>
            </a:xfrm>
            <a:custGeom>
              <a:avLst/>
              <a:gdLst/>
              <a:ahLst/>
              <a:cxnLst/>
              <a:rect l="l" t="t" r="r" b="b"/>
              <a:pathLst>
                <a:path w="327" h="285" extrusionOk="0">
                  <a:moveTo>
                    <a:pt x="0" y="162"/>
                  </a:moveTo>
                  <a:cubicBezTo>
                    <a:pt x="0" y="162"/>
                    <a:pt x="247" y="0"/>
                    <a:pt x="327" y="285"/>
                  </a:cubicBezTo>
                  <a:cubicBezTo>
                    <a:pt x="327" y="285"/>
                    <a:pt x="324" y="138"/>
                    <a:pt x="204" y="111"/>
                  </a:cubicBezTo>
                  <a:cubicBezTo>
                    <a:pt x="75" y="82"/>
                    <a:pt x="0" y="162"/>
                    <a:pt x="0" y="162"/>
                  </a:cubicBezTo>
                  <a:close/>
                </a:path>
              </a:pathLst>
            </a:custGeom>
            <a:solidFill>
              <a:srgbClr val="C4775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1882" name="Google Shape;1882;p89"/>
            <p:cNvSpPr/>
            <p:nvPr/>
          </p:nvSpPr>
          <p:spPr>
            <a:xfrm>
              <a:off x="3588" y="820"/>
              <a:ext cx="119" cy="94"/>
            </a:xfrm>
            <a:custGeom>
              <a:avLst/>
              <a:gdLst/>
              <a:ahLst/>
              <a:cxnLst/>
              <a:rect l="l" t="t" r="r" b="b"/>
              <a:pathLst>
                <a:path w="57" h="45" extrusionOk="0">
                  <a:moveTo>
                    <a:pt x="57" y="45"/>
                  </a:moveTo>
                  <a:cubicBezTo>
                    <a:pt x="57" y="45"/>
                    <a:pt x="33" y="0"/>
                    <a:pt x="0" y="36"/>
                  </a:cubicBezTo>
                  <a:cubicBezTo>
                    <a:pt x="0" y="36"/>
                    <a:pt x="27" y="35"/>
                    <a:pt x="57" y="45"/>
                  </a:cubicBezTo>
                  <a:close/>
                </a:path>
              </a:pathLst>
            </a:custGeom>
            <a:solidFill>
              <a:srgbClr val="7D49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1883" name="Google Shape;1883;p89"/>
            <p:cNvSpPr/>
            <p:nvPr/>
          </p:nvSpPr>
          <p:spPr>
            <a:xfrm>
              <a:off x="3505" y="951"/>
              <a:ext cx="281" cy="218"/>
            </a:xfrm>
            <a:custGeom>
              <a:avLst/>
              <a:gdLst/>
              <a:ahLst/>
              <a:cxnLst/>
              <a:rect l="l" t="t" r="r" b="b"/>
              <a:pathLst>
                <a:path w="135" h="105" extrusionOk="0">
                  <a:moveTo>
                    <a:pt x="121" y="10"/>
                  </a:moveTo>
                  <a:cubicBezTo>
                    <a:pt x="109" y="0"/>
                    <a:pt x="8" y="10"/>
                    <a:pt x="8" y="10"/>
                  </a:cubicBezTo>
                  <a:cubicBezTo>
                    <a:pt x="0" y="37"/>
                    <a:pt x="3" y="85"/>
                    <a:pt x="8" y="92"/>
                  </a:cubicBezTo>
                  <a:cubicBezTo>
                    <a:pt x="12" y="99"/>
                    <a:pt x="107" y="105"/>
                    <a:pt x="121" y="92"/>
                  </a:cubicBezTo>
                  <a:cubicBezTo>
                    <a:pt x="135" y="79"/>
                    <a:pt x="133" y="20"/>
                    <a:pt x="121" y="10"/>
                  </a:cubicBezTo>
                  <a:close/>
                  <a:moveTo>
                    <a:pt x="108" y="82"/>
                  </a:moveTo>
                  <a:cubicBezTo>
                    <a:pt x="98" y="92"/>
                    <a:pt x="25" y="87"/>
                    <a:pt x="22" y="82"/>
                  </a:cubicBezTo>
                  <a:cubicBezTo>
                    <a:pt x="19" y="77"/>
                    <a:pt x="16" y="41"/>
                    <a:pt x="22" y="21"/>
                  </a:cubicBezTo>
                  <a:cubicBezTo>
                    <a:pt x="22" y="21"/>
                    <a:pt x="100" y="14"/>
                    <a:pt x="108" y="21"/>
                  </a:cubicBezTo>
                  <a:cubicBezTo>
                    <a:pt x="117" y="29"/>
                    <a:pt x="119" y="73"/>
                    <a:pt x="108" y="82"/>
                  </a:cubicBezTo>
                  <a:close/>
                </a:path>
              </a:pathLst>
            </a:custGeom>
            <a:solidFill>
              <a:srgbClr val="008EA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1884" name="Google Shape;1884;p89"/>
            <p:cNvSpPr/>
            <p:nvPr/>
          </p:nvSpPr>
          <p:spPr>
            <a:xfrm>
              <a:off x="3773" y="2049"/>
              <a:ext cx="131" cy="654"/>
            </a:xfrm>
            <a:custGeom>
              <a:avLst/>
              <a:gdLst/>
              <a:ahLst/>
              <a:cxnLst/>
              <a:rect l="l" t="t" r="r" b="b"/>
              <a:pathLst>
                <a:path w="131" h="654" extrusionOk="0">
                  <a:moveTo>
                    <a:pt x="0" y="0"/>
                  </a:moveTo>
                  <a:lnTo>
                    <a:pt x="0" y="654"/>
                  </a:lnTo>
                  <a:lnTo>
                    <a:pt x="117" y="654"/>
                  </a:lnTo>
                  <a:lnTo>
                    <a:pt x="131" y="0"/>
                  </a:lnTo>
                  <a:lnTo>
                    <a:pt x="0" y="0"/>
                  </a:lnTo>
                  <a:close/>
                </a:path>
              </a:pathLst>
            </a:custGeom>
            <a:solidFill>
              <a:srgbClr val="EE462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1885" name="Google Shape;1885;p89"/>
            <p:cNvSpPr/>
            <p:nvPr/>
          </p:nvSpPr>
          <p:spPr>
            <a:xfrm>
              <a:off x="3199" y="1738"/>
              <a:ext cx="618" cy="311"/>
            </a:xfrm>
            <a:custGeom>
              <a:avLst/>
              <a:gdLst/>
              <a:ahLst/>
              <a:cxnLst/>
              <a:rect l="l" t="t" r="r" b="b"/>
              <a:pathLst>
                <a:path w="297" h="150" extrusionOk="0">
                  <a:moveTo>
                    <a:pt x="0" y="54"/>
                  </a:moveTo>
                  <a:cubicBezTo>
                    <a:pt x="0" y="26"/>
                    <a:pt x="0" y="26"/>
                    <a:pt x="0" y="26"/>
                  </a:cubicBezTo>
                  <a:cubicBezTo>
                    <a:pt x="0" y="26"/>
                    <a:pt x="186" y="0"/>
                    <a:pt x="297" y="150"/>
                  </a:cubicBezTo>
                  <a:cubicBezTo>
                    <a:pt x="276" y="150"/>
                    <a:pt x="276" y="150"/>
                    <a:pt x="276" y="150"/>
                  </a:cubicBezTo>
                  <a:cubicBezTo>
                    <a:pt x="276" y="150"/>
                    <a:pt x="210" y="79"/>
                    <a:pt x="0" y="54"/>
                  </a:cubicBezTo>
                  <a:close/>
                </a:path>
              </a:pathLst>
            </a:custGeom>
            <a:solidFill>
              <a:srgbClr val="FFFAE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1886" name="Google Shape;1886;p89"/>
            <p:cNvSpPr/>
            <p:nvPr/>
          </p:nvSpPr>
          <p:spPr>
            <a:xfrm>
              <a:off x="3842" y="1738"/>
              <a:ext cx="618" cy="311"/>
            </a:xfrm>
            <a:custGeom>
              <a:avLst/>
              <a:gdLst/>
              <a:ahLst/>
              <a:cxnLst/>
              <a:rect l="l" t="t" r="r" b="b"/>
              <a:pathLst>
                <a:path w="297" h="150" extrusionOk="0">
                  <a:moveTo>
                    <a:pt x="297" y="54"/>
                  </a:moveTo>
                  <a:cubicBezTo>
                    <a:pt x="297" y="26"/>
                    <a:pt x="297" y="26"/>
                    <a:pt x="297" y="26"/>
                  </a:cubicBezTo>
                  <a:cubicBezTo>
                    <a:pt x="297" y="26"/>
                    <a:pt x="111" y="0"/>
                    <a:pt x="0" y="150"/>
                  </a:cubicBezTo>
                  <a:cubicBezTo>
                    <a:pt x="21" y="150"/>
                    <a:pt x="21" y="150"/>
                    <a:pt x="21" y="150"/>
                  </a:cubicBezTo>
                  <a:cubicBezTo>
                    <a:pt x="21" y="150"/>
                    <a:pt x="132" y="51"/>
                    <a:pt x="297" y="54"/>
                  </a:cubicBezTo>
                  <a:close/>
                </a:path>
              </a:pathLst>
            </a:custGeom>
            <a:solidFill>
              <a:srgbClr val="FFFAE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1887" name="Google Shape;1887;p89"/>
            <p:cNvSpPr/>
            <p:nvPr/>
          </p:nvSpPr>
          <p:spPr>
            <a:xfrm>
              <a:off x="3162" y="1850"/>
              <a:ext cx="611" cy="853"/>
            </a:xfrm>
            <a:custGeom>
              <a:avLst/>
              <a:gdLst/>
              <a:ahLst/>
              <a:cxnLst/>
              <a:rect l="l" t="t" r="r" b="b"/>
              <a:pathLst>
                <a:path w="294" h="411" extrusionOk="0">
                  <a:moveTo>
                    <a:pt x="294" y="96"/>
                  </a:moveTo>
                  <a:cubicBezTo>
                    <a:pt x="294" y="96"/>
                    <a:pt x="232" y="9"/>
                    <a:pt x="0" y="0"/>
                  </a:cubicBezTo>
                  <a:cubicBezTo>
                    <a:pt x="0" y="0"/>
                    <a:pt x="9" y="239"/>
                    <a:pt x="8" y="349"/>
                  </a:cubicBezTo>
                  <a:cubicBezTo>
                    <a:pt x="8" y="349"/>
                    <a:pt x="176" y="371"/>
                    <a:pt x="294" y="411"/>
                  </a:cubicBezTo>
                  <a:lnTo>
                    <a:pt x="294" y="96"/>
                  </a:lnTo>
                  <a:close/>
                </a:path>
              </a:pathLst>
            </a:custGeom>
            <a:solidFill>
              <a:srgbClr val="B32D2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1888" name="Google Shape;1888;p89"/>
            <p:cNvSpPr/>
            <p:nvPr/>
          </p:nvSpPr>
          <p:spPr>
            <a:xfrm>
              <a:off x="3890" y="1844"/>
              <a:ext cx="614" cy="859"/>
            </a:xfrm>
            <a:custGeom>
              <a:avLst/>
              <a:gdLst/>
              <a:ahLst/>
              <a:cxnLst/>
              <a:rect l="l" t="t" r="r" b="b"/>
              <a:pathLst>
                <a:path w="295" h="414" extrusionOk="0">
                  <a:moveTo>
                    <a:pt x="0" y="99"/>
                  </a:moveTo>
                  <a:cubicBezTo>
                    <a:pt x="0" y="99"/>
                    <a:pt x="69" y="0"/>
                    <a:pt x="295" y="3"/>
                  </a:cubicBezTo>
                  <a:cubicBezTo>
                    <a:pt x="295" y="3"/>
                    <a:pt x="285" y="222"/>
                    <a:pt x="286" y="332"/>
                  </a:cubicBezTo>
                  <a:cubicBezTo>
                    <a:pt x="286" y="332"/>
                    <a:pt x="85" y="376"/>
                    <a:pt x="0" y="414"/>
                  </a:cubicBezTo>
                  <a:lnTo>
                    <a:pt x="0" y="99"/>
                  </a:lnTo>
                  <a:close/>
                </a:path>
              </a:pathLst>
            </a:custGeom>
            <a:solidFill>
              <a:srgbClr val="D2373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1889" name="Google Shape;1889;p89"/>
            <p:cNvSpPr/>
            <p:nvPr/>
          </p:nvSpPr>
          <p:spPr>
            <a:xfrm>
              <a:off x="3773" y="2118"/>
              <a:ext cx="117" cy="31"/>
            </a:xfrm>
            <a:prstGeom prst="rect">
              <a:avLst/>
            </a:prstGeom>
            <a:solidFill>
              <a:srgbClr val="FAB2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1890" name="Google Shape;1890;p89"/>
            <p:cNvSpPr/>
            <p:nvPr/>
          </p:nvSpPr>
          <p:spPr>
            <a:xfrm>
              <a:off x="3773" y="2172"/>
              <a:ext cx="117" cy="31"/>
            </a:xfrm>
            <a:prstGeom prst="rect">
              <a:avLst/>
            </a:prstGeom>
            <a:solidFill>
              <a:srgbClr val="FAB2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1891" name="Google Shape;1891;p89"/>
            <p:cNvSpPr/>
            <p:nvPr/>
          </p:nvSpPr>
          <p:spPr>
            <a:xfrm>
              <a:off x="3006" y="2039"/>
              <a:ext cx="389" cy="309"/>
            </a:xfrm>
            <a:custGeom>
              <a:avLst/>
              <a:gdLst/>
              <a:ahLst/>
              <a:cxnLst/>
              <a:rect l="l" t="t" r="r" b="b"/>
              <a:pathLst>
                <a:path w="187" h="149" extrusionOk="0">
                  <a:moveTo>
                    <a:pt x="75" y="0"/>
                  </a:moveTo>
                  <a:cubicBezTo>
                    <a:pt x="75" y="0"/>
                    <a:pt x="187" y="149"/>
                    <a:pt x="126" y="138"/>
                  </a:cubicBezTo>
                  <a:cubicBezTo>
                    <a:pt x="66" y="127"/>
                    <a:pt x="0" y="87"/>
                    <a:pt x="75" y="0"/>
                  </a:cubicBezTo>
                  <a:close/>
                </a:path>
              </a:pathLst>
            </a:custGeom>
            <a:solidFill>
              <a:srgbClr val="F6BC9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1892" name="Google Shape;1892;p89"/>
            <p:cNvSpPr/>
            <p:nvPr/>
          </p:nvSpPr>
          <p:spPr>
            <a:xfrm>
              <a:off x="3913" y="1864"/>
              <a:ext cx="591" cy="775"/>
            </a:xfrm>
            <a:custGeom>
              <a:avLst/>
              <a:gdLst/>
              <a:ahLst/>
              <a:cxnLst/>
              <a:rect l="l" t="t" r="r" b="b"/>
              <a:pathLst>
                <a:path w="284" h="373" extrusionOk="0">
                  <a:moveTo>
                    <a:pt x="284" y="0"/>
                  </a:moveTo>
                  <a:cubicBezTo>
                    <a:pt x="284" y="0"/>
                    <a:pt x="32" y="24"/>
                    <a:pt x="20" y="110"/>
                  </a:cubicBezTo>
                  <a:cubicBezTo>
                    <a:pt x="0" y="244"/>
                    <a:pt x="6" y="373"/>
                    <a:pt x="6" y="373"/>
                  </a:cubicBezTo>
                  <a:cubicBezTo>
                    <a:pt x="6" y="373"/>
                    <a:pt x="225" y="329"/>
                    <a:pt x="275" y="322"/>
                  </a:cubicBezTo>
                  <a:lnTo>
                    <a:pt x="284" y="0"/>
                  </a:lnTo>
                  <a:close/>
                </a:path>
              </a:pathLst>
            </a:custGeom>
            <a:solidFill>
              <a:srgbClr val="EE462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1893" name="Google Shape;1893;p89"/>
            <p:cNvSpPr/>
            <p:nvPr/>
          </p:nvSpPr>
          <p:spPr>
            <a:xfrm>
              <a:off x="4269" y="2039"/>
              <a:ext cx="387" cy="309"/>
            </a:xfrm>
            <a:custGeom>
              <a:avLst/>
              <a:gdLst/>
              <a:ahLst/>
              <a:cxnLst/>
              <a:rect l="l" t="t" r="r" b="b"/>
              <a:pathLst>
                <a:path w="186" h="149" extrusionOk="0">
                  <a:moveTo>
                    <a:pt x="111" y="0"/>
                  </a:moveTo>
                  <a:cubicBezTo>
                    <a:pt x="111" y="0"/>
                    <a:pt x="0" y="149"/>
                    <a:pt x="60" y="138"/>
                  </a:cubicBezTo>
                  <a:cubicBezTo>
                    <a:pt x="121" y="127"/>
                    <a:pt x="186" y="87"/>
                    <a:pt x="111" y="0"/>
                  </a:cubicBezTo>
                  <a:close/>
                </a:path>
              </a:pathLst>
            </a:custGeom>
            <a:solidFill>
              <a:srgbClr val="F6BC9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1894" name="Google Shape;1894;p89"/>
            <p:cNvSpPr/>
            <p:nvPr/>
          </p:nvSpPr>
          <p:spPr>
            <a:xfrm>
              <a:off x="3896" y="525"/>
              <a:ext cx="198" cy="210"/>
            </a:xfrm>
            <a:custGeom>
              <a:avLst/>
              <a:gdLst/>
              <a:ahLst/>
              <a:cxnLst/>
              <a:rect l="l" t="t" r="r" b="b"/>
              <a:pathLst>
                <a:path w="95" h="101" extrusionOk="0">
                  <a:moveTo>
                    <a:pt x="0" y="1"/>
                  </a:moveTo>
                  <a:cubicBezTo>
                    <a:pt x="0" y="1"/>
                    <a:pt x="73" y="43"/>
                    <a:pt x="95" y="101"/>
                  </a:cubicBezTo>
                  <a:cubicBezTo>
                    <a:pt x="95" y="101"/>
                    <a:pt x="92" y="0"/>
                    <a:pt x="0" y="1"/>
                  </a:cubicBezTo>
                  <a:close/>
                </a:path>
              </a:pathLst>
            </a:custGeom>
            <a:solidFill>
              <a:srgbClr val="C4775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1895" name="Google Shape;1895;p89"/>
            <p:cNvSpPr/>
            <p:nvPr/>
          </p:nvSpPr>
          <p:spPr>
            <a:xfrm>
              <a:off x="3407" y="528"/>
              <a:ext cx="185" cy="323"/>
            </a:xfrm>
            <a:custGeom>
              <a:avLst/>
              <a:gdLst/>
              <a:ahLst/>
              <a:cxnLst/>
              <a:rect l="l" t="t" r="r" b="b"/>
              <a:pathLst>
                <a:path w="89" h="156" extrusionOk="0">
                  <a:moveTo>
                    <a:pt x="59" y="0"/>
                  </a:moveTo>
                  <a:cubicBezTo>
                    <a:pt x="59" y="0"/>
                    <a:pt x="0" y="93"/>
                    <a:pt x="89" y="156"/>
                  </a:cubicBezTo>
                  <a:cubicBezTo>
                    <a:pt x="89" y="156"/>
                    <a:pt x="32" y="142"/>
                    <a:pt x="23" y="106"/>
                  </a:cubicBezTo>
                  <a:cubicBezTo>
                    <a:pt x="14" y="69"/>
                    <a:pt x="37" y="18"/>
                    <a:pt x="59" y="0"/>
                  </a:cubicBezTo>
                  <a:close/>
                </a:path>
              </a:pathLst>
            </a:custGeom>
            <a:solidFill>
              <a:srgbClr val="4F312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1896" name="Google Shape;1896;p89"/>
            <p:cNvSpPr/>
            <p:nvPr/>
          </p:nvSpPr>
          <p:spPr>
            <a:xfrm>
              <a:off x="4060" y="2593"/>
              <a:ext cx="277" cy="218"/>
            </a:xfrm>
            <a:custGeom>
              <a:avLst/>
              <a:gdLst/>
              <a:ahLst/>
              <a:cxnLst/>
              <a:rect l="l" t="t" r="r" b="b"/>
              <a:pathLst>
                <a:path w="133" h="105" extrusionOk="0">
                  <a:moveTo>
                    <a:pt x="98" y="4"/>
                  </a:moveTo>
                  <a:cubicBezTo>
                    <a:pt x="98" y="4"/>
                    <a:pt x="0" y="0"/>
                    <a:pt x="24" y="100"/>
                  </a:cubicBezTo>
                  <a:cubicBezTo>
                    <a:pt x="24" y="100"/>
                    <a:pt x="94" y="98"/>
                    <a:pt x="127" y="105"/>
                  </a:cubicBezTo>
                  <a:cubicBezTo>
                    <a:pt x="127" y="105"/>
                    <a:pt x="133" y="40"/>
                    <a:pt x="98" y="4"/>
                  </a:cubicBezTo>
                  <a:close/>
                </a:path>
              </a:pathLst>
            </a:custGeom>
            <a:solidFill>
              <a:srgbClr val="C280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1897" name="Google Shape;1897;p89"/>
            <p:cNvSpPr/>
            <p:nvPr/>
          </p:nvSpPr>
          <p:spPr>
            <a:xfrm>
              <a:off x="3286" y="2527"/>
              <a:ext cx="294" cy="284"/>
            </a:xfrm>
            <a:custGeom>
              <a:avLst/>
              <a:gdLst/>
              <a:ahLst/>
              <a:cxnLst/>
              <a:rect l="l" t="t" r="r" b="b"/>
              <a:pathLst>
                <a:path w="141" h="137" extrusionOk="0">
                  <a:moveTo>
                    <a:pt x="141" y="72"/>
                  </a:moveTo>
                  <a:cubicBezTo>
                    <a:pt x="141" y="72"/>
                    <a:pt x="0" y="0"/>
                    <a:pt x="7" y="132"/>
                  </a:cubicBezTo>
                  <a:cubicBezTo>
                    <a:pt x="7" y="132"/>
                    <a:pt x="55" y="128"/>
                    <a:pt x="108" y="137"/>
                  </a:cubicBezTo>
                  <a:cubicBezTo>
                    <a:pt x="108" y="137"/>
                    <a:pt x="120" y="90"/>
                    <a:pt x="141" y="72"/>
                  </a:cubicBezTo>
                  <a:close/>
                </a:path>
              </a:pathLst>
            </a:custGeom>
            <a:solidFill>
              <a:srgbClr val="C280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1898" name="Google Shape;1898;p89"/>
            <p:cNvSpPr/>
            <p:nvPr/>
          </p:nvSpPr>
          <p:spPr>
            <a:xfrm>
              <a:off x="3436" y="3216"/>
              <a:ext cx="140" cy="176"/>
            </a:xfrm>
            <a:custGeom>
              <a:avLst/>
              <a:gdLst/>
              <a:ahLst/>
              <a:cxnLst/>
              <a:rect l="l" t="t" r="r" b="b"/>
              <a:pathLst>
                <a:path w="67" h="85" extrusionOk="0">
                  <a:moveTo>
                    <a:pt x="9" y="0"/>
                  </a:moveTo>
                  <a:cubicBezTo>
                    <a:pt x="9" y="0"/>
                    <a:pt x="49" y="59"/>
                    <a:pt x="67" y="79"/>
                  </a:cubicBezTo>
                  <a:cubicBezTo>
                    <a:pt x="58" y="85"/>
                    <a:pt x="58" y="85"/>
                    <a:pt x="58" y="85"/>
                  </a:cubicBezTo>
                  <a:cubicBezTo>
                    <a:pt x="58" y="85"/>
                    <a:pt x="13" y="23"/>
                    <a:pt x="0" y="4"/>
                  </a:cubicBezTo>
                  <a:lnTo>
                    <a:pt x="9" y="0"/>
                  </a:lnTo>
                  <a:close/>
                </a:path>
              </a:pathLst>
            </a:custGeom>
            <a:solidFill>
              <a:srgbClr val="F4DFA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1899" name="Google Shape;1899;p89"/>
            <p:cNvSpPr/>
            <p:nvPr/>
          </p:nvSpPr>
          <p:spPr>
            <a:xfrm>
              <a:off x="3979" y="3162"/>
              <a:ext cx="106" cy="199"/>
            </a:xfrm>
            <a:custGeom>
              <a:avLst/>
              <a:gdLst/>
              <a:ahLst/>
              <a:cxnLst/>
              <a:rect l="l" t="t" r="r" b="b"/>
              <a:pathLst>
                <a:path w="51" h="96" extrusionOk="0">
                  <a:moveTo>
                    <a:pt x="51" y="6"/>
                  </a:moveTo>
                  <a:cubicBezTo>
                    <a:pt x="51" y="6"/>
                    <a:pt x="35" y="52"/>
                    <a:pt x="9" y="96"/>
                  </a:cubicBezTo>
                  <a:cubicBezTo>
                    <a:pt x="0" y="91"/>
                    <a:pt x="0" y="91"/>
                    <a:pt x="0" y="91"/>
                  </a:cubicBezTo>
                  <a:cubicBezTo>
                    <a:pt x="0" y="91"/>
                    <a:pt x="35" y="27"/>
                    <a:pt x="43" y="0"/>
                  </a:cubicBezTo>
                  <a:lnTo>
                    <a:pt x="51" y="6"/>
                  </a:lnTo>
                  <a:close/>
                </a:path>
              </a:pathLst>
            </a:custGeom>
            <a:solidFill>
              <a:srgbClr val="F4DFA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1900" name="Google Shape;1900;p89"/>
            <p:cNvSpPr/>
            <p:nvPr/>
          </p:nvSpPr>
          <p:spPr>
            <a:xfrm>
              <a:off x="3965" y="1435"/>
              <a:ext cx="326" cy="369"/>
            </a:xfrm>
            <a:custGeom>
              <a:avLst/>
              <a:gdLst/>
              <a:ahLst/>
              <a:cxnLst/>
              <a:rect l="l" t="t" r="r" b="b"/>
              <a:pathLst>
                <a:path w="157" h="178" extrusionOk="0">
                  <a:moveTo>
                    <a:pt x="0" y="0"/>
                  </a:moveTo>
                  <a:cubicBezTo>
                    <a:pt x="0" y="0"/>
                    <a:pt x="99" y="73"/>
                    <a:pt x="129" y="178"/>
                  </a:cubicBezTo>
                  <a:cubicBezTo>
                    <a:pt x="157" y="173"/>
                    <a:pt x="157" y="173"/>
                    <a:pt x="157" y="173"/>
                  </a:cubicBezTo>
                  <a:cubicBezTo>
                    <a:pt x="157" y="173"/>
                    <a:pt x="157" y="173"/>
                    <a:pt x="157" y="173"/>
                  </a:cubicBezTo>
                  <a:cubicBezTo>
                    <a:pt x="157" y="173"/>
                    <a:pt x="93" y="50"/>
                    <a:pt x="0" y="0"/>
                  </a:cubicBezTo>
                  <a:close/>
                </a:path>
              </a:pathLst>
            </a:custGeom>
            <a:solidFill>
              <a:srgbClr val="175C6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1901" name="Google Shape;1901;p89"/>
            <p:cNvSpPr/>
            <p:nvPr/>
          </p:nvSpPr>
          <p:spPr>
            <a:xfrm>
              <a:off x="3725" y="1422"/>
              <a:ext cx="227" cy="218"/>
            </a:xfrm>
            <a:custGeom>
              <a:avLst/>
              <a:gdLst/>
              <a:ahLst/>
              <a:cxnLst/>
              <a:rect l="l" t="t" r="r" b="b"/>
              <a:pathLst>
                <a:path w="109" h="105" extrusionOk="0">
                  <a:moveTo>
                    <a:pt x="104" y="0"/>
                  </a:moveTo>
                  <a:cubicBezTo>
                    <a:pt x="104" y="0"/>
                    <a:pt x="9" y="10"/>
                    <a:pt x="0" y="50"/>
                  </a:cubicBezTo>
                  <a:cubicBezTo>
                    <a:pt x="0" y="50"/>
                    <a:pt x="13" y="95"/>
                    <a:pt x="46" y="100"/>
                  </a:cubicBezTo>
                  <a:cubicBezTo>
                    <a:pt x="79" y="105"/>
                    <a:pt x="109" y="19"/>
                    <a:pt x="104" y="0"/>
                  </a:cubicBezTo>
                  <a:close/>
                </a:path>
              </a:pathLst>
            </a:custGeom>
            <a:solidFill>
              <a:srgbClr val="F6BC9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grpSp>
      <p:grpSp>
        <p:nvGrpSpPr>
          <p:cNvPr id="1902" name="Google Shape;1902;p89"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p:nvPr/>
        </p:nvGrpSpPr>
        <p:grpSpPr>
          <a:xfrm>
            <a:off x="3004156" y="2704634"/>
            <a:ext cx="12470868" cy="3267231"/>
            <a:chOff x="2406000" y="1983561"/>
            <a:chExt cx="9210525" cy="2450423"/>
          </a:xfrm>
        </p:grpSpPr>
        <p:cxnSp>
          <p:nvCxnSpPr>
            <p:cNvPr id="1903" name="Google Shape;1903;p89"/>
            <p:cNvCxnSpPr/>
            <p:nvPr/>
          </p:nvCxnSpPr>
          <p:spPr>
            <a:xfrm rot="10800000" flipH="1">
              <a:off x="2406000" y="2354191"/>
              <a:ext cx="1834461" cy="1278009"/>
            </a:xfrm>
            <a:prstGeom prst="bentConnector3">
              <a:avLst>
                <a:gd name="adj1" fmla="val -14594"/>
              </a:avLst>
            </a:prstGeom>
            <a:noFill/>
            <a:ln w="9525" cap="rnd" cmpd="sng">
              <a:solidFill>
                <a:srgbClr val="BFBFBF"/>
              </a:solidFill>
              <a:prstDash val="solid"/>
              <a:round/>
              <a:headEnd type="none" w="sm" len="sm"/>
              <a:tailEnd type="none" w="sm" len="sm"/>
            </a:ln>
          </p:spPr>
        </p:cxnSp>
        <p:cxnSp>
          <p:nvCxnSpPr>
            <p:cNvPr id="1904" name="Google Shape;1904;p89"/>
            <p:cNvCxnSpPr/>
            <p:nvPr/>
          </p:nvCxnSpPr>
          <p:spPr>
            <a:xfrm rot="10800000" flipH="1">
              <a:off x="2406000" y="3207453"/>
              <a:ext cx="1834461" cy="424747"/>
            </a:xfrm>
            <a:prstGeom prst="bentConnector3">
              <a:avLst>
                <a:gd name="adj1" fmla="val -14594"/>
              </a:avLst>
            </a:prstGeom>
            <a:noFill/>
            <a:ln w="9525" cap="rnd" cmpd="sng">
              <a:solidFill>
                <a:srgbClr val="BFBFBF"/>
              </a:solidFill>
              <a:prstDash val="solid"/>
              <a:round/>
              <a:headEnd type="none" w="sm" len="sm"/>
              <a:tailEnd type="none" w="sm" len="sm"/>
            </a:ln>
          </p:spPr>
        </p:cxnSp>
        <p:cxnSp>
          <p:nvCxnSpPr>
            <p:cNvPr id="1905" name="Google Shape;1905;p89"/>
            <p:cNvCxnSpPr/>
            <p:nvPr/>
          </p:nvCxnSpPr>
          <p:spPr>
            <a:xfrm>
              <a:off x="2406000" y="3632200"/>
              <a:ext cx="1834461" cy="428514"/>
            </a:xfrm>
            <a:prstGeom prst="bentConnector3">
              <a:avLst>
                <a:gd name="adj1" fmla="val -14594"/>
              </a:avLst>
            </a:prstGeom>
            <a:noFill/>
            <a:ln w="9525" cap="rnd" cmpd="sng">
              <a:solidFill>
                <a:srgbClr val="BFBFBF"/>
              </a:solidFill>
              <a:prstDash val="solid"/>
              <a:round/>
              <a:headEnd type="none" w="sm" len="sm"/>
              <a:tailEnd type="none" w="sm" len="sm"/>
            </a:ln>
          </p:spPr>
        </p:cxnSp>
        <p:sp>
          <p:nvSpPr>
            <p:cNvPr id="1906" name="Google Shape;1906;p89"/>
            <p:cNvSpPr/>
            <p:nvPr/>
          </p:nvSpPr>
          <p:spPr>
            <a:xfrm>
              <a:off x="4240461" y="2109045"/>
              <a:ext cx="1548245" cy="490288"/>
            </a:xfrm>
            <a:prstGeom prst="homePlate">
              <a:avLst>
                <a:gd name="adj" fmla="val 50000"/>
              </a:avLst>
            </a:prstGeom>
            <a:solidFill>
              <a:srgbClr val="F2F2F2"/>
            </a:solidFill>
            <a:ln>
              <a:noFill/>
            </a:ln>
          </p:spPr>
          <p:txBody>
            <a:bodyPr spcFirstLastPara="1" wrap="square" lIns="91425" tIns="45700" rIns="91425" bIns="45700" anchor="ctr" anchorCtr="1">
              <a:norm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Open Sans"/>
                  <a:ea typeface="Open Sans"/>
                  <a:cs typeface="Open Sans"/>
                  <a:sym typeface="Open Sans"/>
                </a:rPr>
                <a:t>Lexical Ambiguity</a:t>
              </a:r>
              <a:endParaRPr sz="1800" b="0" i="0" u="none" strike="noStrike" cap="none">
                <a:solidFill>
                  <a:schemeClr val="dk1"/>
                </a:solidFill>
                <a:latin typeface="Open Sans"/>
                <a:ea typeface="Open Sans"/>
                <a:cs typeface="Open Sans"/>
                <a:sym typeface="Open Sans"/>
              </a:endParaRPr>
            </a:p>
          </p:txBody>
        </p:sp>
        <p:sp>
          <p:nvSpPr>
            <p:cNvPr id="1907" name="Google Shape;1907;p89"/>
            <p:cNvSpPr/>
            <p:nvPr/>
          </p:nvSpPr>
          <p:spPr>
            <a:xfrm>
              <a:off x="6816000" y="2024792"/>
              <a:ext cx="658795" cy="658795"/>
            </a:xfrm>
            <a:prstGeom prst="ellipse">
              <a:avLst/>
            </a:prstGeom>
            <a:solidFill>
              <a:schemeClr val="lt1"/>
            </a:solidFill>
            <a:ln w="9525" cap="flat" cmpd="sng">
              <a:solidFill>
                <a:srgbClr val="BFBFBF"/>
              </a:solidFill>
              <a:prstDash val="solid"/>
              <a:round/>
              <a:headEnd type="none" w="sm" len="sm"/>
              <a:tailEnd type="none" w="sm" len="sm"/>
            </a:ln>
          </p:spPr>
          <p:txBody>
            <a:bodyPr spcFirstLastPara="1" wrap="square" lIns="91425" tIns="45700" rIns="91425" bIns="45700" anchor="ctr" anchorCtr="1">
              <a:norm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dk1"/>
                </a:solidFill>
                <a:latin typeface="Open Sans"/>
                <a:ea typeface="Open Sans"/>
                <a:cs typeface="Open Sans"/>
                <a:sym typeface="Open Sans"/>
              </a:endParaRPr>
            </a:p>
          </p:txBody>
        </p:sp>
        <p:cxnSp>
          <p:nvCxnSpPr>
            <p:cNvPr id="1908" name="Google Shape;1908;p89"/>
            <p:cNvCxnSpPr>
              <a:stCxn id="1906" idx="3"/>
              <a:endCxn id="1907" idx="2"/>
            </p:cNvCxnSpPr>
            <p:nvPr/>
          </p:nvCxnSpPr>
          <p:spPr>
            <a:xfrm>
              <a:off x="5788706" y="2354189"/>
              <a:ext cx="1027200" cy="0"/>
            </a:xfrm>
            <a:prstGeom prst="straightConnector1">
              <a:avLst/>
            </a:prstGeom>
            <a:noFill/>
            <a:ln w="9525" cap="rnd" cmpd="sng">
              <a:solidFill>
                <a:srgbClr val="BFBFBF"/>
              </a:solidFill>
              <a:prstDash val="dash"/>
              <a:round/>
              <a:headEnd type="none" w="sm" len="sm"/>
              <a:tailEnd type="triangle" w="med" len="med"/>
            </a:ln>
          </p:spPr>
        </p:cxnSp>
        <p:grpSp>
          <p:nvGrpSpPr>
            <p:cNvPr id="1909" name="Google Shape;1909;p89"/>
            <p:cNvGrpSpPr/>
            <p:nvPr/>
          </p:nvGrpSpPr>
          <p:grpSpPr>
            <a:xfrm>
              <a:off x="7597216" y="1983561"/>
              <a:ext cx="3921683" cy="737491"/>
              <a:chOff x="7597216" y="1272952"/>
              <a:chExt cx="3921683" cy="737491"/>
            </a:xfrm>
          </p:grpSpPr>
          <p:sp>
            <p:nvSpPr>
              <p:cNvPr id="1910" name="Google Shape;1910;p89"/>
              <p:cNvSpPr txBox="1"/>
              <p:nvPr/>
            </p:nvSpPr>
            <p:spPr>
              <a:xfrm>
                <a:off x="7597216" y="1272952"/>
                <a:ext cx="3921683" cy="368746"/>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dk1"/>
                    </a:solidFill>
                    <a:latin typeface="Open Sans"/>
                    <a:ea typeface="Open Sans"/>
                    <a:cs typeface="Open Sans"/>
                    <a:sym typeface="Open Sans"/>
                  </a:rPr>
                  <a:t>More than 1 meaning of a word in a sentence</a:t>
                </a:r>
                <a:endParaRPr sz="2000" b="1" i="0" u="none" strike="noStrike" cap="none">
                  <a:solidFill>
                    <a:schemeClr val="dk1"/>
                  </a:solidFill>
                  <a:latin typeface="Open Sans"/>
                  <a:ea typeface="Open Sans"/>
                  <a:cs typeface="Open Sans"/>
                  <a:sym typeface="Open Sans"/>
                </a:endParaRPr>
              </a:p>
            </p:txBody>
          </p:sp>
          <p:sp>
            <p:nvSpPr>
              <p:cNvPr id="1911" name="Google Shape;1911;p89"/>
              <p:cNvSpPr txBox="1"/>
              <p:nvPr/>
            </p:nvSpPr>
            <p:spPr>
              <a:xfrm>
                <a:off x="7597216" y="1641696"/>
                <a:ext cx="3921683" cy="368747"/>
              </a:xfrm>
              <a:prstGeom prst="rect">
                <a:avLst/>
              </a:prstGeom>
              <a:noFill/>
              <a:ln>
                <a:noFill/>
              </a:ln>
            </p:spPr>
            <p:txBody>
              <a:bodyPr spcFirstLastPara="1" wrap="square" lIns="91425" tIns="45700" rIns="91425" bIns="45700" anchor="t" anchorCtr="0">
                <a:noAutofit/>
              </a:bodyPr>
              <a:lstStyle/>
              <a:p>
                <a:pPr marL="0" marR="0" lvl="0" indent="0" algn="l" rtl="0">
                  <a:lnSpc>
                    <a:spcPct val="120000"/>
                  </a:lnSpc>
                  <a:spcBef>
                    <a:spcPts val="0"/>
                  </a:spcBef>
                  <a:spcAft>
                    <a:spcPts val="0"/>
                  </a:spcAft>
                  <a:buClr>
                    <a:srgbClr val="000000"/>
                  </a:buClr>
                  <a:buSzPts val="2000"/>
                  <a:buFont typeface="Arial"/>
                  <a:buNone/>
                </a:pPr>
                <a:r>
                  <a:rPr lang="en-US" sz="2000" b="0" i="0" u="none" strike="noStrike" cap="none">
                    <a:solidFill>
                      <a:schemeClr val="dk1"/>
                    </a:solidFill>
                    <a:latin typeface="Open Sans"/>
                    <a:ea typeface="Open Sans"/>
                    <a:cs typeface="Open Sans"/>
                    <a:sym typeface="Open Sans"/>
                  </a:rPr>
                  <a:t>Example: The fisherman went to the </a:t>
                </a:r>
                <a:r>
                  <a:rPr lang="en-US" sz="2000" b="1" i="0" u="none" strike="noStrike" cap="none">
                    <a:solidFill>
                      <a:schemeClr val="dk1"/>
                    </a:solidFill>
                    <a:latin typeface="Open Sans"/>
                    <a:ea typeface="Open Sans"/>
                    <a:cs typeface="Open Sans"/>
                    <a:sym typeface="Open Sans"/>
                  </a:rPr>
                  <a:t>bank</a:t>
                </a:r>
                <a:r>
                  <a:rPr lang="en-US" sz="2000" b="0" i="0" u="none" strike="noStrike" cap="none">
                    <a:solidFill>
                      <a:schemeClr val="dk1"/>
                    </a:solidFill>
                    <a:latin typeface="Open Sans"/>
                    <a:ea typeface="Open Sans"/>
                    <a:cs typeface="Open Sans"/>
                    <a:sym typeface="Open Sans"/>
                  </a:rPr>
                  <a:t>.</a:t>
                </a:r>
                <a:endParaRPr sz="2000" b="0" i="0" u="none" strike="noStrike" cap="none">
                  <a:solidFill>
                    <a:schemeClr val="dk1"/>
                  </a:solidFill>
                  <a:latin typeface="Open Sans"/>
                  <a:ea typeface="Open Sans"/>
                  <a:cs typeface="Open Sans"/>
                  <a:sym typeface="Open Sans"/>
                </a:endParaRPr>
              </a:p>
            </p:txBody>
          </p:sp>
        </p:grpSp>
        <p:sp>
          <p:nvSpPr>
            <p:cNvPr id="1912" name="Google Shape;1912;p89"/>
            <p:cNvSpPr/>
            <p:nvPr/>
          </p:nvSpPr>
          <p:spPr>
            <a:xfrm>
              <a:off x="4240461" y="2962307"/>
              <a:ext cx="1548245" cy="490288"/>
            </a:xfrm>
            <a:prstGeom prst="homePlate">
              <a:avLst>
                <a:gd name="adj" fmla="val 50000"/>
              </a:avLst>
            </a:prstGeom>
            <a:solidFill>
              <a:srgbClr val="F2F2F2"/>
            </a:solidFill>
            <a:ln>
              <a:noFill/>
            </a:ln>
          </p:spPr>
          <p:txBody>
            <a:bodyPr spcFirstLastPara="1" wrap="square" lIns="91425" tIns="45700" rIns="91425" bIns="45700" anchor="ctr" anchorCtr="1">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Open Sans"/>
                  <a:ea typeface="Open Sans"/>
                  <a:cs typeface="Open Sans"/>
                  <a:sym typeface="Open Sans"/>
                </a:rPr>
                <a:t>Syntactic or Grammatical Ambiguity</a:t>
              </a:r>
              <a:endParaRPr sz="1800" b="0" i="0" u="none" strike="noStrike" cap="none">
                <a:solidFill>
                  <a:schemeClr val="dk1"/>
                </a:solidFill>
                <a:latin typeface="Open Sans"/>
                <a:ea typeface="Open Sans"/>
                <a:cs typeface="Open Sans"/>
                <a:sym typeface="Open Sans"/>
              </a:endParaRPr>
            </a:p>
          </p:txBody>
        </p:sp>
        <p:sp>
          <p:nvSpPr>
            <p:cNvPr id="1913" name="Google Shape;1913;p89"/>
            <p:cNvSpPr/>
            <p:nvPr/>
          </p:nvSpPr>
          <p:spPr>
            <a:xfrm>
              <a:off x="6816000" y="2878054"/>
              <a:ext cx="658795" cy="658795"/>
            </a:xfrm>
            <a:prstGeom prst="ellipse">
              <a:avLst/>
            </a:prstGeom>
            <a:solidFill>
              <a:schemeClr val="lt1"/>
            </a:solidFill>
            <a:ln w="9525" cap="flat" cmpd="sng">
              <a:solidFill>
                <a:srgbClr val="BFBFBF"/>
              </a:solidFill>
              <a:prstDash val="solid"/>
              <a:round/>
              <a:headEnd type="none" w="sm" len="sm"/>
              <a:tailEnd type="none" w="sm" len="sm"/>
            </a:ln>
          </p:spPr>
          <p:txBody>
            <a:bodyPr spcFirstLastPara="1" wrap="square" lIns="91425" tIns="45700" rIns="91425" bIns="45700" anchor="ctr" anchorCtr="1">
              <a:norm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dk1"/>
                </a:solidFill>
                <a:latin typeface="Open Sans"/>
                <a:ea typeface="Open Sans"/>
                <a:cs typeface="Open Sans"/>
                <a:sym typeface="Open Sans"/>
              </a:endParaRPr>
            </a:p>
          </p:txBody>
        </p:sp>
        <p:cxnSp>
          <p:nvCxnSpPr>
            <p:cNvPr id="1914" name="Google Shape;1914;p89"/>
            <p:cNvCxnSpPr>
              <a:stCxn id="1912" idx="3"/>
              <a:endCxn id="1913" idx="2"/>
            </p:cNvCxnSpPr>
            <p:nvPr/>
          </p:nvCxnSpPr>
          <p:spPr>
            <a:xfrm>
              <a:off x="5788706" y="3207451"/>
              <a:ext cx="1027200" cy="0"/>
            </a:xfrm>
            <a:prstGeom prst="straightConnector1">
              <a:avLst/>
            </a:prstGeom>
            <a:noFill/>
            <a:ln w="9525" cap="rnd" cmpd="sng">
              <a:solidFill>
                <a:srgbClr val="BFBFBF"/>
              </a:solidFill>
              <a:prstDash val="dash"/>
              <a:round/>
              <a:headEnd type="none" w="sm" len="sm"/>
              <a:tailEnd type="triangle" w="med" len="med"/>
            </a:ln>
          </p:spPr>
        </p:cxnSp>
        <p:grpSp>
          <p:nvGrpSpPr>
            <p:cNvPr id="1915" name="Google Shape;1915;p89"/>
            <p:cNvGrpSpPr/>
            <p:nvPr/>
          </p:nvGrpSpPr>
          <p:grpSpPr>
            <a:xfrm>
              <a:off x="7597216" y="2836823"/>
              <a:ext cx="3921683" cy="737491"/>
              <a:chOff x="7597216" y="1272952"/>
              <a:chExt cx="3921683" cy="737491"/>
            </a:xfrm>
          </p:grpSpPr>
          <p:sp>
            <p:nvSpPr>
              <p:cNvPr id="1916" name="Google Shape;1916;p89"/>
              <p:cNvSpPr txBox="1"/>
              <p:nvPr/>
            </p:nvSpPr>
            <p:spPr>
              <a:xfrm>
                <a:off x="7597216" y="1272952"/>
                <a:ext cx="3921683" cy="368746"/>
              </a:xfrm>
              <a:prstGeom prst="rect">
                <a:avLst/>
              </a:prstGeom>
              <a:noFill/>
              <a:ln>
                <a:noFill/>
              </a:ln>
            </p:spPr>
            <p:txBody>
              <a:bodyPr spcFirstLastPara="1" wrap="square" lIns="91425" tIns="45700" rIns="91425" bIns="45700" anchor="b" anchorCtr="0">
                <a:norm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dk1"/>
                    </a:solidFill>
                    <a:latin typeface="Open Sans"/>
                    <a:ea typeface="Open Sans"/>
                    <a:cs typeface="Open Sans"/>
                    <a:sym typeface="Open Sans"/>
                  </a:rPr>
                  <a:t>More than 1 meaning of a sentence</a:t>
                </a:r>
                <a:endParaRPr sz="2000" b="1" i="0" u="none" strike="noStrike" cap="none">
                  <a:solidFill>
                    <a:schemeClr val="dk1"/>
                  </a:solidFill>
                  <a:latin typeface="Open Sans"/>
                  <a:ea typeface="Open Sans"/>
                  <a:cs typeface="Open Sans"/>
                  <a:sym typeface="Open Sans"/>
                </a:endParaRPr>
              </a:p>
            </p:txBody>
          </p:sp>
          <p:sp>
            <p:nvSpPr>
              <p:cNvPr id="1917" name="Google Shape;1917;p89"/>
              <p:cNvSpPr txBox="1"/>
              <p:nvPr/>
            </p:nvSpPr>
            <p:spPr>
              <a:xfrm>
                <a:off x="7597216" y="1641696"/>
                <a:ext cx="3921683" cy="368747"/>
              </a:xfrm>
              <a:prstGeom prst="rect">
                <a:avLst/>
              </a:prstGeom>
              <a:noFill/>
              <a:ln>
                <a:noFill/>
              </a:ln>
            </p:spPr>
            <p:txBody>
              <a:bodyPr spcFirstLastPara="1" wrap="square" lIns="91425" tIns="45700" rIns="91425" bIns="45700" anchor="t" anchorCtr="0">
                <a:noAutofit/>
              </a:bodyPr>
              <a:lstStyle/>
              <a:p>
                <a:pPr marL="0" marR="0" lvl="0" indent="0" algn="l" rtl="0">
                  <a:lnSpc>
                    <a:spcPct val="120000"/>
                  </a:lnSpc>
                  <a:spcBef>
                    <a:spcPts val="0"/>
                  </a:spcBef>
                  <a:spcAft>
                    <a:spcPts val="0"/>
                  </a:spcAft>
                  <a:buClr>
                    <a:srgbClr val="000000"/>
                  </a:buClr>
                  <a:buSzPts val="2000"/>
                  <a:buFont typeface="Arial"/>
                  <a:buNone/>
                </a:pPr>
                <a:r>
                  <a:rPr lang="en-US" sz="2000" b="0" i="0" u="none" strike="noStrike" cap="none">
                    <a:solidFill>
                      <a:schemeClr val="dk1"/>
                    </a:solidFill>
                    <a:latin typeface="Open Sans"/>
                    <a:ea typeface="Open Sans"/>
                    <a:cs typeface="Open Sans"/>
                    <a:sym typeface="Open Sans"/>
                  </a:rPr>
                  <a:t>Example : </a:t>
                </a:r>
                <a:r>
                  <a:rPr lang="en-US" sz="2000" b="1" i="0" u="none" strike="noStrike" cap="none">
                    <a:solidFill>
                      <a:schemeClr val="dk1"/>
                    </a:solidFill>
                    <a:latin typeface="Open Sans"/>
                    <a:ea typeface="Open Sans"/>
                    <a:cs typeface="Open Sans"/>
                    <a:sym typeface="Open Sans"/>
                  </a:rPr>
                  <a:t>Visiting relatives </a:t>
                </a:r>
                <a:r>
                  <a:rPr lang="en-US" sz="2000" b="0" i="0" u="none" strike="noStrike" cap="none">
                    <a:solidFill>
                      <a:schemeClr val="dk1"/>
                    </a:solidFill>
                    <a:latin typeface="Open Sans"/>
                    <a:ea typeface="Open Sans"/>
                    <a:cs typeface="Open Sans"/>
                    <a:sym typeface="Open Sans"/>
                  </a:rPr>
                  <a:t>can be boring.</a:t>
                </a:r>
                <a:endParaRPr sz="2000" b="0" i="0" u="none" strike="noStrike" cap="none">
                  <a:solidFill>
                    <a:schemeClr val="dk1"/>
                  </a:solidFill>
                  <a:latin typeface="Open Sans"/>
                  <a:ea typeface="Open Sans"/>
                  <a:cs typeface="Open Sans"/>
                  <a:sym typeface="Open Sans"/>
                </a:endParaRPr>
              </a:p>
            </p:txBody>
          </p:sp>
        </p:grpSp>
        <p:sp>
          <p:nvSpPr>
            <p:cNvPr id="1918" name="Google Shape;1918;p89"/>
            <p:cNvSpPr/>
            <p:nvPr/>
          </p:nvSpPr>
          <p:spPr>
            <a:xfrm>
              <a:off x="4240461" y="3815569"/>
              <a:ext cx="1548245" cy="490288"/>
            </a:xfrm>
            <a:prstGeom prst="homePlate">
              <a:avLst>
                <a:gd name="adj" fmla="val 50000"/>
              </a:avLst>
            </a:prstGeom>
            <a:solidFill>
              <a:srgbClr val="F2F2F2"/>
            </a:solidFill>
            <a:ln>
              <a:noFill/>
            </a:ln>
          </p:spPr>
          <p:txBody>
            <a:bodyPr spcFirstLastPara="1" wrap="square" lIns="91425" tIns="45700" rIns="91425" bIns="45700" anchor="ctr" anchorCtr="1">
              <a:norm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Open Sans"/>
                  <a:ea typeface="Open Sans"/>
                  <a:cs typeface="Open Sans"/>
                  <a:sym typeface="Open Sans"/>
                </a:rPr>
                <a:t>Referential Ambiguity</a:t>
              </a:r>
              <a:endParaRPr sz="1800" b="0" i="0" u="none" strike="noStrike" cap="none">
                <a:solidFill>
                  <a:schemeClr val="dk1"/>
                </a:solidFill>
                <a:latin typeface="Open Sans"/>
                <a:ea typeface="Open Sans"/>
                <a:cs typeface="Open Sans"/>
                <a:sym typeface="Open Sans"/>
              </a:endParaRPr>
            </a:p>
          </p:txBody>
        </p:sp>
        <p:sp>
          <p:nvSpPr>
            <p:cNvPr id="1919" name="Google Shape;1919;p89"/>
            <p:cNvSpPr/>
            <p:nvPr/>
          </p:nvSpPr>
          <p:spPr>
            <a:xfrm>
              <a:off x="6816000" y="3731316"/>
              <a:ext cx="658795" cy="658795"/>
            </a:xfrm>
            <a:prstGeom prst="ellipse">
              <a:avLst/>
            </a:prstGeom>
            <a:solidFill>
              <a:schemeClr val="lt1"/>
            </a:solidFill>
            <a:ln w="9525" cap="flat" cmpd="sng">
              <a:solidFill>
                <a:srgbClr val="BFBFBF"/>
              </a:solidFill>
              <a:prstDash val="solid"/>
              <a:round/>
              <a:headEnd type="none" w="sm" len="sm"/>
              <a:tailEnd type="none" w="sm" len="sm"/>
            </a:ln>
          </p:spPr>
          <p:txBody>
            <a:bodyPr spcFirstLastPara="1" wrap="square" lIns="91425" tIns="45700" rIns="91425" bIns="45700" anchor="ctr" anchorCtr="1">
              <a:norm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dk1"/>
                </a:solidFill>
                <a:latin typeface="Open Sans"/>
                <a:ea typeface="Open Sans"/>
                <a:cs typeface="Open Sans"/>
                <a:sym typeface="Open Sans"/>
              </a:endParaRPr>
            </a:p>
          </p:txBody>
        </p:sp>
        <p:cxnSp>
          <p:nvCxnSpPr>
            <p:cNvPr id="1920" name="Google Shape;1920;p89"/>
            <p:cNvCxnSpPr>
              <a:stCxn id="1918" idx="3"/>
              <a:endCxn id="1919" idx="2"/>
            </p:cNvCxnSpPr>
            <p:nvPr/>
          </p:nvCxnSpPr>
          <p:spPr>
            <a:xfrm>
              <a:off x="5788706" y="4060713"/>
              <a:ext cx="1027200" cy="0"/>
            </a:xfrm>
            <a:prstGeom prst="straightConnector1">
              <a:avLst/>
            </a:prstGeom>
            <a:noFill/>
            <a:ln w="9525" cap="rnd" cmpd="sng">
              <a:solidFill>
                <a:srgbClr val="BFBFBF"/>
              </a:solidFill>
              <a:prstDash val="dash"/>
              <a:round/>
              <a:headEnd type="none" w="sm" len="sm"/>
              <a:tailEnd type="triangle" w="med" len="med"/>
            </a:ln>
          </p:spPr>
        </p:cxnSp>
        <p:grpSp>
          <p:nvGrpSpPr>
            <p:cNvPr id="1921" name="Google Shape;1921;p89"/>
            <p:cNvGrpSpPr/>
            <p:nvPr/>
          </p:nvGrpSpPr>
          <p:grpSpPr>
            <a:xfrm>
              <a:off x="7597216" y="3690085"/>
              <a:ext cx="4019309" cy="743899"/>
              <a:chOff x="7597216" y="1272952"/>
              <a:chExt cx="4019309" cy="743899"/>
            </a:xfrm>
          </p:grpSpPr>
          <p:sp>
            <p:nvSpPr>
              <p:cNvPr id="1922" name="Google Shape;1922;p89"/>
              <p:cNvSpPr txBox="1"/>
              <p:nvPr/>
            </p:nvSpPr>
            <p:spPr>
              <a:xfrm>
                <a:off x="7597216" y="1272952"/>
                <a:ext cx="3921683" cy="368746"/>
              </a:xfrm>
              <a:prstGeom prst="rect">
                <a:avLst/>
              </a:prstGeom>
              <a:noFill/>
              <a:ln>
                <a:noFill/>
              </a:ln>
            </p:spPr>
            <p:txBody>
              <a:bodyPr spcFirstLastPara="1" wrap="square" lIns="91425" tIns="45700" rIns="91425" bIns="45700" anchor="b" anchorCtr="0">
                <a:norm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dk1"/>
                    </a:solidFill>
                    <a:latin typeface="Open Sans"/>
                    <a:ea typeface="Open Sans"/>
                    <a:cs typeface="Open Sans"/>
                    <a:sym typeface="Open Sans"/>
                  </a:rPr>
                  <a:t>Reference of a pronoun</a:t>
                </a:r>
                <a:endParaRPr sz="2000" b="1" i="0" u="none" strike="noStrike" cap="none">
                  <a:solidFill>
                    <a:schemeClr val="dk1"/>
                  </a:solidFill>
                  <a:latin typeface="Open Sans"/>
                  <a:ea typeface="Open Sans"/>
                  <a:cs typeface="Open Sans"/>
                  <a:sym typeface="Open Sans"/>
                </a:endParaRPr>
              </a:p>
            </p:txBody>
          </p:sp>
          <p:sp>
            <p:nvSpPr>
              <p:cNvPr id="1923" name="Google Shape;1923;p89"/>
              <p:cNvSpPr txBox="1"/>
              <p:nvPr/>
            </p:nvSpPr>
            <p:spPr>
              <a:xfrm>
                <a:off x="7597216" y="1624970"/>
                <a:ext cx="4019309" cy="391881"/>
              </a:xfrm>
              <a:prstGeom prst="rect">
                <a:avLst/>
              </a:prstGeom>
              <a:noFill/>
              <a:ln>
                <a:noFill/>
              </a:ln>
            </p:spPr>
            <p:txBody>
              <a:bodyPr spcFirstLastPara="1" wrap="square" lIns="91425" tIns="45700" rIns="91425" bIns="45700" anchor="t" anchorCtr="0">
                <a:noAutofit/>
              </a:bodyPr>
              <a:lstStyle/>
              <a:p>
                <a:pPr marL="0" marR="0" lvl="0" indent="0" algn="l" rtl="0">
                  <a:lnSpc>
                    <a:spcPct val="120000"/>
                  </a:lnSpc>
                  <a:spcBef>
                    <a:spcPts val="0"/>
                  </a:spcBef>
                  <a:spcAft>
                    <a:spcPts val="0"/>
                  </a:spcAft>
                  <a:buClr>
                    <a:srgbClr val="000000"/>
                  </a:buClr>
                  <a:buSzPts val="2000"/>
                  <a:buFont typeface="Arial"/>
                  <a:buNone/>
                </a:pPr>
                <a:r>
                  <a:rPr lang="en-US" sz="2000" b="0" i="0" u="none" strike="noStrike" cap="none">
                    <a:solidFill>
                      <a:schemeClr val="dk1"/>
                    </a:solidFill>
                    <a:latin typeface="Open Sans"/>
                    <a:ea typeface="Open Sans"/>
                    <a:cs typeface="Open Sans"/>
                    <a:sym typeface="Open Sans"/>
                  </a:rPr>
                  <a:t>The boy told the father about the theft. </a:t>
                </a:r>
                <a:r>
                  <a:rPr lang="en-US" sz="2000" b="1" i="0" u="none" strike="noStrike" cap="none">
                    <a:solidFill>
                      <a:schemeClr val="dk1"/>
                    </a:solidFill>
                    <a:latin typeface="Open Sans"/>
                    <a:ea typeface="Open Sans"/>
                    <a:cs typeface="Open Sans"/>
                    <a:sym typeface="Open Sans"/>
                  </a:rPr>
                  <a:t>He</a:t>
                </a:r>
                <a:r>
                  <a:rPr lang="en-US" sz="2000" b="0" i="0" u="none" strike="noStrike" cap="none">
                    <a:solidFill>
                      <a:schemeClr val="dk1"/>
                    </a:solidFill>
                    <a:latin typeface="Open Sans"/>
                    <a:ea typeface="Open Sans"/>
                    <a:cs typeface="Open Sans"/>
                    <a:sym typeface="Open Sans"/>
                  </a:rPr>
                  <a:t> was very upset.</a:t>
                </a:r>
                <a:endParaRPr sz="2000" b="0" i="0" u="none" strike="noStrike" cap="none">
                  <a:solidFill>
                    <a:schemeClr val="dk1"/>
                  </a:solidFill>
                  <a:latin typeface="Open Sans"/>
                  <a:ea typeface="Open Sans"/>
                  <a:cs typeface="Open Sans"/>
                  <a:sym typeface="Open Sans"/>
                </a:endParaRPr>
              </a:p>
            </p:txBody>
          </p:sp>
        </p:grpSp>
        <p:sp>
          <p:nvSpPr>
            <p:cNvPr id="1924" name="Google Shape;1924;p89"/>
            <p:cNvSpPr/>
            <p:nvPr/>
          </p:nvSpPr>
          <p:spPr>
            <a:xfrm>
              <a:off x="3269662" y="2301213"/>
              <a:ext cx="102188" cy="102184"/>
            </a:xfrm>
            <a:prstGeom prst="ellipse">
              <a:avLst/>
            </a:prstGeom>
            <a:solidFill>
              <a:schemeClr val="accent1"/>
            </a:solidFill>
            <a:ln w="28575" cap="flat" cmpd="sng">
              <a:solidFill>
                <a:schemeClr val="lt1"/>
              </a:solidFill>
              <a:prstDash val="solid"/>
              <a:miter lim="800000"/>
              <a:headEnd type="none" w="sm" len="sm"/>
              <a:tailEnd type="none" w="sm" len="sm"/>
            </a:ln>
          </p:spPr>
          <p:txBody>
            <a:bodyPr spcFirstLastPara="1" wrap="square" lIns="91425" tIns="45700" rIns="91425" bIns="45700" anchor="ctr" anchorCtr="0">
              <a:normAutofit lnSpcReduction="10000"/>
            </a:bodyPr>
            <a:lstStyle/>
            <a:p>
              <a:pPr marL="0" marR="0" lvl="0" indent="0" algn="ctr" rtl="0">
                <a:lnSpc>
                  <a:spcPct val="40000"/>
                </a:lnSpc>
                <a:spcBef>
                  <a:spcPts val="0"/>
                </a:spcBef>
                <a:spcAft>
                  <a:spcPts val="0"/>
                </a:spcAft>
                <a:buClr>
                  <a:srgbClr val="000000"/>
                </a:buClr>
                <a:buSzPts val="112"/>
                <a:buFont typeface="Arial"/>
                <a:buNone/>
              </a:pPr>
              <a:endParaRPr sz="100" b="0" i="0" u="none" strike="noStrike" cap="none">
                <a:solidFill>
                  <a:schemeClr val="dk1"/>
                </a:solidFill>
                <a:latin typeface="Open Sans"/>
                <a:ea typeface="Open Sans"/>
                <a:cs typeface="Open Sans"/>
                <a:sym typeface="Open Sans"/>
              </a:endParaRPr>
            </a:p>
          </p:txBody>
        </p:sp>
        <p:sp>
          <p:nvSpPr>
            <p:cNvPr id="1925" name="Google Shape;1925;p89"/>
            <p:cNvSpPr/>
            <p:nvPr/>
          </p:nvSpPr>
          <p:spPr>
            <a:xfrm>
              <a:off x="3269662" y="3148938"/>
              <a:ext cx="102188" cy="102184"/>
            </a:xfrm>
            <a:prstGeom prst="ellipse">
              <a:avLst/>
            </a:prstGeom>
            <a:solidFill>
              <a:schemeClr val="accent1"/>
            </a:solidFill>
            <a:ln w="28575" cap="flat" cmpd="sng">
              <a:solidFill>
                <a:schemeClr val="lt1"/>
              </a:solidFill>
              <a:prstDash val="solid"/>
              <a:miter lim="800000"/>
              <a:headEnd type="none" w="sm" len="sm"/>
              <a:tailEnd type="none" w="sm" len="sm"/>
            </a:ln>
          </p:spPr>
          <p:txBody>
            <a:bodyPr spcFirstLastPara="1" wrap="square" lIns="91425" tIns="45700" rIns="91425" bIns="45700" anchor="ctr" anchorCtr="0">
              <a:normAutofit lnSpcReduction="10000"/>
            </a:bodyPr>
            <a:lstStyle/>
            <a:p>
              <a:pPr marL="0" marR="0" lvl="0" indent="0" algn="ctr" rtl="0">
                <a:lnSpc>
                  <a:spcPct val="40000"/>
                </a:lnSpc>
                <a:spcBef>
                  <a:spcPts val="0"/>
                </a:spcBef>
                <a:spcAft>
                  <a:spcPts val="0"/>
                </a:spcAft>
                <a:buClr>
                  <a:srgbClr val="000000"/>
                </a:buClr>
                <a:buSzPts val="112"/>
                <a:buFont typeface="Arial"/>
                <a:buNone/>
              </a:pPr>
              <a:endParaRPr sz="100" b="0" i="0" u="none" strike="noStrike" cap="none">
                <a:solidFill>
                  <a:schemeClr val="dk1"/>
                </a:solidFill>
                <a:latin typeface="Open Sans"/>
                <a:ea typeface="Open Sans"/>
                <a:cs typeface="Open Sans"/>
                <a:sym typeface="Open Sans"/>
              </a:endParaRPr>
            </a:p>
          </p:txBody>
        </p:sp>
        <p:sp>
          <p:nvSpPr>
            <p:cNvPr id="1926" name="Google Shape;1926;p89"/>
            <p:cNvSpPr/>
            <p:nvPr/>
          </p:nvSpPr>
          <p:spPr>
            <a:xfrm>
              <a:off x="3269662" y="4005027"/>
              <a:ext cx="102188" cy="102184"/>
            </a:xfrm>
            <a:prstGeom prst="ellipse">
              <a:avLst/>
            </a:prstGeom>
            <a:solidFill>
              <a:schemeClr val="accent1"/>
            </a:solidFill>
            <a:ln w="28575" cap="flat" cmpd="sng">
              <a:solidFill>
                <a:schemeClr val="lt1"/>
              </a:solidFill>
              <a:prstDash val="solid"/>
              <a:miter lim="800000"/>
              <a:headEnd type="none" w="sm" len="sm"/>
              <a:tailEnd type="none" w="sm" len="sm"/>
            </a:ln>
          </p:spPr>
          <p:txBody>
            <a:bodyPr spcFirstLastPara="1" wrap="square" lIns="91425" tIns="45700" rIns="91425" bIns="45700" anchor="ctr" anchorCtr="0">
              <a:normAutofit lnSpcReduction="10000"/>
            </a:bodyPr>
            <a:lstStyle/>
            <a:p>
              <a:pPr marL="0" marR="0" lvl="0" indent="0" algn="ctr" rtl="0">
                <a:lnSpc>
                  <a:spcPct val="40000"/>
                </a:lnSpc>
                <a:spcBef>
                  <a:spcPts val="0"/>
                </a:spcBef>
                <a:spcAft>
                  <a:spcPts val="0"/>
                </a:spcAft>
                <a:buClr>
                  <a:srgbClr val="000000"/>
                </a:buClr>
                <a:buSzPts val="112"/>
                <a:buFont typeface="Arial"/>
                <a:buNone/>
              </a:pPr>
              <a:endParaRPr sz="100" b="0" i="0" u="none" strike="noStrike" cap="none">
                <a:solidFill>
                  <a:schemeClr val="dk1"/>
                </a:solidFill>
                <a:latin typeface="Open Sans"/>
                <a:ea typeface="Open Sans"/>
                <a:cs typeface="Open Sans"/>
                <a:sym typeface="Open Sans"/>
              </a:endParaRPr>
            </a:p>
          </p:txBody>
        </p:sp>
      </p:grpSp>
      <p:pic>
        <p:nvPicPr>
          <p:cNvPr id="1927" name="Google Shape;1927;p89"/>
          <p:cNvPicPr preferRelativeResize="0"/>
          <p:nvPr/>
        </p:nvPicPr>
        <p:blipFill rotWithShape="1">
          <a:blip r:embed="rId3">
            <a:alphaModFix/>
          </a:blip>
          <a:srcRect/>
          <a:stretch/>
        </p:blipFill>
        <p:spPr>
          <a:xfrm>
            <a:off x="4305134" y="475662"/>
            <a:ext cx="7614470" cy="686618"/>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931"/>
        <p:cNvGrpSpPr/>
        <p:nvPr/>
      </p:nvGrpSpPr>
      <p:grpSpPr>
        <a:xfrm>
          <a:off x="0" y="0"/>
          <a:ext cx="0" cy="0"/>
          <a:chOff x="0" y="0"/>
          <a:chExt cx="0" cy="0"/>
        </a:xfrm>
      </p:grpSpPr>
      <p:sp>
        <p:nvSpPr>
          <p:cNvPr id="1932" name="Google Shape;1932;p16"/>
          <p:cNvSpPr txBox="1">
            <a:spLocks noGrp="1"/>
          </p:cNvSpPr>
          <p:nvPr>
            <p:ph type="body" idx="1"/>
          </p:nvPr>
        </p:nvSpPr>
        <p:spPr>
          <a:xfrm>
            <a:off x="3913352" y="4201721"/>
            <a:ext cx="8429296" cy="740559"/>
          </a:xfrm>
          <a:prstGeom prst="rect">
            <a:avLst/>
          </a:prstGeom>
          <a:noFill/>
          <a:ln>
            <a:noFill/>
          </a:ln>
        </p:spPr>
        <p:txBody>
          <a:bodyPr spcFirstLastPara="1" wrap="square" lIns="91425" tIns="45700" rIns="91425" bIns="45700" anchor="t" anchorCtr="0">
            <a:normAutofit/>
          </a:bodyPr>
          <a:lstStyle/>
          <a:p>
            <a:pPr marL="457200" marR="0" lvl="0" indent="-228600" algn="ctr" rtl="0">
              <a:lnSpc>
                <a:spcPct val="100000"/>
              </a:lnSpc>
              <a:spcBef>
                <a:spcPts val="1000"/>
              </a:spcBef>
              <a:spcAft>
                <a:spcPts val="0"/>
              </a:spcAft>
              <a:buClr>
                <a:srgbClr val="FFFFFF"/>
              </a:buClr>
              <a:buSzPts val="2800"/>
              <a:buFont typeface="Arial"/>
              <a:buNone/>
            </a:pPr>
            <a:r>
              <a:rPr lang="en-US">
                <a:latin typeface="Open Sans ExtraBold"/>
                <a:ea typeface="Open Sans ExtraBold"/>
                <a:cs typeface="Open Sans ExtraBold"/>
                <a:sym typeface="Open Sans ExtraBold"/>
              </a:rPr>
              <a:t>Data Formats</a:t>
            </a:r>
            <a:endParaRPr>
              <a:latin typeface="Open Sans ExtraBold"/>
              <a:ea typeface="Open Sans ExtraBold"/>
              <a:cs typeface="Open Sans ExtraBold"/>
              <a:sym typeface="Open Sans ExtraBold"/>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937"/>
        <p:cNvGrpSpPr/>
        <p:nvPr/>
      </p:nvGrpSpPr>
      <p:grpSpPr>
        <a:xfrm>
          <a:off x="0" y="0"/>
          <a:ext cx="0" cy="0"/>
          <a:chOff x="0" y="0"/>
          <a:chExt cx="0" cy="0"/>
        </a:xfrm>
      </p:grpSpPr>
      <p:sp>
        <p:nvSpPr>
          <p:cNvPr id="1938" name="Google Shape;1938;p90"/>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800"/>
              <a:buNone/>
            </a:pPr>
            <a:r>
              <a:rPr lang="en-US">
                <a:latin typeface="Open Sans"/>
                <a:ea typeface="Open Sans"/>
                <a:cs typeface="Open Sans"/>
                <a:sym typeface="Open Sans"/>
              </a:rPr>
              <a:t>Data Formats</a:t>
            </a:r>
            <a:endParaRPr>
              <a:latin typeface="Open Sans"/>
              <a:ea typeface="Open Sans"/>
              <a:cs typeface="Open Sans"/>
              <a:sym typeface="Open Sans"/>
            </a:endParaRPr>
          </a:p>
        </p:txBody>
      </p:sp>
      <p:pic>
        <p:nvPicPr>
          <p:cNvPr id="1939" name="Google Shape;1939;p90"/>
          <p:cNvPicPr preferRelativeResize="0"/>
          <p:nvPr/>
        </p:nvPicPr>
        <p:blipFill rotWithShape="1">
          <a:blip r:embed="rId3">
            <a:alphaModFix/>
          </a:blip>
          <a:srcRect/>
          <a:stretch/>
        </p:blipFill>
        <p:spPr>
          <a:xfrm>
            <a:off x="5963285" y="475662"/>
            <a:ext cx="4298169" cy="686618"/>
          </a:xfrm>
          <a:prstGeom prst="rect">
            <a:avLst/>
          </a:prstGeom>
          <a:noFill/>
          <a:ln>
            <a:noFill/>
          </a:ln>
        </p:spPr>
      </p:pic>
      <p:sp>
        <p:nvSpPr>
          <p:cNvPr id="1940" name="Google Shape;1940;p90"/>
          <p:cNvSpPr/>
          <p:nvPr/>
        </p:nvSpPr>
        <p:spPr>
          <a:xfrm>
            <a:off x="1494265" y="1218934"/>
            <a:ext cx="13022146" cy="1133075"/>
          </a:xfrm>
          <a:prstGeom prst="roundRect">
            <a:avLst>
              <a:gd name="adj" fmla="val 16667"/>
            </a:avLst>
          </a:prstGeom>
          <a:solidFill>
            <a:schemeClr val="lt1"/>
          </a:solidFill>
          <a:ln w="25400" cap="flat" cmpd="sng">
            <a:solidFill>
              <a:schemeClr val="dk2"/>
            </a:solidFill>
            <a:prstDash val="solid"/>
            <a:round/>
            <a:headEnd type="none" w="sm" len="sm"/>
            <a:tailEnd type="none" w="sm" len="sm"/>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dk1"/>
                </a:solidFill>
                <a:latin typeface="Open Sans"/>
                <a:ea typeface="Open Sans"/>
                <a:cs typeface="Open Sans"/>
                <a:sym typeface="Open Sans"/>
              </a:rPr>
              <a:t>To apply NLP on data, we need to have the data which is available on different kinds of sources in different formats.</a:t>
            </a:r>
            <a:endParaRPr sz="1400" b="0" i="0" u="none" strike="noStrike" cap="none">
              <a:solidFill>
                <a:srgbClr val="000000"/>
              </a:solidFill>
              <a:latin typeface="Arial"/>
              <a:ea typeface="Arial"/>
              <a:cs typeface="Arial"/>
              <a:sym typeface="Arial"/>
            </a:endParaRPr>
          </a:p>
        </p:txBody>
      </p:sp>
      <p:grpSp>
        <p:nvGrpSpPr>
          <p:cNvPr id="1941" name="Google Shape;1941;p90"/>
          <p:cNvGrpSpPr/>
          <p:nvPr/>
        </p:nvGrpSpPr>
        <p:grpSpPr>
          <a:xfrm>
            <a:off x="1945593" y="3922177"/>
            <a:ext cx="12570818" cy="4551850"/>
            <a:chOff x="1956871" y="1841745"/>
            <a:chExt cx="12570818" cy="4551850"/>
          </a:xfrm>
        </p:grpSpPr>
        <p:grpSp>
          <p:nvGrpSpPr>
            <p:cNvPr id="1942" name="Google Shape;1942;p90"/>
            <p:cNvGrpSpPr/>
            <p:nvPr/>
          </p:nvGrpSpPr>
          <p:grpSpPr>
            <a:xfrm>
              <a:off x="1956871" y="1841745"/>
              <a:ext cx="4342646" cy="854495"/>
              <a:chOff x="1955800" y="1981994"/>
              <a:chExt cx="4343400" cy="2682240"/>
            </a:xfrm>
          </p:grpSpPr>
          <p:sp>
            <p:nvSpPr>
              <p:cNvPr id="1943" name="Google Shape;1943;p90"/>
              <p:cNvSpPr/>
              <p:nvPr/>
            </p:nvSpPr>
            <p:spPr>
              <a:xfrm>
                <a:off x="1955800" y="1981994"/>
                <a:ext cx="4343400" cy="2682240"/>
              </a:xfrm>
              <a:prstGeom prst="rect">
                <a:avLst/>
              </a:prstGeom>
              <a:solidFill>
                <a:srgbClr val="FFAFAF">
                  <a:alpha val="23921"/>
                </a:srgbClr>
              </a:solidFill>
              <a:ln w="25400" cap="flat" cmpd="sng">
                <a:solidFill>
                  <a:schemeClr val="lt1"/>
                </a:solidFill>
                <a:prstDash val="solid"/>
                <a:round/>
                <a:headEnd type="none" w="sm" len="sm"/>
                <a:tailEnd type="none" w="sm" len="sm"/>
              </a:ln>
            </p:spPr>
            <p:txBody>
              <a:bodyPr spcFirstLastPara="1" wrap="square" lIns="714150" tIns="26650" rIns="660825" bIns="26650" anchor="ctr" anchorCtr="0">
                <a:noAutofit/>
              </a:bodyPr>
              <a:lstStyle/>
              <a:p>
                <a:pPr marL="0" marR="0" lvl="0" indent="0" algn="ctr" rtl="0">
                  <a:lnSpc>
                    <a:spcPct val="90000"/>
                  </a:lnSpc>
                  <a:spcBef>
                    <a:spcPts val="0"/>
                  </a:spcBef>
                  <a:spcAft>
                    <a:spcPts val="0"/>
                  </a:spcAft>
                  <a:buClr>
                    <a:srgbClr val="000000"/>
                  </a:buClr>
                  <a:buSzPts val="1400"/>
                  <a:buFont typeface="Arial"/>
                  <a:buNone/>
                </a:pPr>
                <a:endParaRPr sz="1400" b="0" i="0" u="none" strike="noStrike" cap="none">
                  <a:solidFill>
                    <a:schemeClr val="dk1"/>
                  </a:solidFill>
                  <a:latin typeface="Open Sans Light"/>
                  <a:ea typeface="Open Sans Light"/>
                  <a:cs typeface="Open Sans Light"/>
                  <a:sym typeface="Open Sans Light"/>
                </a:endParaRPr>
              </a:p>
            </p:txBody>
          </p:sp>
          <p:sp>
            <p:nvSpPr>
              <p:cNvPr id="1944" name="Google Shape;1944;p90"/>
              <p:cNvSpPr txBox="1"/>
              <p:nvPr/>
            </p:nvSpPr>
            <p:spPr>
              <a:xfrm>
                <a:off x="2737720" y="2506633"/>
                <a:ext cx="3352800" cy="1352544"/>
              </a:xfrm>
              <a:prstGeom prst="rect">
                <a:avLst/>
              </a:prstGeom>
              <a:noFill/>
              <a:ln>
                <a:noFill/>
              </a:ln>
            </p:spPr>
            <p:txBody>
              <a:bodyPr spcFirstLastPara="1" wrap="square" lIns="91425" tIns="45700" rIns="0"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a:solidFill>
                      <a:srgbClr val="000000"/>
                    </a:solidFill>
                    <a:latin typeface="Open Sans"/>
                    <a:ea typeface="Open Sans"/>
                    <a:cs typeface="Open Sans"/>
                    <a:sym typeface="Open Sans"/>
                  </a:rPr>
                  <a:t>Structured</a:t>
                </a:r>
                <a:endParaRPr sz="1400" b="0" i="0" u="none" strike="noStrike" cap="none">
                  <a:solidFill>
                    <a:srgbClr val="000000"/>
                  </a:solidFill>
                  <a:latin typeface="Arial"/>
                  <a:ea typeface="Arial"/>
                  <a:cs typeface="Arial"/>
                  <a:sym typeface="Arial"/>
                </a:endParaRPr>
              </a:p>
            </p:txBody>
          </p:sp>
        </p:grpSp>
        <p:grpSp>
          <p:nvGrpSpPr>
            <p:cNvPr id="1945" name="Google Shape;1945;p90"/>
            <p:cNvGrpSpPr/>
            <p:nvPr/>
          </p:nvGrpSpPr>
          <p:grpSpPr>
            <a:xfrm>
              <a:off x="9956483" y="1955650"/>
              <a:ext cx="4571206" cy="706195"/>
              <a:chOff x="9956800" y="2027559"/>
              <a:chExt cx="4572000" cy="2216730"/>
            </a:xfrm>
          </p:grpSpPr>
          <p:sp>
            <p:nvSpPr>
              <p:cNvPr id="1946" name="Google Shape;1946;p90"/>
              <p:cNvSpPr/>
              <p:nvPr/>
            </p:nvSpPr>
            <p:spPr>
              <a:xfrm>
                <a:off x="9956800" y="2027559"/>
                <a:ext cx="4572000" cy="2216730"/>
              </a:xfrm>
              <a:prstGeom prst="rect">
                <a:avLst/>
              </a:prstGeom>
              <a:solidFill>
                <a:srgbClr val="D8E2F3">
                  <a:alpha val="74117"/>
                </a:srgbClr>
              </a:solidFill>
              <a:ln w="25400" cap="flat" cmpd="sng">
                <a:solidFill>
                  <a:schemeClr val="lt1"/>
                </a:solidFill>
                <a:prstDash val="solid"/>
                <a:round/>
                <a:headEnd type="none" w="sm" len="sm"/>
                <a:tailEnd type="none" w="sm" len="sm"/>
              </a:ln>
            </p:spPr>
            <p:txBody>
              <a:bodyPr spcFirstLastPara="1" wrap="square" lIns="714150" tIns="26650" rIns="660825" bIns="26650" anchor="ctr" anchorCtr="0">
                <a:noAutofit/>
              </a:bodyPr>
              <a:lstStyle/>
              <a:p>
                <a:pPr marL="0" marR="0" lvl="0" indent="0" algn="ctr" rtl="0">
                  <a:lnSpc>
                    <a:spcPct val="90000"/>
                  </a:lnSpc>
                  <a:spcBef>
                    <a:spcPts val="0"/>
                  </a:spcBef>
                  <a:spcAft>
                    <a:spcPts val="0"/>
                  </a:spcAft>
                  <a:buClr>
                    <a:srgbClr val="000000"/>
                  </a:buClr>
                  <a:buSzPts val="1400"/>
                  <a:buFont typeface="Arial"/>
                  <a:buNone/>
                </a:pPr>
                <a:endParaRPr sz="1400" b="0" i="0" u="none" strike="noStrike" cap="none">
                  <a:solidFill>
                    <a:schemeClr val="dk1"/>
                  </a:solidFill>
                  <a:latin typeface="Open Sans Light"/>
                  <a:ea typeface="Open Sans Light"/>
                  <a:cs typeface="Open Sans Light"/>
                  <a:sym typeface="Open Sans Light"/>
                </a:endParaRPr>
              </a:p>
            </p:txBody>
          </p:sp>
          <p:sp>
            <p:nvSpPr>
              <p:cNvPr id="1947" name="Google Shape;1947;p90"/>
              <p:cNvSpPr txBox="1"/>
              <p:nvPr/>
            </p:nvSpPr>
            <p:spPr>
              <a:xfrm>
                <a:off x="10299700" y="2334859"/>
                <a:ext cx="3754992" cy="1352544"/>
              </a:xfrm>
              <a:prstGeom prst="rect">
                <a:avLst/>
              </a:prstGeom>
              <a:noFill/>
              <a:ln>
                <a:noFill/>
              </a:ln>
            </p:spPr>
            <p:txBody>
              <a:bodyPr spcFirstLastPara="1" wrap="square" lIns="0"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a:solidFill>
                      <a:srgbClr val="000000"/>
                    </a:solidFill>
                    <a:latin typeface="Open Sans"/>
                    <a:ea typeface="Open Sans"/>
                    <a:cs typeface="Open Sans"/>
                    <a:sym typeface="Open Sans"/>
                  </a:rPr>
                  <a:t>Unstructured</a:t>
                </a:r>
                <a:endParaRPr sz="2400" b="0" i="0" u="none" strike="noStrike" cap="none">
                  <a:solidFill>
                    <a:srgbClr val="000000"/>
                  </a:solidFill>
                  <a:latin typeface="Arial"/>
                  <a:ea typeface="Arial"/>
                  <a:cs typeface="Arial"/>
                  <a:sym typeface="Arial"/>
                </a:endParaRPr>
              </a:p>
            </p:txBody>
          </p:sp>
        </p:grpSp>
        <p:grpSp>
          <p:nvGrpSpPr>
            <p:cNvPr id="1948" name="Google Shape;1948;p90"/>
            <p:cNvGrpSpPr/>
            <p:nvPr/>
          </p:nvGrpSpPr>
          <p:grpSpPr>
            <a:xfrm>
              <a:off x="5956677" y="5539100"/>
              <a:ext cx="4342646" cy="854495"/>
              <a:chOff x="5956300" y="5361887"/>
              <a:chExt cx="4343400" cy="2682240"/>
            </a:xfrm>
          </p:grpSpPr>
          <p:sp>
            <p:nvSpPr>
              <p:cNvPr id="1949" name="Google Shape;1949;p90"/>
              <p:cNvSpPr/>
              <p:nvPr/>
            </p:nvSpPr>
            <p:spPr>
              <a:xfrm>
                <a:off x="5956300" y="5361887"/>
                <a:ext cx="4343400" cy="2682240"/>
              </a:xfrm>
              <a:prstGeom prst="rect">
                <a:avLst/>
              </a:prstGeom>
              <a:solidFill>
                <a:srgbClr val="ADF5EC">
                  <a:alpha val="49019"/>
                </a:srgbClr>
              </a:solidFill>
              <a:ln w="25400" cap="flat" cmpd="sng">
                <a:solidFill>
                  <a:schemeClr val="lt1"/>
                </a:solidFill>
                <a:prstDash val="solid"/>
                <a:round/>
                <a:headEnd type="none" w="sm" len="sm"/>
                <a:tailEnd type="none" w="sm" len="sm"/>
              </a:ln>
            </p:spPr>
            <p:txBody>
              <a:bodyPr spcFirstLastPara="1" wrap="square" lIns="714150" tIns="26650" rIns="660825" bIns="26650" anchor="ctr" anchorCtr="0">
                <a:noAutofit/>
              </a:bodyPr>
              <a:lstStyle/>
              <a:p>
                <a:pPr marL="0" marR="0" lvl="0" indent="0" algn="ctr" rtl="0">
                  <a:lnSpc>
                    <a:spcPct val="90000"/>
                  </a:lnSpc>
                  <a:spcBef>
                    <a:spcPts val="0"/>
                  </a:spcBef>
                  <a:spcAft>
                    <a:spcPts val="0"/>
                  </a:spcAft>
                  <a:buClr>
                    <a:srgbClr val="000000"/>
                  </a:buClr>
                  <a:buSzPts val="1400"/>
                  <a:buFont typeface="Arial"/>
                  <a:buNone/>
                </a:pPr>
                <a:endParaRPr sz="1400" b="0" i="0" u="none" strike="noStrike" cap="none">
                  <a:solidFill>
                    <a:schemeClr val="dk1"/>
                  </a:solidFill>
                  <a:latin typeface="Open Sans Light"/>
                  <a:ea typeface="Open Sans Light"/>
                  <a:cs typeface="Open Sans Light"/>
                  <a:sym typeface="Open Sans Light"/>
                </a:endParaRPr>
              </a:p>
            </p:txBody>
          </p:sp>
          <p:sp>
            <p:nvSpPr>
              <p:cNvPr id="1950" name="Google Shape;1950;p90"/>
              <p:cNvSpPr txBox="1"/>
              <p:nvPr/>
            </p:nvSpPr>
            <p:spPr>
              <a:xfrm>
                <a:off x="6375400" y="6142205"/>
                <a:ext cx="3447765" cy="1352544"/>
              </a:xfrm>
              <a:prstGeom prst="rect">
                <a:avLst/>
              </a:prstGeom>
              <a:noFill/>
              <a:ln>
                <a:noFill/>
              </a:ln>
            </p:spPr>
            <p:txBody>
              <a:bodyPr spcFirstLastPara="1" wrap="square" lIns="0"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a:solidFill>
                      <a:srgbClr val="000000"/>
                    </a:solidFill>
                    <a:latin typeface="Open Sans"/>
                    <a:ea typeface="Open Sans"/>
                    <a:cs typeface="Open Sans"/>
                    <a:sym typeface="Open Sans"/>
                  </a:rPr>
                  <a:t>Semi-Structured</a:t>
                </a:r>
                <a:endParaRPr sz="2400" b="0" i="0" u="none" strike="noStrike" cap="none">
                  <a:solidFill>
                    <a:srgbClr val="000000"/>
                  </a:solidFill>
                  <a:latin typeface="Arial"/>
                  <a:ea typeface="Arial"/>
                  <a:cs typeface="Arial"/>
                  <a:sym typeface="Arial"/>
                </a:endParaRPr>
              </a:p>
            </p:txBody>
          </p:sp>
        </p:grpSp>
        <p:grpSp>
          <p:nvGrpSpPr>
            <p:cNvPr id="1951" name="Google Shape;1951;p90"/>
            <p:cNvGrpSpPr/>
            <p:nvPr/>
          </p:nvGrpSpPr>
          <p:grpSpPr>
            <a:xfrm>
              <a:off x="6390942" y="2221497"/>
              <a:ext cx="1679324" cy="1379954"/>
              <a:chOff x="6390640" y="2221883"/>
              <a:chExt cx="1679616" cy="1380194"/>
            </a:xfrm>
          </p:grpSpPr>
          <p:sp>
            <p:nvSpPr>
              <p:cNvPr id="1952" name="Google Shape;1952;p90"/>
              <p:cNvSpPr/>
              <p:nvPr/>
            </p:nvSpPr>
            <p:spPr>
              <a:xfrm>
                <a:off x="6899442" y="2256313"/>
                <a:ext cx="1170814" cy="1345764"/>
              </a:xfrm>
              <a:custGeom>
                <a:avLst/>
                <a:gdLst/>
                <a:ahLst/>
                <a:cxnLst/>
                <a:rect l="l" t="t" r="r" b="b"/>
                <a:pathLst>
                  <a:path w="2678171" h="2330008" extrusionOk="0">
                    <a:moveTo>
                      <a:pt x="1339086" y="0"/>
                    </a:moveTo>
                    <a:lnTo>
                      <a:pt x="2678169" y="506777"/>
                    </a:lnTo>
                    <a:lnTo>
                      <a:pt x="2678169" y="1823231"/>
                    </a:lnTo>
                    <a:lnTo>
                      <a:pt x="1339086" y="2330008"/>
                    </a:lnTo>
                    <a:lnTo>
                      <a:pt x="2" y="1823231"/>
                    </a:lnTo>
                    <a:lnTo>
                      <a:pt x="2" y="506777"/>
                    </a:lnTo>
                    <a:lnTo>
                      <a:pt x="1339086" y="0"/>
                    </a:lnTo>
                    <a:close/>
                  </a:path>
                </a:pathLst>
              </a:custGeom>
              <a:solidFill>
                <a:srgbClr val="FF8585"/>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rgbClr val="000000"/>
                  </a:buClr>
                  <a:buSzPts val="2000"/>
                  <a:buFont typeface="Arial"/>
                  <a:buNone/>
                </a:pPr>
                <a:endParaRPr sz="2000" b="1" i="0" u="none" strike="noStrike" cap="none">
                  <a:solidFill>
                    <a:schemeClr val="lt1"/>
                  </a:solidFill>
                  <a:latin typeface="Open Sans"/>
                  <a:ea typeface="Open Sans"/>
                  <a:cs typeface="Open Sans"/>
                  <a:sym typeface="Open Sans"/>
                </a:endParaRPr>
              </a:p>
            </p:txBody>
          </p:sp>
          <p:cxnSp>
            <p:nvCxnSpPr>
              <p:cNvPr id="1953" name="Google Shape;1953;p90"/>
              <p:cNvCxnSpPr/>
              <p:nvPr/>
            </p:nvCxnSpPr>
            <p:spPr>
              <a:xfrm rot="10800000">
                <a:off x="6390640" y="2221883"/>
                <a:ext cx="524042" cy="327921"/>
              </a:xfrm>
              <a:prstGeom prst="straightConnector1">
                <a:avLst/>
              </a:prstGeom>
              <a:noFill/>
              <a:ln w="9525" cap="flat" cmpd="sng">
                <a:solidFill>
                  <a:srgbClr val="BFBFBF"/>
                </a:solidFill>
                <a:prstDash val="solid"/>
                <a:round/>
                <a:headEnd type="none" w="sm" len="sm"/>
                <a:tailEnd type="oval" w="med" len="med"/>
              </a:ln>
            </p:spPr>
          </p:cxnSp>
        </p:grpSp>
        <p:grpSp>
          <p:nvGrpSpPr>
            <p:cNvPr id="1954" name="Google Shape;1954;p90"/>
            <p:cNvGrpSpPr/>
            <p:nvPr/>
          </p:nvGrpSpPr>
          <p:grpSpPr>
            <a:xfrm>
              <a:off x="8163916" y="2236734"/>
              <a:ext cx="1665156" cy="1364717"/>
              <a:chOff x="8163922" y="2237123"/>
              <a:chExt cx="1665445" cy="1364954"/>
            </a:xfrm>
          </p:grpSpPr>
          <p:sp>
            <p:nvSpPr>
              <p:cNvPr id="1955" name="Google Shape;1955;p90"/>
              <p:cNvSpPr/>
              <p:nvPr/>
            </p:nvSpPr>
            <p:spPr>
              <a:xfrm>
                <a:off x="8163922" y="2256313"/>
                <a:ext cx="1170814" cy="1345764"/>
              </a:xfrm>
              <a:custGeom>
                <a:avLst/>
                <a:gdLst/>
                <a:ahLst/>
                <a:cxnLst/>
                <a:rect l="l" t="t" r="r" b="b"/>
                <a:pathLst>
                  <a:path w="2678171" h="2330008" extrusionOk="0">
                    <a:moveTo>
                      <a:pt x="1339086" y="0"/>
                    </a:moveTo>
                    <a:lnTo>
                      <a:pt x="2678169" y="506777"/>
                    </a:lnTo>
                    <a:lnTo>
                      <a:pt x="2678169" y="1823231"/>
                    </a:lnTo>
                    <a:lnTo>
                      <a:pt x="1339086" y="2330008"/>
                    </a:lnTo>
                    <a:lnTo>
                      <a:pt x="2" y="1823231"/>
                    </a:lnTo>
                    <a:lnTo>
                      <a:pt x="2" y="506777"/>
                    </a:lnTo>
                    <a:lnTo>
                      <a:pt x="1339086" y="0"/>
                    </a:lnTo>
                    <a:close/>
                  </a:path>
                </a:pathLst>
              </a:custGeom>
              <a:solidFill>
                <a:srgbClr val="41A0CB"/>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rgbClr val="000000"/>
                  </a:buClr>
                  <a:buSzPts val="2000"/>
                  <a:buFont typeface="Arial"/>
                  <a:buNone/>
                </a:pPr>
                <a:endParaRPr sz="2000" b="1" i="0" u="none" strike="noStrike" cap="none">
                  <a:solidFill>
                    <a:schemeClr val="lt1"/>
                  </a:solidFill>
                  <a:latin typeface="Open Sans"/>
                  <a:ea typeface="Open Sans"/>
                  <a:cs typeface="Open Sans"/>
                  <a:sym typeface="Open Sans"/>
                </a:endParaRPr>
              </a:p>
            </p:txBody>
          </p:sp>
          <p:cxnSp>
            <p:nvCxnSpPr>
              <p:cNvPr id="1956" name="Google Shape;1956;p90"/>
              <p:cNvCxnSpPr/>
              <p:nvPr/>
            </p:nvCxnSpPr>
            <p:spPr>
              <a:xfrm flipH="1">
                <a:off x="9323948" y="2237123"/>
                <a:ext cx="505419" cy="316653"/>
              </a:xfrm>
              <a:prstGeom prst="straightConnector1">
                <a:avLst/>
              </a:prstGeom>
              <a:noFill/>
              <a:ln w="9525" cap="flat" cmpd="sng">
                <a:solidFill>
                  <a:srgbClr val="BFBFBF"/>
                </a:solidFill>
                <a:prstDash val="solid"/>
                <a:round/>
                <a:headEnd type="oval" w="med" len="med"/>
                <a:tailEnd type="none" w="sm" len="sm"/>
              </a:ln>
            </p:spPr>
          </p:cxnSp>
        </p:grpSp>
        <p:grpSp>
          <p:nvGrpSpPr>
            <p:cNvPr id="1957" name="Google Shape;1957;p90"/>
            <p:cNvGrpSpPr/>
            <p:nvPr/>
          </p:nvGrpSpPr>
          <p:grpSpPr>
            <a:xfrm>
              <a:off x="7529363" y="3398008"/>
              <a:ext cx="1170611" cy="1889244"/>
              <a:chOff x="7529259" y="3398598"/>
              <a:chExt cx="1170814" cy="1889572"/>
            </a:xfrm>
          </p:grpSpPr>
          <p:sp>
            <p:nvSpPr>
              <p:cNvPr id="1958" name="Google Shape;1958;p90"/>
              <p:cNvSpPr/>
              <p:nvPr/>
            </p:nvSpPr>
            <p:spPr>
              <a:xfrm>
                <a:off x="7529259" y="3398598"/>
                <a:ext cx="1170814" cy="1345764"/>
              </a:xfrm>
              <a:custGeom>
                <a:avLst/>
                <a:gdLst/>
                <a:ahLst/>
                <a:cxnLst/>
                <a:rect l="l" t="t" r="r" b="b"/>
                <a:pathLst>
                  <a:path w="2678171" h="2330008" extrusionOk="0">
                    <a:moveTo>
                      <a:pt x="1339086" y="0"/>
                    </a:moveTo>
                    <a:lnTo>
                      <a:pt x="2678169" y="506777"/>
                    </a:lnTo>
                    <a:lnTo>
                      <a:pt x="2678169" y="1823231"/>
                    </a:lnTo>
                    <a:lnTo>
                      <a:pt x="1339086" y="2330008"/>
                    </a:lnTo>
                    <a:lnTo>
                      <a:pt x="2" y="1823231"/>
                    </a:lnTo>
                    <a:lnTo>
                      <a:pt x="2" y="506777"/>
                    </a:lnTo>
                    <a:lnTo>
                      <a:pt x="1339086" y="0"/>
                    </a:lnTo>
                    <a:close/>
                  </a:path>
                </a:pathLst>
              </a:custGeom>
              <a:solidFill>
                <a:srgbClr val="17BFAB"/>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rgbClr val="000000"/>
                  </a:buClr>
                  <a:buSzPts val="2000"/>
                  <a:buFont typeface="Arial"/>
                  <a:buNone/>
                </a:pPr>
                <a:endParaRPr sz="2000" b="1" i="0" u="none" strike="noStrike" cap="none">
                  <a:solidFill>
                    <a:schemeClr val="lt1"/>
                  </a:solidFill>
                  <a:latin typeface="Open Sans"/>
                  <a:ea typeface="Open Sans"/>
                  <a:cs typeface="Open Sans"/>
                  <a:sym typeface="Open Sans"/>
                </a:endParaRPr>
              </a:p>
            </p:txBody>
          </p:sp>
          <p:cxnSp>
            <p:nvCxnSpPr>
              <p:cNvPr id="1959" name="Google Shape;1959;p90"/>
              <p:cNvCxnSpPr/>
              <p:nvPr/>
            </p:nvCxnSpPr>
            <p:spPr>
              <a:xfrm>
                <a:off x="8114939" y="4737118"/>
                <a:ext cx="0" cy="551052"/>
              </a:xfrm>
              <a:prstGeom prst="straightConnector1">
                <a:avLst/>
              </a:prstGeom>
              <a:noFill/>
              <a:ln w="9525" cap="flat" cmpd="sng">
                <a:solidFill>
                  <a:srgbClr val="BFBFBF"/>
                </a:solidFill>
                <a:prstDash val="solid"/>
                <a:round/>
                <a:headEnd type="none" w="sm" len="sm"/>
                <a:tailEnd type="oval" w="med" len="med"/>
              </a:ln>
            </p:spPr>
          </p:cxnSp>
        </p:grpSp>
        <p:grpSp>
          <p:nvGrpSpPr>
            <p:cNvPr id="1960" name="Google Shape;1960;p90"/>
            <p:cNvGrpSpPr/>
            <p:nvPr/>
          </p:nvGrpSpPr>
          <p:grpSpPr>
            <a:xfrm>
              <a:off x="7406392" y="2591144"/>
              <a:ext cx="1421397" cy="1421397"/>
              <a:chOff x="7406267" y="2591594"/>
              <a:chExt cx="1421644" cy="1421644"/>
            </a:xfrm>
          </p:grpSpPr>
          <p:sp>
            <p:nvSpPr>
              <p:cNvPr id="1961" name="Google Shape;1961;p90"/>
              <p:cNvSpPr/>
              <p:nvPr/>
            </p:nvSpPr>
            <p:spPr>
              <a:xfrm>
                <a:off x="7406267" y="2591594"/>
                <a:ext cx="1421644" cy="1421644"/>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nvGrpSpPr>
              <p:cNvPr id="1962" name="Google Shape;1962;p90"/>
              <p:cNvGrpSpPr/>
              <p:nvPr/>
            </p:nvGrpSpPr>
            <p:grpSpPr>
              <a:xfrm>
                <a:off x="7675563" y="2813051"/>
                <a:ext cx="890587" cy="985838"/>
                <a:chOff x="7675563" y="2813051"/>
                <a:chExt cx="890587" cy="985838"/>
              </a:xfrm>
            </p:grpSpPr>
            <p:sp>
              <p:nvSpPr>
                <p:cNvPr id="1963" name="Google Shape;1963;p90"/>
                <p:cNvSpPr/>
                <p:nvPr/>
              </p:nvSpPr>
              <p:spPr>
                <a:xfrm>
                  <a:off x="7675563" y="2813051"/>
                  <a:ext cx="879474" cy="479425"/>
                </a:xfrm>
                <a:custGeom>
                  <a:avLst/>
                  <a:gdLst/>
                  <a:ahLst/>
                  <a:cxnLst/>
                  <a:rect l="l" t="t" r="r" b="b"/>
                  <a:pathLst>
                    <a:path w="633" h="345" extrusionOk="0">
                      <a:moveTo>
                        <a:pt x="319" y="0"/>
                      </a:moveTo>
                      <a:cubicBezTo>
                        <a:pt x="387" y="1"/>
                        <a:pt x="455" y="8"/>
                        <a:pt x="520" y="31"/>
                      </a:cubicBezTo>
                      <a:cubicBezTo>
                        <a:pt x="550" y="42"/>
                        <a:pt x="580" y="57"/>
                        <a:pt x="603" y="80"/>
                      </a:cubicBezTo>
                      <a:cubicBezTo>
                        <a:pt x="621" y="98"/>
                        <a:pt x="631" y="119"/>
                        <a:pt x="630" y="144"/>
                      </a:cubicBezTo>
                      <a:cubicBezTo>
                        <a:pt x="630" y="163"/>
                        <a:pt x="629" y="182"/>
                        <a:pt x="630" y="200"/>
                      </a:cubicBezTo>
                      <a:cubicBezTo>
                        <a:pt x="633" y="237"/>
                        <a:pt x="617" y="264"/>
                        <a:pt x="590" y="284"/>
                      </a:cubicBezTo>
                      <a:cubicBezTo>
                        <a:pt x="542" y="320"/>
                        <a:pt x="487" y="334"/>
                        <a:pt x="430" y="344"/>
                      </a:cubicBezTo>
                      <a:cubicBezTo>
                        <a:pt x="423" y="345"/>
                        <a:pt x="418" y="341"/>
                        <a:pt x="412" y="337"/>
                      </a:cubicBezTo>
                      <a:cubicBezTo>
                        <a:pt x="349" y="301"/>
                        <a:pt x="286" y="301"/>
                        <a:pt x="223" y="338"/>
                      </a:cubicBezTo>
                      <a:cubicBezTo>
                        <a:pt x="216" y="342"/>
                        <a:pt x="210" y="345"/>
                        <a:pt x="202" y="344"/>
                      </a:cubicBezTo>
                      <a:cubicBezTo>
                        <a:pt x="153" y="334"/>
                        <a:pt x="104" y="322"/>
                        <a:pt x="61" y="295"/>
                      </a:cubicBezTo>
                      <a:cubicBezTo>
                        <a:pt x="24" y="272"/>
                        <a:pt x="0" y="242"/>
                        <a:pt x="5" y="195"/>
                      </a:cubicBezTo>
                      <a:cubicBezTo>
                        <a:pt x="7" y="182"/>
                        <a:pt x="7" y="167"/>
                        <a:pt x="5" y="153"/>
                      </a:cubicBezTo>
                      <a:cubicBezTo>
                        <a:pt x="1" y="112"/>
                        <a:pt x="22" y="84"/>
                        <a:pt x="54" y="62"/>
                      </a:cubicBezTo>
                      <a:cubicBezTo>
                        <a:pt x="99" y="31"/>
                        <a:pt x="151" y="18"/>
                        <a:pt x="204" y="9"/>
                      </a:cubicBezTo>
                      <a:cubicBezTo>
                        <a:pt x="242" y="3"/>
                        <a:pt x="280" y="0"/>
                        <a:pt x="319" y="0"/>
                      </a:cubicBezTo>
                      <a:close/>
                    </a:path>
                  </a:pathLst>
                </a:custGeom>
                <a:solidFill>
                  <a:srgbClr val="A5A5A5"/>
                </a:solidFill>
                <a:ln>
                  <a:noFill/>
                </a:ln>
              </p:spPr>
              <p:txBody>
                <a:bodyPr spcFirstLastPara="1" wrap="square" lIns="91400" tIns="45700" rIns="91400"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4" name="Google Shape;1964;p90"/>
                <p:cNvSpPr/>
                <p:nvPr/>
              </p:nvSpPr>
              <p:spPr>
                <a:xfrm>
                  <a:off x="7678738" y="3470276"/>
                  <a:ext cx="876299" cy="328613"/>
                </a:xfrm>
                <a:custGeom>
                  <a:avLst/>
                  <a:gdLst/>
                  <a:ahLst/>
                  <a:cxnLst/>
                  <a:rect l="l" t="t" r="r" b="b"/>
                  <a:pathLst>
                    <a:path w="630" h="237" extrusionOk="0">
                      <a:moveTo>
                        <a:pt x="2" y="0"/>
                      </a:moveTo>
                      <a:cubicBezTo>
                        <a:pt x="36" y="52"/>
                        <a:pt x="86" y="73"/>
                        <a:pt x="139" y="89"/>
                      </a:cubicBezTo>
                      <a:cubicBezTo>
                        <a:pt x="150" y="92"/>
                        <a:pt x="157" y="97"/>
                        <a:pt x="163" y="107"/>
                      </a:cubicBezTo>
                      <a:cubicBezTo>
                        <a:pt x="234" y="222"/>
                        <a:pt x="396" y="221"/>
                        <a:pt x="467" y="106"/>
                      </a:cubicBezTo>
                      <a:cubicBezTo>
                        <a:pt x="473" y="97"/>
                        <a:pt x="479" y="92"/>
                        <a:pt x="490" y="89"/>
                      </a:cubicBezTo>
                      <a:cubicBezTo>
                        <a:pt x="506" y="84"/>
                        <a:pt x="523" y="78"/>
                        <a:pt x="538" y="71"/>
                      </a:cubicBezTo>
                      <a:cubicBezTo>
                        <a:pt x="573" y="56"/>
                        <a:pt x="603" y="35"/>
                        <a:pt x="621" y="0"/>
                      </a:cubicBezTo>
                      <a:cubicBezTo>
                        <a:pt x="629" y="4"/>
                        <a:pt x="627" y="11"/>
                        <a:pt x="627" y="16"/>
                      </a:cubicBezTo>
                      <a:cubicBezTo>
                        <a:pt x="627" y="37"/>
                        <a:pt x="626" y="59"/>
                        <a:pt x="627" y="80"/>
                      </a:cubicBezTo>
                      <a:cubicBezTo>
                        <a:pt x="630" y="117"/>
                        <a:pt x="612" y="144"/>
                        <a:pt x="584" y="165"/>
                      </a:cubicBezTo>
                      <a:cubicBezTo>
                        <a:pt x="545" y="192"/>
                        <a:pt x="501" y="207"/>
                        <a:pt x="455" y="216"/>
                      </a:cubicBezTo>
                      <a:cubicBezTo>
                        <a:pt x="348" y="237"/>
                        <a:pt x="242" y="236"/>
                        <a:pt x="136" y="207"/>
                      </a:cubicBezTo>
                      <a:cubicBezTo>
                        <a:pt x="104" y="198"/>
                        <a:pt x="74" y="185"/>
                        <a:pt x="46" y="165"/>
                      </a:cubicBezTo>
                      <a:cubicBezTo>
                        <a:pt x="17" y="144"/>
                        <a:pt x="0" y="117"/>
                        <a:pt x="2" y="79"/>
                      </a:cubicBezTo>
                      <a:cubicBezTo>
                        <a:pt x="4" y="53"/>
                        <a:pt x="2" y="27"/>
                        <a:pt x="2" y="0"/>
                      </a:cubicBezTo>
                      <a:close/>
                    </a:path>
                  </a:pathLst>
                </a:custGeom>
                <a:solidFill>
                  <a:srgbClr val="A5A5A5"/>
                </a:solidFill>
                <a:ln>
                  <a:noFill/>
                </a:ln>
              </p:spPr>
              <p:txBody>
                <a:bodyPr spcFirstLastPara="1" wrap="square" lIns="91400" tIns="45700" rIns="91400"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5" name="Google Shape;1965;p90"/>
                <p:cNvSpPr/>
                <p:nvPr/>
              </p:nvSpPr>
              <p:spPr>
                <a:xfrm>
                  <a:off x="7924800" y="3298826"/>
                  <a:ext cx="382587" cy="385763"/>
                </a:xfrm>
                <a:custGeom>
                  <a:avLst/>
                  <a:gdLst/>
                  <a:ahLst/>
                  <a:cxnLst/>
                  <a:rect l="l" t="t" r="r" b="b"/>
                  <a:pathLst>
                    <a:path w="275" h="277" extrusionOk="0">
                      <a:moveTo>
                        <a:pt x="81" y="226"/>
                      </a:moveTo>
                      <a:cubicBezTo>
                        <a:pt x="74" y="227"/>
                        <a:pt x="70" y="233"/>
                        <a:pt x="64" y="236"/>
                      </a:cubicBezTo>
                      <a:cubicBezTo>
                        <a:pt x="58" y="240"/>
                        <a:pt x="54" y="248"/>
                        <a:pt x="46" y="240"/>
                      </a:cubicBezTo>
                      <a:cubicBezTo>
                        <a:pt x="39" y="232"/>
                        <a:pt x="29" y="227"/>
                        <a:pt x="35" y="215"/>
                      </a:cubicBezTo>
                      <a:cubicBezTo>
                        <a:pt x="37" y="211"/>
                        <a:pt x="38" y="207"/>
                        <a:pt x="39" y="203"/>
                      </a:cubicBezTo>
                      <a:cubicBezTo>
                        <a:pt x="47" y="179"/>
                        <a:pt x="41" y="166"/>
                        <a:pt x="17" y="157"/>
                      </a:cubicBezTo>
                      <a:cubicBezTo>
                        <a:pt x="6" y="154"/>
                        <a:pt x="0" y="149"/>
                        <a:pt x="0" y="135"/>
                      </a:cubicBezTo>
                      <a:cubicBezTo>
                        <a:pt x="0" y="121"/>
                        <a:pt x="10" y="121"/>
                        <a:pt x="18" y="119"/>
                      </a:cubicBezTo>
                      <a:cubicBezTo>
                        <a:pt x="39" y="113"/>
                        <a:pt x="45" y="101"/>
                        <a:pt x="39" y="81"/>
                      </a:cubicBezTo>
                      <a:cubicBezTo>
                        <a:pt x="37" y="75"/>
                        <a:pt x="36" y="70"/>
                        <a:pt x="34" y="65"/>
                      </a:cubicBezTo>
                      <a:cubicBezTo>
                        <a:pt x="27" y="54"/>
                        <a:pt x="33" y="47"/>
                        <a:pt x="40" y="39"/>
                      </a:cubicBezTo>
                      <a:cubicBezTo>
                        <a:pt x="48" y="31"/>
                        <a:pt x="55" y="35"/>
                        <a:pt x="63" y="38"/>
                      </a:cubicBezTo>
                      <a:cubicBezTo>
                        <a:pt x="89" y="50"/>
                        <a:pt x="104" y="44"/>
                        <a:pt x="115" y="18"/>
                      </a:cubicBezTo>
                      <a:cubicBezTo>
                        <a:pt x="120" y="7"/>
                        <a:pt x="125" y="0"/>
                        <a:pt x="139" y="0"/>
                      </a:cubicBezTo>
                      <a:cubicBezTo>
                        <a:pt x="154" y="1"/>
                        <a:pt x="154" y="11"/>
                        <a:pt x="157" y="20"/>
                      </a:cubicBezTo>
                      <a:cubicBezTo>
                        <a:pt x="165" y="43"/>
                        <a:pt x="179" y="48"/>
                        <a:pt x="202" y="39"/>
                      </a:cubicBezTo>
                      <a:cubicBezTo>
                        <a:pt x="212" y="35"/>
                        <a:pt x="222" y="24"/>
                        <a:pt x="234" y="38"/>
                      </a:cubicBezTo>
                      <a:cubicBezTo>
                        <a:pt x="240" y="46"/>
                        <a:pt x="243" y="52"/>
                        <a:pt x="239" y="62"/>
                      </a:cubicBezTo>
                      <a:cubicBezTo>
                        <a:pt x="227" y="96"/>
                        <a:pt x="230" y="104"/>
                        <a:pt x="264" y="120"/>
                      </a:cubicBezTo>
                      <a:cubicBezTo>
                        <a:pt x="274" y="124"/>
                        <a:pt x="275" y="130"/>
                        <a:pt x="275" y="138"/>
                      </a:cubicBezTo>
                      <a:cubicBezTo>
                        <a:pt x="275" y="148"/>
                        <a:pt x="272" y="153"/>
                        <a:pt x="263" y="156"/>
                      </a:cubicBezTo>
                      <a:cubicBezTo>
                        <a:pt x="254" y="159"/>
                        <a:pt x="244" y="160"/>
                        <a:pt x="238" y="168"/>
                      </a:cubicBezTo>
                      <a:cubicBezTo>
                        <a:pt x="228" y="181"/>
                        <a:pt x="229" y="195"/>
                        <a:pt x="238" y="208"/>
                      </a:cubicBezTo>
                      <a:cubicBezTo>
                        <a:pt x="244" y="217"/>
                        <a:pt x="245" y="225"/>
                        <a:pt x="236" y="234"/>
                      </a:cubicBezTo>
                      <a:cubicBezTo>
                        <a:pt x="227" y="244"/>
                        <a:pt x="220" y="242"/>
                        <a:pt x="210" y="238"/>
                      </a:cubicBezTo>
                      <a:cubicBezTo>
                        <a:pt x="180" y="226"/>
                        <a:pt x="169" y="231"/>
                        <a:pt x="157" y="263"/>
                      </a:cubicBezTo>
                      <a:cubicBezTo>
                        <a:pt x="154" y="271"/>
                        <a:pt x="151" y="277"/>
                        <a:pt x="140" y="276"/>
                      </a:cubicBezTo>
                      <a:cubicBezTo>
                        <a:pt x="131" y="276"/>
                        <a:pt x="123" y="276"/>
                        <a:pt x="117" y="265"/>
                      </a:cubicBezTo>
                      <a:cubicBezTo>
                        <a:pt x="111" y="252"/>
                        <a:pt x="108" y="235"/>
                        <a:pt x="90" y="230"/>
                      </a:cubicBezTo>
                      <a:cubicBezTo>
                        <a:pt x="87" y="229"/>
                        <a:pt x="84" y="228"/>
                        <a:pt x="81" y="226"/>
                      </a:cubicBezTo>
                      <a:close/>
                      <a:moveTo>
                        <a:pt x="77" y="138"/>
                      </a:moveTo>
                      <a:cubicBezTo>
                        <a:pt x="77" y="171"/>
                        <a:pt x="104" y="198"/>
                        <a:pt x="137" y="199"/>
                      </a:cubicBezTo>
                      <a:cubicBezTo>
                        <a:pt x="170" y="199"/>
                        <a:pt x="198" y="172"/>
                        <a:pt x="198" y="138"/>
                      </a:cubicBezTo>
                      <a:cubicBezTo>
                        <a:pt x="198" y="105"/>
                        <a:pt x="170" y="77"/>
                        <a:pt x="137" y="78"/>
                      </a:cubicBezTo>
                      <a:cubicBezTo>
                        <a:pt x="104" y="78"/>
                        <a:pt x="77" y="105"/>
                        <a:pt x="77" y="138"/>
                      </a:cubicBezTo>
                      <a:close/>
                    </a:path>
                  </a:pathLst>
                </a:custGeom>
                <a:solidFill>
                  <a:srgbClr val="A5A5A5"/>
                </a:solidFill>
                <a:ln>
                  <a:noFill/>
                </a:ln>
              </p:spPr>
              <p:txBody>
                <a:bodyPr spcFirstLastPara="1" wrap="square" lIns="91400" tIns="45700" rIns="91400"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6" name="Google Shape;1966;p90"/>
                <p:cNvSpPr/>
                <p:nvPr/>
              </p:nvSpPr>
              <p:spPr>
                <a:xfrm>
                  <a:off x="8326438" y="3222626"/>
                  <a:ext cx="239712" cy="292100"/>
                </a:xfrm>
                <a:custGeom>
                  <a:avLst/>
                  <a:gdLst/>
                  <a:ahLst/>
                  <a:cxnLst/>
                  <a:rect l="l" t="t" r="r" b="b"/>
                  <a:pathLst>
                    <a:path w="172" h="210" extrusionOk="0">
                      <a:moveTo>
                        <a:pt x="157" y="0"/>
                      </a:moveTo>
                      <a:cubicBezTo>
                        <a:pt x="164" y="19"/>
                        <a:pt x="159" y="37"/>
                        <a:pt x="161" y="53"/>
                      </a:cubicBezTo>
                      <a:cubicBezTo>
                        <a:pt x="172" y="149"/>
                        <a:pt x="115" y="178"/>
                        <a:pt x="36" y="207"/>
                      </a:cubicBezTo>
                      <a:cubicBezTo>
                        <a:pt x="29" y="210"/>
                        <a:pt x="25" y="208"/>
                        <a:pt x="26" y="199"/>
                      </a:cubicBezTo>
                      <a:cubicBezTo>
                        <a:pt x="27" y="166"/>
                        <a:pt x="20" y="136"/>
                        <a:pt x="4" y="107"/>
                      </a:cubicBezTo>
                      <a:cubicBezTo>
                        <a:pt x="0" y="100"/>
                        <a:pt x="2" y="98"/>
                        <a:pt x="9" y="96"/>
                      </a:cubicBezTo>
                      <a:cubicBezTo>
                        <a:pt x="16" y="95"/>
                        <a:pt x="22" y="92"/>
                        <a:pt x="28" y="90"/>
                      </a:cubicBezTo>
                      <a:cubicBezTo>
                        <a:pt x="80" y="74"/>
                        <a:pt x="128" y="53"/>
                        <a:pt x="157" y="0"/>
                      </a:cubicBezTo>
                      <a:close/>
                    </a:path>
                  </a:pathLst>
                </a:custGeom>
                <a:solidFill>
                  <a:srgbClr val="A5A5A5"/>
                </a:solidFill>
                <a:ln>
                  <a:noFill/>
                </a:ln>
              </p:spPr>
              <p:txBody>
                <a:bodyPr spcFirstLastPara="1" wrap="square" lIns="91400" tIns="45700" rIns="91400"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7" name="Google Shape;1967;p90"/>
                <p:cNvSpPr/>
                <p:nvPr/>
              </p:nvSpPr>
              <p:spPr>
                <a:xfrm>
                  <a:off x="7678738" y="3227388"/>
                  <a:ext cx="227012" cy="287338"/>
                </a:xfrm>
                <a:custGeom>
                  <a:avLst/>
                  <a:gdLst/>
                  <a:ahLst/>
                  <a:cxnLst/>
                  <a:rect l="l" t="t" r="r" b="b"/>
                  <a:pathLst>
                    <a:path w="163" h="207" extrusionOk="0">
                      <a:moveTo>
                        <a:pt x="163" y="96"/>
                      </a:moveTo>
                      <a:cubicBezTo>
                        <a:pt x="145" y="128"/>
                        <a:pt x="136" y="160"/>
                        <a:pt x="137" y="194"/>
                      </a:cubicBezTo>
                      <a:cubicBezTo>
                        <a:pt x="138" y="203"/>
                        <a:pt x="136" y="207"/>
                        <a:pt x="125" y="203"/>
                      </a:cubicBezTo>
                      <a:cubicBezTo>
                        <a:pt x="96" y="193"/>
                        <a:pt x="68" y="181"/>
                        <a:pt x="43" y="162"/>
                      </a:cubicBezTo>
                      <a:cubicBezTo>
                        <a:pt x="16" y="141"/>
                        <a:pt x="0" y="115"/>
                        <a:pt x="2" y="79"/>
                      </a:cubicBezTo>
                      <a:cubicBezTo>
                        <a:pt x="4" y="52"/>
                        <a:pt x="2" y="26"/>
                        <a:pt x="5" y="0"/>
                      </a:cubicBezTo>
                      <a:cubicBezTo>
                        <a:pt x="41" y="59"/>
                        <a:pt x="101" y="78"/>
                        <a:pt x="163" y="96"/>
                      </a:cubicBezTo>
                      <a:close/>
                    </a:path>
                  </a:pathLst>
                </a:custGeom>
                <a:solidFill>
                  <a:srgbClr val="A5A5A5"/>
                </a:solidFill>
                <a:ln>
                  <a:noFill/>
                </a:ln>
              </p:spPr>
              <p:txBody>
                <a:bodyPr spcFirstLastPara="1" wrap="square" lIns="91400" tIns="45700" rIns="91400"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sp>
        <p:nvSpPr>
          <p:cNvPr id="1968" name="Google Shape;1968;p90"/>
          <p:cNvSpPr txBox="1"/>
          <p:nvPr/>
        </p:nvSpPr>
        <p:spPr>
          <a:xfrm>
            <a:off x="3114383" y="2694242"/>
            <a:ext cx="9889209" cy="549669"/>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3000"/>
              <a:buFont typeface="Arial"/>
              <a:buNone/>
            </a:pPr>
            <a:r>
              <a:rPr lang="en-US" sz="2200" b="0" i="0" u="none" strike="noStrike" cap="none">
                <a:solidFill>
                  <a:srgbClr val="000000"/>
                </a:solidFill>
                <a:latin typeface="Open Sans"/>
                <a:ea typeface="Open Sans"/>
                <a:cs typeface="Open Sans"/>
                <a:sym typeface="Open Sans"/>
              </a:rPr>
              <a:t>Below are the types of data formats:</a:t>
            </a:r>
            <a:endParaRPr sz="2200" b="0" i="0" u="none" strike="noStrike" cap="none">
              <a:solidFill>
                <a:srgbClr val="000000"/>
              </a:solidFill>
              <a:latin typeface="Open Sans"/>
              <a:ea typeface="Open Sans"/>
              <a:cs typeface="Open Sans"/>
              <a:sym typeface="Open Sans"/>
            </a:endParaRPr>
          </a:p>
          <a:p>
            <a:pPr marL="457200" marR="0" lvl="0" indent="0" algn="ctr" rtl="0">
              <a:lnSpc>
                <a:spcPct val="100000"/>
              </a:lnSpc>
              <a:spcBef>
                <a:spcPts val="0"/>
              </a:spcBef>
              <a:spcAft>
                <a:spcPts val="0"/>
              </a:spcAft>
              <a:buClr>
                <a:srgbClr val="000000"/>
              </a:buClr>
              <a:buSzPts val="3000"/>
              <a:buFont typeface="Arial"/>
              <a:buNone/>
            </a:pPr>
            <a:endParaRPr sz="2200" b="0" i="0" u="none" strike="noStrike" cap="none">
              <a:solidFill>
                <a:srgbClr val="000000"/>
              </a:solidFill>
              <a:latin typeface="Open Sans"/>
              <a:ea typeface="Open Sans"/>
              <a:cs typeface="Open Sans"/>
              <a:sym typeface="Open Sans"/>
            </a:endParaRPr>
          </a:p>
          <a:p>
            <a:pPr marL="457200" marR="0" lvl="0" indent="0" algn="ctr" rtl="0">
              <a:lnSpc>
                <a:spcPct val="100000"/>
              </a:lnSpc>
              <a:spcBef>
                <a:spcPts val="0"/>
              </a:spcBef>
              <a:spcAft>
                <a:spcPts val="0"/>
              </a:spcAft>
              <a:buClr>
                <a:srgbClr val="000000"/>
              </a:buClr>
              <a:buSzPts val="3000"/>
              <a:buFont typeface="Arial"/>
              <a:buNone/>
            </a:pPr>
            <a:endParaRPr sz="2200" b="0" i="0" u="none" strike="noStrike" cap="none">
              <a:solidFill>
                <a:srgbClr val="000000"/>
              </a:solidFill>
              <a:latin typeface="Open Sans"/>
              <a:ea typeface="Open Sans"/>
              <a:cs typeface="Open Sans"/>
              <a:sym typeface="Open Sans"/>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973"/>
        <p:cNvGrpSpPr/>
        <p:nvPr/>
      </p:nvGrpSpPr>
      <p:grpSpPr>
        <a:xfrm>
          <a:off x="0" y="0"/>
          <a:ext cx="0" cy="0"/>
          <a:chOff x="0" y="0"/>
          <a:chExt cx="0" cy="0"/>
        </a:xfrm>
      </p:grpSpPr>
      <p:sp>
        <p:nvSpPr>
          <p:cNvPr id="1974" name="Google Shape;1974;p91"/>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800"/>
              <a:buNone/>
            </a:pPr>
            <a:r>
              <a:rPr lang="en-US">
                <a:latin typeface="Open Sans"/>
                <a:ea typeface="Open Sans"/>
                <a:cs typeface="Open Sans"/>
                <a:sym typeface="Open Sans"/>
              </a:rPr>
              <a:t>Data Formats: Structured</a:t>
            </a:r>
            <a:endParaRPr>
              <a:latin typeface="Open Sans"/>
              <a:ea typeface="Open Sans"/>
              <a:cs typeface="Open Sans"/>
              <a:sym typeface="Open Sans"/>
            </a:endParaRPr>
          </a:p>
        </p:txBody>
      </p:sp>
      <p:sp>
        <p:nvSpPr>
          <p:cNvPr id="1975" name="Google Shape;1975;p91"/>
          <p:cNvSpPr/>
          <p:nvPr/>
        </p:nvSpPr>
        <p:spPr>
          <a:xfrm>
            <a:off x="3599947" y="2132845"/>
            <a:ext cx="3196600" cy="2329150"/>
          </a:xfrm>
          <a:prstGeom prst="flowChartInternalStorage">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rgbClr val="FFFFFF"/>
                </a:solidFill>
                <a:latin typeface="Open Sans"/>
                <a:ea typeface="Open Sans"/>
                <a:cs typeface="Open Sans"/>
                <a:sym typeface="Open Sans"/>
              </a:rPr>
              <a:t>Excel, CSV</a:t>
            </a:r>
            <a:endParaRPr sz="2400" b="1" i="0" u="none" strike="noStrike" cap="none">
              <a:solidFill>
                <a:srgbClr val="FFFFFF"/>
              </a:solidFill>
              <a:latin typeface="Open Sans"/>
              <a:ea typeface="Open Sans"/>
              <a:cs typeface="Open Sans"/>
              <a:sym typeface="Open Sans"/>
            </a:endParaRPr>
          </a:p>
        </p:txBody>
      </p:sp>
      <p:graphicFrame>
        <p:nvGraphicFramePr>
          <p:cNvPr id="1976" name="Google Shape;1976;p91"/>
          <p:cNvGraphicFramePr/>
          <p:nvPr/>
        </p:nvGraphicFramePr>
        <p:xfrm>
          <a:off x="8343888" y="3836625"/>
          <a:ext cx="3000000" cy="3000000"/>
        </p:xfrm>
        <a:graphic>
          <a:graphicData uri="http://schemas.openxmlformats.org/drawingml/2006/table">
            <a:tbl>
              <a:tblPr>
                <a:noFill/>
                <a:tableStyleId>{2939848C-61AA-4E81-976E-FFA2210EC94E}</a:tableStyleId>
              </a:tblPr>
              <a:tblGrid>
                <a:gridCol w="1884400">
                  <a:extLst>
                    <a:ext uri="{9D8B030D-6E8A-4147-A177-3AD203B41FA5}">
                      <a16:colId xmlns:a16="http://schemas.microsoft.com/office/drawing/2014/main" val="20000"/>
                    </a:ext>
                  </a:extLst>
                </a:gridCol>
                <a:gridCol w="1884400">
                  <a:extLst>
                    <a:ext uri="{9D8B030D-6E8A-4147-A177-3AD203B41FA5}">
                      <a16:colId xmlns:a16="http://schemas.microsoft.com/office/drawing/2014/main" val="20001"/>
                    </a:ext>
                  </a:extLst>
                </a:gridCol>
                <a:gridCol w="1884400">
                  <a:extLst>
                    <a:ext uri="{9D8B030D-6E8A-4147-A177-3AD203B41FA5}">
                      <a16:colId xmlns:a16="http://schemas.microsoft.com/office/drawing/2014/main" val="20002"/>
                    </a:ext>
                  </a:extLst>
                </a:gridCol>
              </a:tblGrid>
              <a:tr h="415275">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latin typeface="Open Sans"/>
                        <a:ea typeface="Open Sans"/>
                        <a:cs typeface="Open Sans"/>
                        <a:sym typeface="Open Sans"/>
                      </a:endParaRPr>
                    </a:p>
                  </a:txBody>
                  <a:tcPr marL="91425" marR="91425" marT="91425" marB="91425">
                    <a:lnL w="9525" cap="flat" cmpd="sng">
                      <a:solidFill>
                        <a:srgbClr val="9E9E9E"/>
                      </a:solidFill>
                      <a:prstDash val="dash"/>
                      <a:round/>
                      <a:headEnd type="none" w="sm" len="sm"/>
                      <a:tailEnd type="none" w="sm" len="sm"/>
                    </a:lnL>
                    <a:lnR w="9525" cap="flat" cmpd="sng">
                      <a:solidFill>
                        <a:srgbClr val="9E9E9E"/>
                      </a:solidFill>
                      <a:prstDash val="dash"/>
                      <a:round/>
                      <a:headEnd type="none" w="sm" len="sm"/>
                      <a:tailEnd type="none" w="sm" len="sm"/>
                    </a:lnR>
                    <a:lnT w="9525" cap="flat" cmpd="sng">
                      <a:solidFill>
                        <a:srgbClr val="9E9E9E"/>
                      </a:solidFill>
                      <a:prstDash val="dash"/>
                      <a:round/>
                      <a:headEnd type="none" w="sm" len="sm"/>
                      <a:tailEnd type="none" w="sm" len="sm"/>
                    </a:lnT>
                    <a:lnB w="9525" cap="flat" cmpd="sng">
                      <a:solidFill>
                        <a:srgbClr val="9E9E9E"/>
                      </a:solidFill>
                      <a:prstDash val="dash"/>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latin typeface="Open Sans"/>
                        <a:ea typeface="Open Sans"/>
                        <a:cs typeface="Open Sans"/>
                        <a:sym typeface="Open Sans"/>
                      </a:endParaRPr>
                    </a:p>
                  </a:txBody>
                  <a:tcPr marL="91425" marR="91425" marT="91425" marB="91425">
                    <a:lnL w="9525" cap="flat" cmpd="sng">
                      <a:solidFill>
                        <a:srgbClr val="9E9E9E"/>
                      </a:solidFill>
                      <a:prstDash val="dash"/>
                      <a:round/>
                      <a:headEnd type="none" w="sm" len="sm"/>
                      <a:tailEnd type="none" w="sm" len="sm"/>
                    </a:lnL>
                    <a:lnR w="9525" cap="flat" cmpd="sng">
                      <a:solidFill>
                        <a:srgbClr val="9E9E9E"/>
                      </a:solidFill>
                      <a:prstDash val="dash"/>
                      <a:round/>
                      <a:headEnd type="none" w="sm" len="sm"/>
                      <a:tailEnd type="none" w="sm" len="sm"/>
                    </a:lnR>
                    <a:lnT w="9525" cap="flat" cmpd="sng">
                      <a:solidFill>
                        <a:srgbClr val="9E9E9E"/>
                      </a:solidFill>
                      <a:prstDash val="dash"/>
                      <a:round/>
                      <a:headEnd type="none" w="sm" len="sm"/>
                      <a:tailEnd type="none" w="sm" len="sm"/>
                    </a:lnT>
                    <a:lnB w="9525" cap="flat" cmpd="sng">
                      <a:solidFill>
                        <a:srgbClr val="9E9E9E"/>
                      </a:solidFill>
                      <a:prstDash val="dash"/>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latin typeface="Open Sans"/>
                        <a:ea typeface="Open Sans"/>
                        <a:cs typeface="Open Sans"/>
                        <a:sym typeface="Open Sans"/>
                      </a:endParaRPr>
                    </a:p>
                  </a:txBody>
                  <a:tcPr marL="91425" marR="91425" marT="91425" marB="91425">
                    <a:lnL w="9525" cap="flat" cmpd="sng">
                      <a:solidFill>
                        <a:srgbClr val="9E9E9E"/>
                      </a:solidFill>
                      <a:prstDash val="dash"/>
                      <a:round/>
                      <a:headEnd type="none" w="sm" len="sm"/>
                      <a:tailEnd type="none" w="sm" len="sm"/>
                    </a:lnL>
                    <a:lnR w="9525" cap="flat" cmpd="sng">
                      <a:solidFill>
                        <a:srgbClr val="9E9E9E"/>
                      </a:solidFill>
                      <a:prstDash val="dash"/>
                      <a:round/>
                      <a:headEnd type="none" w="sm" len="sm"/>
                      <a:tailEnd type="none" w="sm" len="sm"/>
                    </a:lnR>
                    <a:lnT w="9525" cap="flat" cmpd="sng">
                      <a:solidFill>
                        <a:srgbClr val="9E9E9E"/>
                      </a:solidFill>
                      <a:prstDash val="dash"/>
                      <a:round/>
                      <a:headEnd type="none" w="sm" len="sm"/>
                      <a:tailEnd type="none" w="sm" len="sm"/>
                    </a:lnT>
                    <a:lnB w="9525" cap="flat" cmpd="sng">
                      <a:solidFill>
                        <a:srgbClr val="9E9E9E"/>
                      </a:solidFill>
                      <a:prstDash val="dash"/>
                      <a:round/>
                      <a:headEnd type="none" w="sm" len="sm"/>
                      <a:tailEnd type="none" w="sm" len="sm"/>
                    </a:lnB>
                  </a:tcPr>
                </a:tc>
                <a:extLst>
                  <a:ext uri="{0D108BD9-81ED-4DB2-BD59-A6C34878D82A}">
                    <a16:rowId xmlns:a16="http://schemas.microsoft.com/office/drawing/2014/main" val="10000"/>
                  </a:ext>
                </a:extLst>
              </a:tr>
              <a:tr h="415275">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latin typeface="Open Sans"/>
                        <a:ea typeface="Open Sans"/>
                        <a:cs typeface="Open Sans"/>
                        <a:sym typeface="Open Sans"/>
                      </a:endParaRPr>
                    </a:p>
                  </a:txBody>
                  <a:tcPr marL="91425" marR="91425" marT="91425" marB="91425">
                    <a:lnL w="9525" cap="flat" cmpd="sng">
                      <a:solidFill>
                        <a:srgbClr val="9E9E9E"/>
                      </a:solidFill>
                      <a:prstDash val="dash"/>
                      <a:round/>
                      <a:headEnd type="none" w="sm" len="sm"/>
                      <a:tailEnd type="none" w="sm" len="sm"/>
                    </a:lnL>
                    <a:lnR w="9525" cap="flat" cmpd="sng">
                      <a:solidFill>
                        <a:srgbClr val="9E9E9E"/>
                      </a:solidFill>
                      <a:prstDash val="dash"/>
                      <a:round/>
                      <a:headEnd type="none" w="sm" len="sm"/>
                      <a:tailEnd type="none" w="sm" len="sm"/>
                    </a:lnR>
                    <a:lnT w="9525" cap="flat" cmpd="sng">
                      <a:solidFill>
                        <a:srgbClr val="9E9E9E"/>
                      </a:solidFill>
                      <a:prstDash val="dash"/>
                      <a:round/>
                      <a:headEnd type="none" w="sm" len="sm"/>
                      <a:tailEnd type="none" w="sm" len="sm"/>
                    </a:lnT>
                    <a:lnB w="9525" cap="flat" cmpd="sng">
                      <a:solidFill>
                        <a:srgbClr val="9E9E9E"/>
                      </a:solidFill>
                      <a:prstDash val="dash"/>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400"/>
                        <a:buFont typeface="Arial"/>
                        <a:buNone/>
                      </a:pPr>
                      <a:r>
                        <a:rPr lang="en-US" sz="2400" u="none" strike="noStrike" cap="none">
                          <a:latin typeface="Open Sans"/>
                          <a:ea typeface="Open Sans"/>
                          <a:cs typeface="Open Sans"/>
                          <a:sym typeface="Open Sans"/>
                        </a:rPr>
                        <a:t>SQL Data</a:t>
                      </a:r>
                      <a:endParaRPr sz="2400" u="none" strike="noStrike" cap="none">
                        <a:latin typeface="Open Sans"/>
                        <a:ea typeface="Open Sans"/>
                        <a:cs typeface="Open Sans"/>
                        <a:sym typeface="Open Sans"/>
                      </a:endParaRPr>
                    </a:p>
                  </a:txBody>
                  <a:tcPr marL="91425" marR="91425" marT="91425" marB="91425">
                    <a:lnL w="9525" cap="flat" cmpd="sng">
                      <a:solidFill>
                        <a:srgbClr val="9E9E9E"/>
                      </a:solidFill>
                      <a:prstDash val="dash"/>
                      <a:round/>
                      <a:headEnd type="none" w="sm" len="sm"/>
                      <a:tailEnd type="none" w="sm" len="sm"/>
                    </a:lnL>
                    <a:lnR w="9525" cap="flat" cmpd="sng">
                      <a:solidFill>
                        <a:srgbClr val="9E9E9E"/>
                      </a:solidFill>
                      <a:prstDash val="dash"/>
                      <a:round/>
                      <a:headEnd type="none" w="sm" len="sm"/>
                      <a:tailEnd type="none" w="sm" len="sm"/>
                    </a:lnR>
                    <a:lnT w="9525" cap="flat" cmpd="sng">
                      <a:solidFill>
                        <a:srgbClr val="9E9E9E"/>
                      </a:solidFill>
                      <a:prstDash val="dash"/>
                      <a:round/>
                      <a:headEnd type="none" w="sm" len="sm"/>
                      <a:tailEnd type="none" w="sm" len="sm"/>
                    </a:lnT>
                    <a:lnB w="9525" cap="flat" cmpd="sng">
                      <a:solidFill>
                        <a:srgbClr val="9E9E9E"/>
                      </a:solidFill>
                      <a:prstDash val="dash"/>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latin typeface="Open Sans"/>
                        <a:ea typeface="Open Sans"/>
                        <a:cs typeface="Open Sans"/>
                        <a:sym typeface="Open Sans"/>
                      </a:endParaRPr>
                    </a:p>
                  </a:txBody>
                  <a:tcPr marL="91425" marR="91425" marT="91425" marB="91425">
                    <a:lnL w="9525" cap="flat" cmpd="sng">
                      <a:solidFill>
                        <a:srgbClr val="9E9E9E"/>
                      </a:solidFill>
                      <a:prstDash val="dash"/>
                      <a:round/>
                      <a:headEnd type="none" w="sm" len="sm"/>
                      <a:tailEnd type="none" w="sm" len="sm"/>
                    </a:lnL>
                    <a:lnR w="9525" cap="flat" cmpd="sng">
                      <a:solidFill>
                        <a:srgbClr val="9E9E9E"/>
                      </a:solidFill>
                      <a:prstDash val="dash"/>
                      <a:round/>
                      <a:headEnd type="none" w="sm" len="sm"/>
                      <a:tailEnd type="none" w="sm" len="sm"/>
                    </a:lnR>
                    <a:lnT w="9525" cap="flat" cmpd="sng">
                      <a:solidFill>
                        <a:srgbClr val="9E9E9E"/>
                      </a:solidFill>
                      <a:prstDash val="dash"/>
                      <a:round/>
                      <a:headEnd type="none" w="sm" len="sm"/>
                      <a:tailEnd type="none" w="sm" len="sm"/>
                    </a:lnT>
                    <a:lnB w="9525" cap="flat" cmpd="sng">
                      <a:solidFill>
                        <a:srgbClr val="9E9E9E"/>
                      </a:solidFill>
                      <a:prstDash val="dash"/>
                      <a:round/>
                      <a:headEnd type="none" w="sm" len="sm"/>
                      <a:tailEnd type="none" w="sm" len="sm"/>
                    </a:lnB>
                  </a:tcPr>
                </a:tc>
                <a:extLst>
                  <a:ext uri="{0D108BD9-81ED-4DB2-BD59-A6C34878D82A}">
                    <a16:rowId xmlns:a16="http://schemas.microsoft.com/office/drawing/2014/main" val="10001"/>
                  </a:ext>
                </a:extLst>
              </a:tr>
              <a:tr h="415275">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latin typeface="Open Sans"/>
                        <a:ea typeface="Open Sans"/>
                        <a:cs typeface="Open Sans"/>
                        <a:sym typeface="Open Sans"/>
                      </a:endParaRPr>
                    </a:p>
                  </a:txBody>
                  <a:tcPr marL="91425" marR="91425" marT="91425" marB="91425">
                    <a:lnL w="9525" cap="flat" cmpd="sng">
                      <a:solidFill>
                        <a:srgbClr val="9E9E9E"/>
                      </a:solidFill>
                      <a:prstDash val="dash"/>
                      <a:round/>
                      <a:headEnd type="none" w="sm" len="sm"/>
                      <a:tailEnd type="none" w="sm" len="sm"/>
                    </a:lnL>
                    <a:lnR w="9525" cap="flat" cmpd="sng">
                      <a:solidFill>
                        <a:srgbClr val="9E9E9E"/>
                      </a:solidFill>
                      <a:prstDash val="dash"/>
                      <a:round/>
                      <a:headEnd type="none" w="sm" len="sm"/>
                      <a:tailEnd type="none" w="sm" len="sm"/>
                    </a:lnR>
                    <a:lnT w="9525" cap="flat" cmpd="sng">
                      <a:solidFill>
                        <a:srgbClr val="9E9E9E"/>
                      </a:solidFill>
                      <a:prstDash val="dash"/>
                      <a:round/>
                      <a:headEnd type="none" w="sm" len="sm"/>
                      <a:tailEnd type="none" w="sm" len="sm"/>
                    </a:lnT>
                    <a:lnB w="9525" cap="flat" cmpd="sng">
                      <a:solidFill>
                        <a:srgbClr val="9E9E9E"/>
                      </a:solidFill>
                      <a:prstDash val="dash"/>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latin typeface="Open Sans"/>
                        <a:ea typeface="Open Sans"/>
                        <a:cs typeface="Open Sans"/>
                        <a:sym typeface="Open Sans"/>
                      </a:endParaRPr>
                    </a:p>
                  </a:txBody>
                  <a:tcPr marL="91425" marR="91425" marT="91425" marB="91425">
                    <a:lnL w="9525" cap="flat" cmpd="sng">
                      <a:solidFill>
                        <a:srgbClr val="9E9E9E"/>
                      </a:solidFill>
                      <a:prstDash val="dash"/>
                      <a:round/>
                      <a:headEnd type="none" w="sm" len="sm"/>
                      <a:tailEnd type="none" w="sm" len="sm"/>
                    </a:lnL>
                    <a:lnR w="9525" cap="flat" cmpd="sng">
                      <a:solidFill>
                        <a:srgbClr val="9E9E9E"/>
                      </a:solidFill>
                      <a:prstDash val="dash"/>
                      <a:round/>
                      <a:headEnd type="none" w="sm" len="sm"/>
                      <a:tailEnd type="none" w="sm" len="sm"/>
                    </a:lnR>
                    <a:lnT w="9525" cap="flat" cmpd="sng">
                      <a:solidFill>
                        <a:srgbClr val="9E9E9E"/>
                      </a:solidFill>
                      <a:prstDash val="dash"/>
                      <a:round/>
                      <a:headEnd type="none" w="sm" len="sm"/>
                      <a:tailEnd type="none" w="sm" len="sm"/>
                    </a:lnT>
                    <a:lnB w="9525" cap="flat" cmpd="sng">
                      <a:solidFill>
                        <a:srgbClr val="9E9E9E"/>
                      </a:solidFill>
                      <a:prstDash val="dash"/>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latin typeface="Open Sans"/>
                        <a:ea typeface="Open Sans"/>
                        <a:cs typeface="Open Sans"/>
                        <a:sym typeface="Open Sans"/>
                      </a:endParaRPr>
                    </a:p>
                  </a:txBody>
                  <a:tcPr marL="91425" marR="91425" marT="91425" marB="91425">
                    <a:lnL w="9525" cap="flat" cmpd="sng">
                      <a:solidFill>
                        <a:srgbClr val="9E9E9E"/>
                      </a:solidFill>
                      <a:prstDash val="dash"/>
                      <a:round/>
                      <a:headEnd type="none" w="sm" len="sm"/>
                      <a:tailEnd type="none" w="sm" len="sm"/>
                    </a:lnL>
                    <a:lnR w="9525" cap="flat" cmpd="sng">
                      <a:solidFill>
                        <a:srgbClr val="9E9E9E"/>
                      </a:solidFill>
                      <a:prstDash val="dash"/>
                      <a:round/>
                      <a:headEnd type="none" w="sm" len="sm"/>
                      <a:tailEnd type="none" w="sm" len="sm"/>
                    </a:lnR>
                    <a:lnT w="9525" cap="flat" cmpd="sng">
                      <a:solidFill>
                        <a:srgbClr val="9E9E9E"/>
                      </a:solidFill>
                      <a:prstDash val="dash"/>
                      <a:round/>
                      <a:headEnd type="none" w="sm" len="sm"/>
                      <a:tailEnd type="none" w="sm" len="sm"/>
                    </a:lnT>
                    <a:lnB w="9525" cap="flat" cmpd="sng">
                      <a:solidFill>
                        <a:srgbClr val="9E9E9E"/>
                      </a:solidFill>
                      <a:prstDash val="dash"/>
                      <a:round/>
                      <a:headEnd type="none" w="sm" len="sm"/>
                      <a:tailEnd type="none" w="sm" len="sm"/>
                    </a:lnB>
                  </a:tcPr>
                </a:tc>
                <a:extLst>
                  <a:ext uri="{0D108BD9-81ED-4DB2-BD59-A6C34878D82A}">
                    <a16:rowId xmlns:a16="http://schemas.microsoft.com/office/drawing/2014/main" val="10002"/>
                  </a:ext>
                </a:extLst>
              </a:tr>
            </a:tbl>
          </a:graphicData>
        </a:graphic>
      </p:graphicFrame>
      <p:pic>
        <p:nvPicPr>
          <p:cNvPr id="1977" name="Google Shape;1977;p91"/>
          <p:cNvPicPr preferRelativeResize="0"/>
          <p:nvPr/>
        </p:nvPicPr>
        <p:blipFill rotWithShape="1">
          <a:blip r:embed="rId3">
            <a:alphaModFix/>
          </a:blip>
          <a:srcRect/>
          <a:stretch/>
        </p:blipFill>
        <p:spPr>
          <a:xfrm>
            <a:off x="4651247" y="475662"/>
            <a:ext cx="6922245" cy="686618"/>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982"/>
        <p:cNvGrpSpPr/>
        <p:nvPr/>
      </p:nvGrpSpPr>
      <p:grpSpPr>
        <a:xfrm>
          <a:off x="0" y="0"/>
          <a:ext cx="0" cy="0"/>
          <a:chOff x="0" y="0"/>
          <a:chExt cx="0" cy="0"/>
        </a:xfrm>
      </p:grpSpPr>
      <p:sp>
        <p:nvSpPr>
          <p:cNvPr id="1983" name="Google Shape;1983;p17"/>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700"/>
              <a:buNone/>
            </a:pPr>
            <a:r>
              <a:rPr lang="en-US">
                <a:latin typeface="Open Sans"/>
                <a:ea typeface="Open Sans"/>
                <a:cs typeface="Open Sans"/>
                <a:sym typeface="Open Sans"/>
              </a:rPr>
              <a:t>Data Formats: Unstructured and Semi-Structured</a:t>
            </a:r>
            <a:endParaRPr/>
          </a:p>
        </p:txBody>
      </p:sp>
      <p:grpSp>
        <p:nvGrpSpPr>
          <p:cNvPr id="1984" name="Google Shape;1984;p17"/>
          <p:cNvGrpSpPr/>
          <p:nvPr/>
        </p:nvGrpSpPr>
        <p:grpSpPr>
          <a:xfrm>
            <a:off x="2050300" y="1221136"/>
            <a:ext cx="12384583" cy="7426206"/>
            <a:chOff x="2050300" y="1221136"/>
            <a:chExt cx="12384583" cy="7426206"/>
          </a:xfrm>
        </p:grpSpPr>
        <p:grpSp>
          <p:nvGrpSpPr>
            <p:cNvPr id="1985" name="Google Shape;1985;p17"/>
            <p:cNvGrpSpPr/>
            <p:nvPr/>
          </p:nvGrpSpPr>
          <p:grpSpPr>
            <a:xfrm>
              <a:off x="2932318" y="1679625"/>
              <a:ext cx="10391363" cy="6967717"/>
              <a:chOff x="3221" y="1593"/>
              <a:chExt cx="5078" cy="3291"/>
            </a:xfrm>
          </p:grpSpPr>
          <p:sp>
            <p:nvSpPr>
              <p:cNvPr id="1986" name="Google Shape;1986;p17"/>
              <p:cNvSpPr/>
              <p:nvPr/>
            </p:nvSpPr>
            <p:spPr>
              <a:xfrm>
                <a:off x="3221" y="1596"/>
                <a:ext cx="5078" cy="3288"/>
              </a:xfrm>
              <a:prstGeom prst="rect">
                <a:avLst/>
              </a:prstGeom>
              <a:noFill/>
              <a:ln>
                <a:noFill/>
              </a:ln>
            </p:spPr>
            <p:txBody>
              <a:bodyPr spcFirstLastPara="1" wrap="square" lIns="81275" tIns="40625" rIns="81275" bIns="40625" anchor="t" anchorCtr="0">
                <a:noAutofit/>
              </a:bodyPr>
              <a:lstStyle/>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chemeClr val="dk1"/>
                  </a:solidFill>
                  <a:latin typeface="Calibri"/>
                  <a:ea typeface="Calibri"/>
                  <a:cs typeface="Calibri"/>
                  <a:sym typeface="Calibri"/>
                </a:endParaRPr>
              </a:p>
            </p:txBody>
          </p:sp>
          <p:sp>
            <p:nvSpPr>
              <p:cNvPr id="1987" name="Google Shape;1987;p17"/>
              <p:cNvSpPr/>
              <p:nvPr/>
            </p:nvSpPr>
            <p:spPr>
              <a:xfrm>
                <a:off x="4292" y="1938"/>
                <a:ext cx="2939" cy="2943"/>
              </a:xfrm>
              <a:custGeom>
                <a:avLst/>
                <a:gdLst/>
                <a:ahLst/>
                <a:cxnLst/>
                <a:rect l="l" t="t" r="r" b="b"/>
                <a:pathLst>
                  <a:path w="1101" h="1101" extrusionOk="0">
                    <a:moveTo>
                      <a:pt x="550" y="1101"/>
                    </a:moveTo>
                    <a:cubicBezTo>
                      <a:pt x="247" y="1101"/>
                      <a:pt x="0" y="854"/>
                      <a:pt x="0" y="551"/>
                    </a:cubicBezTo>
                    <a:cubicBezTo>
                      <a:pt x="0" y="247"/>
                      <a:pt x="247" y="0"/>
                      <a:pt x="550" y="0"/>
                    </a:cubicBezTo>
                    <a:cubicBezTo>
                      <a:pt x="854" y="0"/>
                      <a:pt x="1101" y="247"/>
                      <a:pt x="1101" y="551"/>
                    </a:cubicBezTo>
                    <a:cubicBezTo>
                      <a:pt x="1101" y="854"/>
                      <a:pt x="854" y="1101"/>
                      <a:pt x="550" y="1101"/>
                    </a:cubicBezTo>
                    <a:close/>
                    <a:moveTo>
                      <a:pt x="550" y="9"/>
                    </a:moveTo>
                    <a:cubicBezTo>
                      <a:pt x="251" y="9"/>
                      <a:pt x="8" y="252"/>
                      <a:pt x="8" y="551"/>
                    </a:cubicBezTo>
                    <a:cubicBezTo>
                      <a:pt x="8" y="850"/>
                      <a:pt x="251" y="1093"/>
                      <a:pt x="550" y="1093"/>
                    </a:cubicBezTo>
                    <a:cubicBezTo>
                      <a:pt x="849" y="1093"/>
                      <a:pt x="1092" y="850"/>
                      <a:pt x="1092" y="551"/>
                    </a:cubicBezTo>
                    <a:cubicBezTo>
                      <a:pt x="1092" y="252"/>
                      <a:pt x="849" y="9"/>
                      <a:pt x="550" y="9"/>
                    </a:cubicBezTo>
                    <a:close/>
                  </a:path>
                </a:pathLst>
              </a:custGeom>
              <a:solidFill>
                <a:srgbClr val="E6E7E8"/>
              </a:solidFill>
              <a:ln>
                <a:noFill/>
              </a:ln>
            </p:spPr>
            <p:txBody>
              <a:bodyPr spcFirstLastPara="1" wrap="square" lIns="81275" tIns="40625" rIns="81275" bIns="40625" anchor="t" anchorCtr="0">
                <a:noAutofit/>
              </a:bodyPr>
              <a:lstStyle/>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chemeClr val="dk1"/>
                  </a:solidFill>
                  <a:latin typeface="Calibri"/>
                  <a:ea typeface="Calibri"/>
                  <a:cs typeface="Calibri"/>
                  <a:sym typeface="Calibri"/>
                </a:endParaRPr>
              </a:p>
            </p:txBody>
          </p:sp>
          <p:sp>
            <p:nvSpPr>
              <p:cNvPr id="1988" name="Google Shape;1988;p17"/>
              <p:cNvSpPr/>
              <p:nvPr/>
            </p:nvSpPr>
            <p:spPr>
              <a:xfrm>
                <a:off x="4703" y="4130"/>
                <a:ext cx="2117" cy="570"/>
              </a:xfrm>
              <a:custGeom>
                <a:avLst/>
                <a:gdLst/>
                <a:ahLst/>
                <a:cxnLst/>
                <a:rect l="l" t="t" r="r" b="b"/>
                <a:pathLst>
                  <a:path w="793" h="213" extrusionOk="0">
                    <a:moveTo>
                      <a:pt x="396" y="213"/>
                    </a:moveTo>
                    <a:cubicBezTo>
                      <a:pt x="239" y="213"/>
                      <a:pt x="92" y="136"/>
                      <a:pt x="1" y="7"/>
                    </a:cubicBezTo>
                    <a:cubicBezTo>
                      <a:pt x="0" y="5"/>
                      <a:pt x="0" y="3"/>
                      <a:pt x="2" y="1"/>
                    </a:cubicBezTo>
                    <a:cubicBezTo>
                      <a:pt x="4" y="0"/>
                      <a:pt x="7" y="0"/>
                      <a:pt x="8" y="2"/>
                    </a:cubicBezTo>
                    <a:cubicBezTo>
                      <a:pt x="97" y="129"/>
                      <a:pt x="242" y="204"/>
                      <a:pt x="396" y="204"/>
                    </a:cubicBezTo>
                    <a:cubicBezTo>
                      <a:pt x="551" y="204"/>
                      <a:pt x="696" y="129"/>
                      <a:pt x="784" y="2"/>
                    </a:cubicBezTo>
                    <a:cubicBezTo>
                      <a:pt x="786" y="0"/>
                      <a:pt x="788" y="0"/>
                      <a:pt x="790" y="1"/>
                    </a:cubicBezTo>
                    <a:cubicBezTo>
                      <a:pt x="792" y="3"/>
                      <a:pt x="793" y="5"/>
                      <a:pt x="791" y="7"/>
                    </a:cubicBezTo>
                    <a:cubicBezTo>
                      <a:pt x="701" y="136"/>
                      <a:pt x="553" y="213"/>
                      <a:pt x="396" y="213"/>
                    </a:cubicBezTo>
                    <a:close/>
                  </a:path>
                </a:pathLst>
              </a:custGeom>
              <a:solidFill>
                <a:srgbClr val="D1D3D4"/>
              </a:solidFill>
              <a:ln>
                <a:noFill/>
              </a:ln>
            </p:spPr>
            <p:txBody>
              <a:bodyPr spcFirstLastPara="1" wrap="square" lIns="81275" tIns="40625" rIns="81275" bIns="40625" anchor="t" anchorCtr="0">
                <a:noAutofit/>
              </a:bodyPr>
              <a:lstStyle/>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chemeClr val="dk1"/>
                  </a:solidFill>
                  <a:latin typeface="Calibri"/>
                  <a:ea typeface="Calibri"/>
                  <a:cs typeface="Calibri"/>
                  <a:sym typeface="Calibri"/>
                </a:endParaRPr>
              </a:p>
            </p:txBody>
          </p:sp>
          <p:sp>
            <p:nvSpPr>
              <p:cNvPr id="1989" name="Google Shape;1989;p17"/>
              <p:cNvSpPr/>
              <p:nvPr/>
            </p:nvSpPr>
            <p:spPr>
              <a:xfrm>
                <a:off x="5861" y="2125"/>
                <a:ext cx="1245" cy="1837"/>
              </a:xfrm>
              <a:custGeom>
                <a:avLst/>
                <a:gdLst/>
                <a:ahLst/>
                <a:cxnLst/>
                <a:rect l="l" t="t" r="r" b="b"/>
                <a:pathLst>
                  <a:path w="466" h="687" extrusionOk="0">
                    <a:moveTo>
                      <a:pt x="396" y="687"/>
                    </a:moveTo>
                    <a:cubicBezTo>
                      <a:pt x="395" y="687"/>
                      <a:pt x="394" y="687"/>
                      <a:pt x="394" y="687"/>
                    </a:cubicBezTo>
                    <a:cubicBezTo>
                      <a:pt x="392" y="686"/>
                      <a:pt x="391" y="683"/>
                      <a:pt x="392" y="681"/>
                    </a:cubicBezTo>
                    <a:cubicBezTo>
                      <a:pt x="457" y="541"/>
                      <a:pt x="450" y="378"/>
                      <a:pt x="372" y="244"/>
                    </a:cubicBezTo>
                    <a:cubicBezTo>
                      <a:pt x="295" y="110"/>
                      <a:pt x="157" y="23"/>
                      <a:pt x="4" y="9"/>
                    </a:cubicBezTo>
                    <a:cubicBezTo>
                      <a:pt x="1" y="9"/>
                      <a:pt x="0" y="7"/>
                      <a:pt x="0" y="4"/>
                    </a:cubicBezTo>
                    <a:cubicBezTo>
                      <a:pt x="0" y="2"/>
                      <a:pt x="2" y="0"/>
                      <a:pt x="4" y="0"/>
                    </a:cubicBezTo>
                    <a:cubicBezTo>
                      <a:pt x="161" y="14"/>
                      <a:pt x="301" y="104"/>
                      <a:pt x="380" y="240"/>
                    </a:cubicBezTo>
                    <a:cubicBezTo>
                      <a:pt x="459" y="376"/>
                      <a:pt x="466" y="542"/>
                      <a:pt x="399" y="685"/>
                    </a:cubicBezTo>
                    <a:cubicBezTo>
                      <a:pt x="399" y="686"/>
                      <a:pt x="397" y="687"/>
                      <a:pt x="396" y="687"/>
                    </a:cubicBezTo>
                    <a:close/>
                  </a:path>
                </a:pathLst>
              </a:custGeom>
              <a:solidFill>
                <a:srgbClr val="D1D3D4"/>
              </a:solidFill>
              <a:ln>
                <a:noFill/>
              </a:ln>
            </p:spPr>
            <p:txBody>
              <a:bodyPr spcFirstLastPara="1" wrap="square" lIns="81275" tIns="40625" rIns="81275" bIns="40625" anchor="t" anchorCtr="0">
                <a:noAutofit/>
              </a:bodyPr>
              <a:lstStyle/>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chemeClr val="dk1"/>
                  </a:solidFill>
                  <a:latin typeface="Calibri"/>
                  <a:ea typeface="Calibri"/>
                  <a:cs typeface="Calibri"/>
                  <a:sym typeface="Calibri"/>
                </a:endParaRPr>
              </a:p>
            </p:txBody>
          </p:sp>
          <p:sp>
            <p:nvSpPr>
              <p:cNvPr id="1990" name="Google Shape;1990;p17"/>
              <p:cNvSpPr/>
              <p:nvPr/>
            </p:nvSpPr>
            <p:spPr>
              <a:xfrm>
                <a:off x="4417" y="2125"/>
                <a:ext cx="1244" cy="1837"/>
              </a:xfrm>
              <a:custGeom>
                <a:avLst/>
                <a:gdLst/>
                <a:ahLst/>
                <a:cxnLst/>
                <a:rect l="l" t="t" r="r" b="b"/>
                <a:pathLst>
                  <a:path w="466" h="687" extrusionOk="0">
                    <a:moveTo>
                      <a:pt x="70" y="687"/>
                    </a:moveTo>
                    <a:cubicBezTo>
                      <a:pt x="69" y="687"/>
                      <a:pt x="67" y="686"/>
                      <a:pt x="66" y="685"/>
                    </a:cubicBezTo>
                    <a:cubicBezTo>
                      <a:pt x="0" y="542"/>
                      <a:pt x="7" y="376"/>
                      <a:pt x="86" y="240"/>
                    </a:cubicBezTo>
                    <a:cubicBezTo>
                      <a:pt x="164" y="104"/>
                      <a:pt x="305" y="14"/>
                      <a:pt x="461" y="0"/>
                    </a:cubicBezTo>
                    <a:cubicBezTo>
                      <a:pt x="464" y="0"/>
                      <a:pt x="466" y="2"/>
                      <a:pt x="466" y="4"/>
                    </a:cubicBezTo>
                    <a:cubicBezTo>
                      <a:pt x="466" y="7"/>
                      <a:pt x="464" y="9"/>
                      <a:pt x="462" y="9"/>
                    </a:cubicBezTo>
                    <a:cubicBezTo>
                      <a:pt x="308" y="23"/>
                      <a:pt x="170" y="110"/>
                      <a:pt x="93" y="244"/>
                    </a:cubicBezTo>
                    <a:cubicBezTo>
                      <a:pt x="16" y="378"/>
                      <a:pt x="9" y="541"/>
                      <a:pt x="74" y="681"/>
                    </a:cubicBezTo>
                    <a:cubicBezTo>
                      <a:pt x="75" y="683"/>
                      <a:pt x="74" y="686"/>
                      <a:pt x="72" y="687"/>
                    </a:cubicBezTo>
                    <a:cubicBezTo>
                      <a:pt x="71" y="687"/>
                      <a:pt x="71" y="687"/>
                      <a:pt x="70" y="687"/>
                    </a:cubicBezTo>
                    <a:close/>
                  </a:path>
                </a:pathLst>
              </a:custGeom>
              <a:solidFill>
                <a:srgbClr val="D1D3D4"/>
              </a:solidFill>
              <a:ln>
                <a:noFill/>
              </a:ln>
            </p:spPr>
            <p:txBody>
              <a:bodyPr spcFirstLastPara="1" wrap="square" lIns="81275" tIns="40625" rIns="81275" bIns="40625" anchor="t" anchorCtr="0">
                <a:noAutofit/>
              </a:bodyPr>
              <a:lstStyle/>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chemeClr val="dk1"/>
                  </a:solidFill>
                  <a:latin typeface="Calibri"/>
                  <a:ea typeface="Calibri"/>
                  <a:cs typeface="Calibri"/>
                  <a:sym typeface="Calibri"/>
                </a:endParaRPr>
              </a:p>
            </p:txBody>
          </p:sp>
          <p:sp>
            <p:nvSpPr>
              <p:cNvPr id="1991" name="Google Shape;1991;p17"/>
              <p:cNvSpPr/>
              <p:nvPr/>
            </p:nvSpPr>
            <p:spPr>
              <a:xfrm>
                <a:off x="7015" y="4130"/>
                <a:ext cx="1284" cy="356"/>
              </a:xfrm>
              <a:custGeom>
                <a:avLst/>
                <a:gdLst/>
                <a:ahLst/>
                <a:cxnLst/>
                <a:rect l="l" t="t" r="r" b="b"/>
                <a:pathLst>
                  <a:path w="481" h="133" extrusionOk="0">
                    <a:moveTo>
                      <a:pt x="478" y="133"/>
                    </a:moveTo>
                    <a:cubicBezTo>
                      <a:pt x="455" y="133"/>
                      <a:pt x="455" y="133"/>
                      <a:pt x="455" y="133"/>
                    </a:cubicBezTo>
                    <a:cubicBezTo>
                      <a:pt x="453" y="133"/>
                      <a:pt x="452" y="131"/>
                      <a:pt x="452" y="130"/>
                    </a:cubicBezTo>
                    <a:cubicBezTo>
                      <a:pt x="452" y="128"/>
                      <a:pt x="453" y="126"/>
                      <a:pt x="455" y="126"/>
                    </a:cubicBezTo>
                    <a:cubicBezTo>
                      <a:pt x="478" y="126"/>
                      <a:pt x="478" y="126"/>
                      <a:pt x="478" y="126"/>
                    </a:cubicBezTo>
                    <a:cubicBezTo>
                      <a:pt x="480" y="126"/>
                      <a:pt x="481" y="128"/>
                      <a:pt x="481" y="130"/>
                    </a:cubicBezTo>
                    <a:cubicBezTo>
                      <a:pt x="481" y="131"/>
                      <a:pt x="480" y="133"/>
                      <a:pt x="478" y="133"/>
                    </a:cubicBezTo>
                    <a:close/>
                    <a:moveTo>
                      <a:pt x="429" y="133"/>
                    </a:moveTo>
                    <a:cubicBezTo>
                      <a:pt x="403" y="133"/>
                      <a:pt x="403" y="133"/>
                      <a:pt x="403" y="133"/>
                    </a:cubicBezTo>
                    <a:cubicBezTo>
                      <a:pt x="401" y="133"/>
                      <a:pt x="400" y="131"/>
                      <a:pt x="400" y="130"/>
                    </a:cubicBezTo>
                    <a:cubicBezTo>
                      <a:pt x="400" y="128"/>
                      <a:pt x="401" y="126"/>
                      <a:pt x="403" y="126"/>
                    </a:cubicBezTo>
                    <a:cubicBezTo>
                      <a:pt x="429" y="126"/>
                      <a:pt x="429" y="126"/>
                      <a:pt x="429" y="126"/>
                    </a:cubicBezTo>
                    <a:cubicBezTo>
                      <a:pt x="431" y="126"/>
                      <a:pt x="432" y="128"/>
                      <a:pt x="432" y="130"/>
                    </a:cubicBezTo>
                    <a:cubicBezTo>
                      <a:pt x="432" y="131"/>
                      <a:pt x="431" y="133"/>
                      <a:pt x="429" y="133"/>
                    </a:cubicBezTo>
                    <a:close/>
                    <a:moveTo>
                      <a:pt x="377" y="133"/>
                    </a:moveTo>
                    <a:cubicBezTo>
                      <a:pt x="351" y="133"/>
                      <a:pt x="351" y="133"/>
                      <a:pt x="351" y="133"/>
                    </a:cubicBezTo>
                    <a:cubicBezTo>
                      <a:pt x="349" y="133"/>
                      <a:pt x="348" y="131"/>
                      <a:pt x="348" y="130"/>
                    </a:cubicBezTo>
                    <a:cubicBezTo>
                      <a:pt x="348" y="128"/>
                      <a:pt x="349" y="126"/>
                      <a:pt x="351" y="126"/>
                    </a:cubicBezTo>
                    <a:cubicBezTo>
                      <a:pt x="377" y="126"/>
                      <a:pt x="377" y="126"/>
                      <a:pt x="377" y="126"/>
                    </a:cubicBezTo>
                    <a:cubicBezTo>
                      <a:pt x="379" y="126"/>
                      <a:pt x="380" y="128"/>
                      <a:pt x="380" y="130"/>
                    </a:cubicBezTo>
                    <a:cubicBezTo>
                      <a:pt x="380" y="131"/>
                      <a:pt x="379" y="133"/>
                      <a:pt x="377" y="133"/>
                    </a:cubicBezTo>
                    <a:close/>
                    <a:moveTo>
                      <a:pt x="325" y="133"/>
                    </a:moveTo>
                    <a:cubicBezTo>
                      <a:pt x="299" y="133"/>
                      <a:pt x="299" y="133"/>
                      <a:pt x="299" y="133"/>
                    </a:cubicBezTo>
                    <a:cubicBezTo>
                      <a:pt x="297" y="133"/>
                      <a:pt x="296" y="131"/>
                      <a:pt x="296" y="130"/>
                    </a:cubicBezTo>
                    <a:cubicBezTo>
                      <a:pt x="296" y="128"/>
                      <a:pt x="297" y="126"/>
                      <a:pt x="299" y="126"/>
                    </a:cubicBezTo>
                    <a:cubicBezTo>
                      <a:pt x="325" y="126"/>
                      <a:pt x="325" y="126"/>
                      <a:pt x="325" y="126"/>
                    </a:cubicBezTo>
                    <a:cubicBezTo>
                      <a:pt x="327" y="126"/>
                      <a:pt x="328" y="128"/>
                      <a:pt x="328" y="130"/>
                    </a:cubicBezTo>
                    <a:cubicBezTo>
                      <a:pt x="328" y="131"/>
                      <a:pt x="327" y="133"/>
                      <a:pt x="325" y="133"/>
                    </a:cubicBezTo>
                    <a:close/>
                    <a:moveTo>
                      <a:pt x="273" y="133"/>
                    </a:moveTo>
                    <a:cubicBezTo>
                      <a:pt x="247" y="133"/>
                      <a:pt x="247" y="133"/>
                      <a:pt x="247" y="133"/>
                    </a:cubicBezTo>
                    <a:cubicBezTo>
                      <a:pt x="245" y="133"/>
                      <a:pt x="244" y="131"/>
                      <a:pt x="244" y="130"/>
                    </a:cubicBezTo>
                    <a:cubicBezTo>
                      <a:pt x="244" y="128"/>
                      <a:pt x="245" y="126"/>
                      <a:pt x="247" y="126"/>
                    </a:cubicBezTo>
                    <a:cubicBezTo>
                      <a:pt x="273" y="126"/>
                      <a:pt x="273" y="126"/>
                      <a:pt x="273" y="126"/>
                    </a:cubicBezTo>
                    <a:cubicBezTo>
                      <a:pt x="275" y="126"/>
                      <a:pt x="277" y="128"/>
                      <a:pt x="277" y="130"/>
                    </a:cubicBezTo>
                    <a:cubicBezTo>
                      <a:pt x="277" y="131"/>
                      <a:pt x="275" y="133"/>
                      <a:pt x="273" y="133"/>
                    </a:cubicBezTo>
                    <a:close/>
                    <a:moveTo>
                      <a:pt x="221" y="133"/>
                    </a:moveTo>
                    <a:cubicBezTo>
                      <a:pt x="195" y="133"/>
                      <a:pt x="195" y="133"/>
                      <a:pt x="195" y="133"/>
                    </a:cubicBezTo>
                    <a:cubicBezTo>
                      <a:pt x="193" y="133"/>
                      <a:pt x="192" y="131"/>
                      <a:pt x="192" y="130"/>
                    </a:cubicBezTo>
                    <a:cubicBezTo>
                      <a:pt x="192" y="128"/>
                      <a:pt x="193" y="126"/>
                      <a:pt x="195" y="126"/>
                    </a:cubicBezTo>
                    <a:cubicBezTo>
                      <a:pt x="221" y="126"/>
                      <a:pt x="221" y="126"/>
                      <a:pt x="221" y="126"/>
                    </a:cubicBezTo>
                    <a:cubicBezTo>
                      <a:pt x="223" y="126"/>
                      <a:pt x="225" y="128"/>
                      <a:pt x="225" y="130"/>
                    </a:cubicBezTo>
                    <a:cubicBezTo>
                      <a:pt x="225" y="131"/>
                      <a:pt x="223" y="133"/>
                      <a:pt x="221" y="133"/>
                    </a:cubicBezTo>
                    <a:close/>
                    <a:moveTo>
                      <a:pt x="169" y="133"/>
                    </a:moveTo>
                    <a:cubicBezTo>
                      <a:pt x="143" y="133"/>
                      <a:pt x="143" y="133"/>
                      <a:pt x="143" y="133"/>
                    </a:cubicBezTo>
                    <a:cubicBezTo>
                      <a:pt x="141" y="133"/>
                      <a:pt x="140" y="131"/>
                      <a:pt x="140" y="130"/>
                    </a:cubicBezTo>
                    <a:cubicBezTo>
                      <a:pt x="140" y="128"/>
                      <a:pt x="141" y="126"/>
                      <a:pt x="143" y="126"/>
                    </a:cubicBezTo>
                    <a:cubicBezTo>
                      <a:pt x="169" y="126"/>
                      <a:pt x="169" y="126"/>
                      <a:pt x="169" y="126"/>
                    </a:cubicBezTo>
                    <a:cubicBezTo>
                      <a:pt x="171" y="126"/>
                      <a:pt x="173" y="128"/>
                      <a:pt x="173" y="130"/>
                    </a:cubicBezTo>
                    <a:cubicBezTo>
                      <a:pt x="173" y="131"/>
                      <a:pt x="171" y="133"/>
                      <a:pt x="169" y="133"/>
                    </a:cubicBezTo>
                    <a:close/>
                    <a:moveTo>
                      <a:pt x="117" y="133"/>
                    </a:moveTo>
                    <a:cubicBezTo>
                      <a:pt x="91" y="133"/>
                      <a:pt x="91" y="133"/>
                      <a:pt x="91" y="133"/>
                    </a:cubicBezTo>
                    <a:cubicBezTo>
                      <a:pt x="90" y="133"/>
                      <a:pt x="88" y="131"/>
                      <a:pt x="88" y="130"/>
                    </a:cubicBezTo>
                    <a:cubicBezTo>
                      <a:pt x="88" y="128"/>
                      <a:pt x="90" y="126"/>
                      <a:pt x="91" y="126"/>
                    </a:cubicBezTo>
                    <a:cubicBezTo>
                      <a:pt x="117" y="126"/>
                      <a:pt x="117" y="126"/>
                      <a:pt x="117" y="126"/>
                    </a:cubicBezTo>
                    <a:cubicBezTo>
                      <a:pt x="119" y="126"/>
                      <a:pt x="121" y="128"/>
                      <a:pt x="121" y="130"/>
                    </a:cubicBezTo>
                    <a:cubicBezTo>
                      <a:pt x="121" y="131"/>
                      <a:pt x="119" y="133"/>
                      <a:pt x="117" y="133"/>
                    </a:cubicBezTo>
                    <a:close/>
                    <a:moveTo>
                      <a:pt x="74" y="116"/>
                    </a:moveTo>
                    <a:cubicBezTo>
                      <a:pt x="73" y="116"/>
                      <a:pt x="72" y="116"/>
                      <a:pt x="72" y="115"/>
                    </a:cubicBezTo>
                    <a:cubicBezTo>
                      <a:pt x="57" y="93"/>
                      <a:pt x="57" y="93"/>
                      <a:pt x="57" y="93"/>
                    </a:cubicBezTo>
                    <a:cubicBezTo>
                      <a:pt x="57" y="92"/>
                      <a:pt x="57" y="89"/>
                      <a:pt x="58" y="89"/>
                    </a:cubicBezTo>
                    <a:cubicBezTo>
                      <a:pt x="60" y="88"/>
                      <a:pt x="62" y="88"/>
                      <a:pt x="63" y="89"/>
                    </a:cubicBezTo>
                    <a:cubicBezTo>
                      <a:pt x="77" y="111"/>
                      <a:pt x="77" y="111"/>
                      <a:pt x="77" y="111"/>
                    </a:cubicBezTo>
                    <a:cubicBezTo>
                      <a:pt x="78" y="113"/>
                      <a:pt x="78" y="115"/>
                      <a:pt x="76" y="116"/>
                    </a:cubicBezTo>
                    <a:cubicBezTo>
                      <a:pt x="76" y="116"/>
                      <a:pt x="75" y="116"/>
                      <a:pt x="74" y="116"/>
                    </a:cubicBezTo>
                    <a:close/>
                    <a:moveTo>
                      <a:pt x="46" y="73"/>
                    </a:moveTo>
                    <a:cubicBezTo>
                      <a:pt x="45" y="73"/>
                      <a:pt x="44" y="72"/>
                      <a:pt x="43" y="71"/>
                    </a:cubicBezTo>
                    <a:cubicBezTo>
                      <a:pt x="29" y="49"/>
                      <a:pt x="29" y="49"/>
                      <a:pt x="29" y="49"/>
                    </a:cubicBezTo>
                    <a:cubicBezTo>
                      <a:pt x="28" y="48"/>
                      <a:pt x="29" y="46"/>
                      <a:pt x="30" y="45"/>
                    </a:cubicBezTo>
                    <a:cubicBezTo>
                      <a:pt x="32" y="44"/>
                      <a:pt x="34" y="44"/>
                      <a:pt x="35" y="46"/>
                    </a:cubicBezTo>
                    <a:cubicBezTo>
                      <a:pt x="49" y="68"/>
                      <a:pt x="49" y="68"/>
                      <a:pt x="49" y="68"/>
                    </a:cubicBezTo>
                    <a:cubicBezTo>
                      <a:pt x="50" y="69"/>
                      <a:pt x="49" y="71"/>
                      <a:pt x="48" y="72"/>
                    </a:cubicBezTo>
                    <a:cubicBezTo>
                      <a:pt x="47" y="73"/>
                      <a:pt x="47" y="73"/>
                      <a:pt x="46" y="73"/>
                    </a:cubicBezTo>
                    <a:close/>
                    <a:moveTo>
                      <a:pt x="18" y="29"/>
                    </a:moveTo>
                    <a:cubicBezTo>
                      <a:pt x="17" y="29"/>
                      <a:pt x="16" y="29"/>
                      <a:pt x="15" y="28"/>
                    </a:cubicBezTo>
                    <a:cubicBezTo>
                      <a:pt x="1" y="6"/>
                      <a:pt x="1" y="6"/>
                      <a:pt x="1" y="6"/>
                    </a:cubicBezTo>
                    <a:cubicBezTo>
                      <a:pt x="0" y="4"/>
                      <a:pt x="0" y="2"/>
                      <a:pt x="2" y="1"/>
                    </a:cubicBezTo>
                    <a:cubicBezTo>
                      <a:pt x="3" y="0"/>
                      <a:pt x="5" y="1"/>
                      <a:pt x="6" y="2"/>
                    </a:cubicBezTo>
                    <a:cubicBezTo>
                      <a:pt x="21" y="24"/>
                      <a:pt x="21" y="24"/>
                      <a:pt x="21" y="24"/>
                    </a:cubicBezTo>
                    <a:cubicBezTo>
                      <a:pt x="21" y="26"/>
                      <a:pt x="21" y="28"/>
                      <a:pt x="20" y="29"/>
                    </a:cubicBezTo>
                    <a:cubicBezTo>
                      <a:pt x="19" y="29"/>
                      <a:pt x="18" y="29"/>
                      <a:pt x="18" y="29"/>
                    </a:cubicBezTo>
                    <a:close/>
                  </a:path>
                </a:pathLst>
              </a:custGeom>
              <a:solidFill>
                <a:srgbClr val="364856"/>
              </a:solidFill>
              <a:ln>
                <a:noFill/>
              </a:ln>
            </p:spPr>
            <p:txBody>
              <a:bodyPr spcFirstLastPara="1" wrap="square" lIns="81275" tIns="40625" rIns="81275" bIns="40625" anchor="t" anchorCtr="0">
                <a:noAutofit/>
              </a:bodyPr>
              <a:lstStyle/>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chemeClr val="dk1"/>
                  </a:solidFill>
                  <a:latin typeface="Calibri"/>
                  <a:ea typeface="Calibri"/>
                  <a:cs typeface="Calibri"/>
                  <a:sym typeface="Calibri"/>
                </a:endParaRPr>
              </a:p>
            </p:txBody>
          </p:sp>
          <p:sp>
            <p:nvSpPr>
              <p:cNvPr id="1992" name="Google Shape;1992;p17"/>
              <p:cNvSpPr/>
              <p:nvPr/>
            </p:nvSpPr>
            <p:spPr>
              <a:xfrm>
                <a:off x="5752" y="1593"/>
                <a:ext cx="19" cy="366"/>
              </a:xfrm>
              <a:custGeom>
                <a:avLst/>
                <a:gdLst/>
                <a:ahLst/>
                <a:cxnLst/>
                <a:rect l="l" t="t" r="r" b="b"/>
                <a:pathLst>
                  <a:path w="7" h="137" extrusionOk="0">
                    <a:moveTo>
                      <a:pt x="3" y="137"/>
                    </a:moveTo>
                    <a:cubicBezTo>
                      <a:pt x="2" y="137"/>
                      <a:pt x="0" y="135"/>
                      <a:pt x="0" y="133"/>
                    </a:cubicBezTo>
                    <a:cubicBezTo>
                      <a:pt x="0" y="107"/>
                      <a:pt x="0" y="107"/>
                      <a:pt x="0" y="107"/>
                    </a:cubicBezTo>
                    <a:cubicBezTo>
                      <a:pt x="0" y="105"/>
                      <a:pt x="2" y="104"/>
                      <a:pt x="3" y="104"/>
                    </a:cubicBezTo>
                    <a:cubicBezTo>
                      <a:pt x="5" y="104"/>
                      <a:pt x="7" y="105"/>
                      <a:pt x="7" y="107"/>
                    </a:cubicBezTo>
                    <a:cubicBezTo>
                      <a:pt x="7" y="133"/>
                      <a:pt x="7" y="133"/>
                      <a:pt x="7" y="133"/>
                    </a:cubicBezTo>
                    <a:cubicBezTo>
                      <a:pt x="7" y="135"/>
                      <a:pt x="5" y="137"/>
                      <a:pt x="3" y="137"/>
                    </a:cubicBezTo>
                    <a:close/>
                    <a:moveTo>
                      <a:pt x="3" y="85"/>
                    </a:moveTo>
                    <a:cubicBezTo>
                      <a:pt x="2" y="85"/>
                      <a:pt x="0" y="83"/>
                      <a:pt x="0" y="81"/>
                    </a:cubicBezTo>
                    <a:cubicBezTo>
                      <a:pt x="0" y="55"/>
                      <a:pt x="0" y="55"/>
                      <a:pt x="0" y="55"/>
                    </a:cubicBezTo>
                    <a:cubicBezTo>
                      <a:pt x="0" y="53"/>
                      <a:pt x="2" y="52"/>
                      <a:pt x="3" y="52"/>
                    </a:cubicBezTo>
                    <a:cubicBezTo>
                      <a:pt x="5" y="52"/>
                      <a:pt x="7" y="53"/>
                      <a:pt x="7" y="55"/>
                    </a:cubicBezTo>
                    <a:cubicBezTo>
                      <a:pt x="7" y="81"/>
                      <a:pt x="7" y="81"/>
                      <a:pt x="7" y="81"/>
                    </a:cubicBezTo>
                    <a:cubicBezTo>
                      <a:pt x="7" y="83"/>
                      <a:pt x="5" y="85"/>
                      <a:pt x="3" y="85"/>
                    </a:cubicBezTo>
                    <a:close/>
                    <a:moveTo>
                      <a:pt x="3" y="33"/>
                    </a:moveTo>
                    <a:cubicBezTo>
                      <a:pt x="2" y="33"/>
                      <a:pt x="0" y="31"/>
                      <a:pt x="0" y="29"/>
                    </a:cubicBezTo>
                    <a:cubicBezTo>
                      <a:pt x="0" y="3"/>
                      <a:pt x="0" y="3"/>
                      <a:pt x="0" y="3"/>
                    </a:cubicBezTo>
                    <a:cubicBezTo>
                      <a:pt x="0" y="1"/>
                      <a:pt x="2" y="0"/>
                      <a:pt x="3" y="0"/>
                    </a:cubicBezTo>
                    <a:cubicBezTo>
                      <a:pt x="5" y="0"/>
                      <a:pt x="7" y="1"/>
                      <a:pt x="7" y="3"/>
                    </a:cubicBezTo>
                    <a:cubicBezTo>
                      <a:pt x="7" y="29"/>
                      <a:pt x="7" y="29"/>
                      <a:pt x="7" y="29"/>
                    </a:cubicBezTo>
                    <a:cubicBezTo>
                      <a:pt x="7" y="31"/>
                      <a:pt x="5" y="33"/>
                      <a:pt x="3" y="33"/>
                    </a:cubicBezTo>
                    <a:close/>
                  </a:path>
                </a:pathLst>
              </a:custGeom>
              <a:solidFill>
                <a:srgbClr val="02BFDB"/>
              </a:solidFill>
              <a:ln>
                <a:noFill/>
              </a:ln>
            </p:spPr>
            <p:txBody>
              <a:bodyPr spcFirstLastPara="1" wrap="square" lIns="81275" tIns="40625" rIns="81275" bIns="40625" anchor="t" anchorCtr="0">
                <a:noAutofit/>
              </a:bodyPr>
              <a:lstStyle/>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chemeClr val="dk1"/>
                  </a:solidFill>
                  <a:latin typeface="Calibri"/>
                  <a:ea typeface="Calibri"/>
                  <a:cs typeface="Calibri"/>
                  <a:sym typeface="Calibri"/>
                </a:endParaRPr>
              </a:p>
            </p:txBody>
          </p:sp>
          <p:sp>
            <p:nvSpPr>
              <p:cNvPr id="1993" name="Google Shape;1993;p17"/>
              <p:cNvSpPr/>
              <p:nvPr/>
            </p:nvSpPr>
            <p:spPr>
              <a:xfrm>
                <a:off x="3224" y="4130"/>
                <a:ext cx="1284" cy="356"/>
              </a:xfrm>
              <a:custGeom>
                <a:avLst/>
                <a:gdLst/>
                <a:ahLst/>
                <a:cxnLst/>
                <a:rect l="l" t="t" r="r" b="b"/>
                <a:pathLst>
                  <a:path w="481" h="133" extrusionOk="0">
                    <a:moveTo>
                      <a:pt x="389" y="133"/>
                    </a:moveTo>
                    <a:cubicBezTo>
                      <a:pt x="363" y="133"/>
                      <a:pt x="363" y="133"/>
                      <a:pt x="363" y="133"/>
                    </a:cubicBezTo>
                    <a:cubicBezTo>
                      <a:pt x="362" y="133"/>
                      <a:pt x="360" y="131"/>
                      <a:pt x="360" y="130"/>
                    </a:cubicBezTo>
                    <a:cubicBezTo>
                      <a:pt x="360" y="128"/>
                      <a:pt x="362" y="126"/>
                      <a:pt x="363" y="126"/>
                    </a:cubicBezTo>
                    <a:cubicBezTo>
                      <a:pt x="389" y="126"/>
                      <a:pt x="389" y="126"/>
                      <a:pt x="389" y="126"/>
                    </a:cubicBezTo>
                    <a:cubicBezTo>
                      <a:pt x="391" y="126"/>
                      <a:pt x="393" y="128"/>
                      <a:pt x="393" y="130"/>
                    </a:cubicBezTo>
                    <a:cubicBezTo>
                      <a:pt x="393" y="131"/>
                      <a:pt x="391" y="133"/>
                      <a:pt x="389" y="133"/>
                    </a:cubicBezTo>
                    <a:close/>
                    <a:moveTo>
                      <a:pt x="337" y="133"/>
                    </a:moveTo>
                    <a:cubicBezTo>
                      <a:pt x="311" y="133"/>
                      <a:pt x="311" y="133"/>
                      <a:pt x="311" y="133"/>
                    </a:cubicBezTo>
                    <a:cubicBezTo>
                      <a:pt x="310" y="133"/>
                      <a:pt x="308" y="131"/>
                      <a:pt x="308" y="130"/>
                    </a:cubicBezTo>
                    <a:cubicBezTo>
                      <a:pt x="308" y="128"/>
                      <a:pt x="310" y="126"/>
                      <a:pt x="311" y="126"/>
                    </a:cubicBezTo>
                    <a:cubicBezTo>
                      <a:pt x="337" y="126"/>
                      <a:pt x="337" y="126"/>
                      <a:pt x="337" y="126"/>
                    </a:cubicBezTo>
                    <a:cubicBezTo>
                      <a:pt x="339" y="126"/>
                      <a:pt x="341" y="128"/>
                      <a:pt x="341" y="130"/>
                    </a:cubicBezTo>
                    <a:cubicBezTo>
                      <a:pt x="341" y="131"/>
                      <a:pt x="339" y="133"/>
                      <a:pt x="337" y="133"/>
                    </a:cubicBezTo>
                    <a:close/>
                    <a:moveTo>
                      <a:pt x="285" y="133"/>
                    </a:moveTo>
                    <a:cubicBezTo>
                      <a:pt x="259" y="133"/>
                      <a:pt x="259" y="133"/>
                      <a:pt x="259" y="133"/>
                    </a:cubicBezTo>
                    <a:cubicBezTo>
                      <a:pt x="258" y="133"/>
                      <a:pt x="256" y="131"/>
                      <a:pt x="256" y="130"/>
                    </a:cubicBezTo>
                    <a:cubicBezTo>
                      <a:pt x="256" y="128"/>
                      <a:pt x="258" y="126"/>
                      <a:pt x="259" y="126"/>
                    </a:cubicBezTo>
                    <a:cubicBezTo>
                      <a:pt x="285" y="126"/>
                      <a:pt x="285" y="126"/>
                      <a:pt x="285" y="126"/>
                    </a:cubicBezTo>
                    <a:cubicBezTo>
                      <a:pt x="287" y="126"/>
                      <a:pt x="289" y="128"/>
                      <a:pt x="289" y="130"/>
                    </a:cubicBezTo>
                    <a:cubicBezTo>
                      <a:pt x="289" y="131"/>
                      <a:pt x="287" y="133"/>
                      <a:pt x="285" y="133"/>
                    </a:cubicBezTo>
                    <a:close/>
                    <a:moveTo>
                      <a:pt x="233" y="133"/>
                    </a:moveTo>
                    <a:cubicBezTo>
                      <a:pt x="207" y="133"/>
                      <a:pt x="207" y="133"/>
                      <a:pt x="207" y="133"/>
                    </a:cubicBezTo>
                    <a:cubicBezTo>
                      <a:pt x="206" y="133"/>
                      <a:pt x="204" y="131"/>
                      <a:pt x="204" y="130"/>
                    </a:cubicBezTo>
                    <a:cubicBezTo>
                      <a:pt x="204" y="128"/>
                      <a:pt x="206" y="126"/>
                      <a:pt x="207" y="126"/>
                    </a:cubicBezTo>
                    <a:cubicBezTo>
                      <a:pt x="233" y="126"/>
                      <a:pt x="233" y="126"/>
                      <a:pt x="233" y="126"/>
                    </a:cubicBezTo>
                    <a:cubicBezTo>
                      <a:pt x="235" y="126"/>
                      <a:pt x="237" y="128"/>
                      <a:pt x="237" y="130"/>
                    </a:cubicBezTo>
                    <a:cubicBezTo>
                      <a:pt x="237" y="131"/>
                      <a:pt x="235" y="133"/>
                      <a:pt x="233" y="133"/>
                    </a:cubicBezTo>
                    <a:close/>
                    <a:moveTo>
                      <a:pt x="181" y="133"/>
                    </a:moveTo>
                    <a:cubicBezTo>
                      <a:pt x="156" y="133"/>
                      <a:pt x="156" y="133"/>
                      <a:pt x="156" y="133"/>
                    </a:cubicBezTo>
                    <a:cubicBezTo>
                      <a:pt x="154" y="133"/>
                      <a:pt x="152" y="131"/>
                      <a:pt x="152" y="130"/>
                    </a:cubicBezTo>
                    <a:cubicBezTo>
                      <a:pt x="152" y="128"/>
                      <a:pt x="154" y="126"/>
                      <a:pt x="156" y="126"/>
                    </a:cubicBezTo>
                    <a:cubicBezTo>
                      <a:pt x="181" y="126"/>
                      <a:pt x="181" y="126"/>
                      <a:pt x="181" y="126"/>
                    </a:cubicBezTo>
                    <a:cubicBezTo>
                      <a:pt x="183" y="126"/>
                      <a:pt x="185" y="128"/>
                      <a:pt x="185" y="130"/>
                    </a:cubicBezTo>
                    <a:cubicBezTo>
                      <a:pt x="185" y="131"/>
                      <a:pt x="183" y="133"/>
                      <a:pt x="181" y="133"/>
                    </a:cubicBezTo>
                    <a:close/>
                    <a:moveTo>
                      <a:pt x="130" y="133"/>
                    </a:moveTo>
                    <a:cubicBezTo>
                      <a:pt x="104" y="133"/>
                      <a:pt x="104" y="133"/>
                      <a:pt x="104" y="133"/>
                    </a:cubicBezTo>
                    <a:cubicBezTo>
                      <a:pt x="102" y="133"/>
                      <a:pt x="100" y="131"/>
                      <a:pt x="100" y="130"/>
                    </a:cubicBezTo>
                    <a:cubicBezTo>
                      <a:pt x="100" y="128"/>
                      <a:pt x="102" y="126"/>
                      <a:pt x="104" y="126"/>
                    </a:cubicBezTo>
                    <a:cubicBezTo>
                      <a:pt x="130" y="126"/>
                      <a:pt x="130" y="126"/>
                      <a:pt x="130" y="126"/>
                    </a:cubicBezTo>
                    <a:cubicBezTo>
                      <a:pt x="131" y="126"/>
                      <a:pt x="133" y="128"/>
                      <a:pt x="133" y="130"/>
                    </a:cubicBezTo>
                    <a:cubicBezTo>
                      <a:pt x="133" y="131"/>
                      <a:pt x="131" y="133"/>
                      <a:pt x="130" y="133"/>
                    </a:cubicBezTo>
                    <a:close/>
                    <a:moveTo>
                      <a:pt x="78" y="133"/>
                    </a:moveTo>
                    <a:cubicBezTo>
                      <a:pt x="52" y="133"/>
                      <a:pt x="52" y="133"/>
                      <a:pt x="52" y="133"/>
                    </a:cubicBezTo>
                    <a:cubicBezTo>
                      <a:pt x="50" y="133"/>
                      <a:pt x="48" y="131"/>
                      <a:pt x="48" y="130"/>
                    </a:cubicBezTo>
                    <a:cubicBezTo>
                      <a:pt x="48" y="128"/>
                      <a:pt x="50" y="126"/>
                      <a:pt x="52" y="126"/>
                    </a:cubicBezTo>
                    <a:cubicBezTo>
                      <a:pt x="78" y="126"/>
                      <a:pt x="78" y="126"/>
                      <a:pt x="78" y="126"/>
                    </a:cubicBezTo>
                    <a:cubicBezTo>
                      <a:pt x="79" y="126"/>
                      <a:pt x="81" y="128"/>
                      <a:pt x="81" y="130"/>
                    </a:cubicBezTo>
                    <a:cubicBezTo>
                      <a:pt x="81" y="131"/>
                      <a:pt x="79" y="133"/>
                      <a:pt x="78" y="133"/>
                    </a:cubicBezTo>
                    <a:close/>
                    <a:moveTo>
                      <a:pt x="26" y="133"/>
                    </a:moveTo>
                    <a:cubicBezTo>
                      <a:pt x="3" y="133"/>
                      <a:pt x="3" y="133"/>
                      <a:pt x="3" y="133"/>
                    </a:cubicBezTo>
                    <a:cubicBezTo>
                      <a:pt x="1" y="133"/>
                      <a:pt x="0" y="131"/>
                      <a:pt x="0" y="130"/>
                    </a:cubicBezTo>
                    <a:cubicBezTo>
                      <a:pt x="0" y="128"/>
                      <a:pt x="1" y="126"/>
                      <a:pt x="3" y="126"/>
                    </a:cubicBezTo>
                    <a:cubicBezTo>
                      <a:pt x="26" y="126"/>
                      <a:pt x="26" y="126"/>
                      <a:pt x="26" y="126"/>
                    </a:cubicBezTo>
                    <a:cubicBezTo>
                      <a:pt x="27" y="126"/>
                      <a:pt x="29" y="128"/>
                      <a:pt x="29" y="130"/>
                    </a:cubicBezTo>
                    <a:cubicBezTo>
                      <a:pt x="29" y="131"/>
                      <a:pt x="27" y="133"/>
                      <a:pt x="26" y="133"/>
                    </a:cubicBezTo>
                    <a:close/>
                    <a:moveTo>
                      <a:pt x="406" y="116"/>
                    </a:moveTo>
                    <a:cubicBezTo>
                      <a:pt x="406" y="116"/>
                      <a:pt x="405" y="116"/>
                      <a:pt x="405" y="116"/>
                    </a:cubicBezTo>
                    <a:cubicBezTo>
                      <a:pt x="403" y="115"/>
                      <a:pt x="403" y="113"/>
                      <a:pt x="404" y="111"/>
                    </a:cubicBezTo>
                    <a:cubicBezTo>
                      <a:pt x="418" y="89"/>
                      <a:pt x="418" y="89"/>
                      <a:pt x="418" y="89"/>
                    </a:cubicBezTo>
                    <a:cubicBezTo>
                      <a:pt x="419" y="88"/>
                      <a:pt x="421" y="88"/>
                      <a:pt x="422" y="89"/>
                    </a:cubicBezTo>
                    <a:cubicBezTo>
                      <a:pt x="424" y="89"/>
                      <a:pt x="424" y="92"/>
                      <a:pt x="423" y="93"/>
                    </a:cubicBezTo>
                    <a:cubicBezTo>
                      <a:pt x="409" y="115"/>
                      <a:pt x="409" y="115"/>
                      <a:pt x="409" y="115"/>
                    </a:cubicBezTo>
                    <a:cubicBezTo>
                      <a:pt x="409" y="116"/>
                      <a:pt x="407" y="116"/>
                      <a:pt x="406" y="116"/>
                    </a:cubicBezTo>
                    <a:close/>
                    <a:moveTo>
                      <a:pt x="435" y="73"/>
                    </a:moveTo>
                    <a:cubicBezTo>
                      <a:pt x="434" y="73"/>
                      <a:pt x="433" y="73"/>
                      <a:pt x="433" y="72"/>
                    </a:cubicBezTo>
                    <a:cubicBezTo>
                      <a:pt x="431" y="71"/>
                      <a:pt x="431" y="69"/>
                      <a:pt x="432" y="68"/>
                    </a:cubicBezTo>
                    <a:cubicBezTo>
                      <a:pt x="446" y="46"/>
                      <a:pt x="446" y="46"/>
                      <a:pt x="446" y="46"/>
                    </a:cubicBezTo>
                    <a:cubicBezTo>
                      <a:pt x="447" y="44"/>
                      <a:pt x="449" y="44"/>
                      <a:pt x="451" y="45"/>
                    </a:cubicBezTo>
                    <a:cubicBezTo>
                      <a:pt x="452" y="46"/>
                      <a:pt x="453" y="48"/>
                      <a:pt x="452" y="49"/>
                    </a:cubicBezTo>
                    <a:cubicBezTo>
                      <a:pt x="437" y="71"/>
                      <a:pt x="437" y="71"/>
                      <a:pt x="437" y="71"/>
                    </a:cubicBezTo>
                    <a:cubicBezTo>
                      <a:pt x="437" y="72"/>
                      <a:pt x="436" y="73"/>
                      <a:pt x="435" y="73"/>
                    </a:cubicBezTo>
                    <a:close/>
                    <a:moveTo>
                      <a:pt x="463" y="29"/>
                    </a:moveTo>
                    <a:cubicBezTo>
                      <a:pt x="462" y="29"/>
                      <a:pt x="462" y="29"/>
                      <a:pt x="461" y="29"/>
                    </a:cubicBezTo>
                    <a:cubicBezTo>
                      <a:pt x="460" y="28"/>
                      <a:pt x="459" y="26"/>
                      <a:pt x="460" y="24"/>
                    </a:cubicBezTo>
                    <a:cubicBezTo>
                      <a:pt x="474" y="2"/>
                      <a:pt x="474" y="2"/>
                      <a:pt x="474" y="2"/>
                    </a:cubicBezTo>
                    <a:cubicBezTo>
                      <a:pt x="475" y="1"/>
                      <a:pt x="477" y="0"/>
                      <a:pt x="479" y="1"/>
                    </a:cubicBezTo>
                    <a:cubicBezTo>
                      <a:pt x="480" y="2"/>
                      <a:pt x="481" y="4"/>
                      <a:pt x="480" y="6"/>
                    </a:cubicBezTo>
                    <a:cubicBezTo>
                      <a:pt x="466" y="28"/>
                      <a:pt x="466" y="28"/>
                      <a:pt x="466" y="28"/>
                    </a:cubicBezTo>
                    <a:cubicBezTo>
                      <a:pt x="465" y="29"/>
                      <a:pt x="464" y="29"/>
                      <a:pt x="463" y="29"/>
                    </a:cubicBezTo>
                    <a:close/>
                  </a:path>
                </a:pathLst>
              </a:custGeom>
              <a:solidFill>
                <a:srgbClr val="F98716"/>
              </a:solidFill>
              <a:ln>
                <a:noFill/>
              </a:ln>
            </p:spPr>
            <p:txBody>
              <a:bodyPr spcFirstLastPara="1" wrap="square" lIns="81275" tIns="40625" rIns="81275" bIns="40625" anchor="t" anchorCtr="0">
                <a:noAutofit/>
              </a:bodyPr>
              <a:lstStyle/>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chemeClr val="dk1"/>
                  </a:solidFill>
                  <a:latin typeface="Calibri"/>
                  <a:ea typeface="Calibri"/>
                  <a:cs typeface="Calibri"/>
                  <a:sym typeface="Calibri"/>
                </a:endParaRPr>
              </a:p>
            </p:txBody>
          </p:sp>
          <p:sp>
            <p:nvSpPr>
              <p:cNvPr id="1994" name="Google Shape;1994;p17"/>
              <p:cNvSpPr/>
              <p:nvPr/>
            </p:nvSpPr>
            <p:spPr>
              <a:xfrm>
                <a:off x="6961" y="4079"/>
                <a:ext cx="126" cy="123"/>
              </a:xfrm>
              <a:prstGeom prst="ellipse">
                <a:avLst/>
              </a:prstGeom>
              <a:solidFill>
                <a:srgbClr val="364856"/>
              </a:solidFill>
              <a:ln>
                <a:noFill/>
              </a:ln>
            </p:spPr>
            <p:txBody>
              <a:bodyPr spcFirstLastPara="1" wrap="square" lIns="81275" tIns="40625" rIns="81275" bIns="40625" anchor="t" anchorCtr="0">
                <a:noAutofit/>
              </a:bodyPr>
              <a:lstStyle/>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chemeClr val="dk1"/>
                  </a:solidFill>
                  <a:latin typeface="Calibri"/>
                  <a:ea typeface="Calibri"/>
                  <a:cs typeface="Calibri"/>
                  <a:sym typeface="Calibri"/>
                </a:endParaRPr>
              </a:p>
            </p:txBody>
          </p:sp>
          <p:sp>
            <p:nvSpPr>
              <p:cNvPr id="1995" name="Google Shape;1995;p17"/>
              <p:cNvSpPr/>
              <p:nvPr/>
            </p:nvSpPr>
            <p:spPr>
              <a:xfrm>
                <a:off x="5691" y="1879"/>
                <a:ext cx="141" cy="142"/>
              </a:xfrm>
              <a:custGeom>
                <a:avLst/>
                <a:gdLst/>
                <a:ahLst/>
                <a:cxnLst/>
                <a:rect l="l" t="t" r="r" b="b"/>
                <a:pathLst>
                  <a:path w="53" h="53" extrusionOk="0">
                    <a:moveTo>
                      <a:pt x="15" y="6"/>
                    </a:moveTo>
                    <a:cubicBezTo>
                      <a:pt x="26" y="0"/>
                      <a:pt x="40" y="4"/>
                      <a:pt x="46" y="15"/>
                    </a:cubicBezTo>
                    <a:cubicBezTo>
                      <a:pt x="53" y="26"/>
                      <a:pt x="49" y="40"/>
                      <a:pt x="38" y="46"/>
                    </a:cubicBezTo>
                    <a:cubicBezTo>
                      <a:pt x="27" y="53"/>
                      <a:pt x="13" y="49"/>
                      <a:pt x="6" y="38"/>
                    </a:cubicBezTo>
                    <a:cubicBezTo>
                      <a:pt x="0" y="27"/>
                      <a:pt x="4" y="13"/>
                      <a:pt x="15" y="6"/>
                    </a:cubicBezTo>
                    <a:close/>
                  </a:path>
                </a:pathLst>
              </a:custGeom>
              <a:solidFill>
                <a:srgbClr val="02BFDB"/>
              </a:solidFill>
              <a:ln>
                <a:noFill/>
              </a:ln>
            </p:spPr>
            <p:txBody>
              <a:bodyPr spcFirstLastPara="1" wrap="square" lIns="81275" tIns="40625" rIns="81275" bIns="40625" anchor="t" anchorCtr="0">
                <a:noAutofit/>
              </a:bodyPr>
              <a:lstStyle/>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chemeClr val="dk1"/>
                  </a:solidFill>
                  <a:latin typeface="Calibri"/>
                  <a:ea typeface="Calibri"/>
                  <a:cs typeface="Calibri"/>
                  <a:sym typeface="Calibri"/>
                </a:endParaRPr>
              </a:p>
            </p:txBody>
          </p:sp>
          <p:sp>
            <p:nvSpPr>
              <p:cNvPr id="1996" name="Google Shape;1996;p17"/>
              <p:cNvSpPr/>
              <p:nvPr/>
            </p:nvSpPr>
            <p:spPr>
              <a:xfrm>
                <a:off x="4428" y="4069"/>
                <a:ext cx="141" cy="144"/>
              </a:xfrm>
              <a:custGeom>
                <a:avLst/>
                <a:gdLst/>
                <a:ahLst/>
                <a:cxnLst/>
                <a:rect l="l" t="t" r="r" b="b"/>
                <a:pathLst>
                  <a:path w="53" h="54" extrusionOk="0">
                    <a:moveTo>
                      <a:pt x="14" y="47"/>
                    </a:moveTo>
                    <a:cubicBezTo>
                      <a:pt x="3" y="41"/>
                      <a:pt x="0" y="26"/>
                      <a:pt x="6" y="15"/>
                    </a:cubicBezTo>
                    <a:cubicBezTo>
                      <a:pt x="12" y="4"/>
                      <a:pt x="27" y="0"/>
                      <a:pt x="38" y="7"/>
                    </a:cubicBezTo>
                    <a:cubicBezTo>
                      <a:pt x="49" y="13"/>
                      <a:pt x="53" y="27"/>
                      <a:pt x="46" y="39"/>
                    </a:cubicBezTo>
                    <a:cubicBezTo>
                      <a:pt x="40" y="50"/>
                      <a:pt x="26" y="54"/>
                      <a:pt x="14" y="47"/>
                    </a:cubicBezTo>
                    <a:close/>
                  </a:path>
                </a:pathLst>
              </a:custGeom>
              <a:solidFill>
                <a:srgbClr val="F98716"/>
              </a:solidFill>
              <a:ln>
                <a:noFill/>
              </a:ln>
            </p:spPr>
            <p:txBody>
              <a:bodyPr spcFirstLastPara="1" wrap="square" lIns="81275" tIns="40625" rIns="81275" bIns="40625" anchor="t" anchorCtr="0">
                <a:noAutofit/>
              </a:bodyPr>
              <a:lstStyle/>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chemeClr val="dk1"/>
                  </a:solidFill>
                  <a:latin typeface="Calibri"/>
                  <a:ea typeface="Calibri"/>
                  <a:cs typeface="Calibri"/>
                  <a:sym typeface="Calibri"/>
                </a:endParaRPr>
              </a:p>
            </p:txBody>
          </p:sp>
        </p:grpSp>
        <p:sp>
          <p:nvSpPr>
            <p:cNvPr id="1997" name="Google Shape;1997;p17"/>
            <p:cNvSpPr txBox="1"/>
            <p:nvPr/>
          </p:nvSpPr>
          <p:spPr>
            <a:xfrm>
              <a:off x="7635376" y="1221136"/>
              <a:ext cx="952505" cy="46166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a:solidFill>
                    <a:schemeClr val="dk1"/>
                  </a:solidFill>
                  <a:latin typeface="Open Sans"/>
                  <a:ea typeface="Open Sans"/>
                  <a:cs typeface="Open Sans"/>
                  <a:sym typeface="Open Sans"/>
                </a:rPr>
                <a:t>JSON</a:t>
              </a:r>
              <a:endParaRPr sz="2400" b="1" i="0" u="none" strike="noStrike" cap="none">
                <a:solidFill>
                  <a:schemeClr val="dk1"/>
                </a:solidFill>
                <a:latin typeface="Open Sans"/>
                <a:ea typeface="Open Sans"/>
                <a:cs typeface="Open Sans"/>
                <a:sym typeface="Open Sans"/>
              </a:endParaRPr>
            </a:p>
          </p:txBody>
        </p:sp>
        <p:sp>
          <p:nvSpPr>
            <p:cNvPr id="1998" name="Google Shape;1998;p17"/>
            <p:cNvSpPr txBox="1"/>
            <p:nvPr/>
          </p:nvSpPr>
          <p:spPr>
            <a:xfrm>
              <a:off x="13304445" y="7546478"/>
              <a:ext cx="1130438"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chemeClr val="dk1"/>
                  </a:solidFill>
                  <a:latin typeface="Open Sans"/>
                  <a:ea typeface="Open Sans"/>
                  <a:cs typeface="Open Sans"/>
                  <a:sym typeface="Open Sans"/>
                </a:rPr>
                <a:t>Image</a:t>
              </a:r>
              <a:endParaRPr sz="2400" b="1" i="0" u="none" strike="noStrike" cap="none">
                <a:solidFill>
                  <a:schemeClr val="dk1"/>
                </a:solidFill>
                <a:latin typeface="Open Sans"/>
                <a:ea typeface="Open Sans"/>
                <a:cs typeface="Open Sans"/>
                <a:sym typeface="Open Sans"/>
              </a:endParaRPr>
            </a:p>
          </p:txBody>
        </p:sp>
        <p:sp>
          <p:nvSpPr>
            <p:cNvPr id="1999" name="Google Shape;1999;p17"/>
            <p:cNvSpPr txBox="1"/>
            <p:nvPr/>
          </p:nvSpPr>
          <p:spPr>
            <a:xfrm>
              <a:off x="2050300" y="7546478"/>
              <a:ext cx="878950" cy="461665"/>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2400"/>
                <a:buFont typeface="Arial"/>
                <a:buNone/>
              </a:pPr>
              <a:r>
                <a:rPr lang="en-US" sz="2400" b="1" i="0" u="none" strike="noStrike" cap="none">
                  <a:solidFill>
                    <a:schemeClr val="dk1"/>
                  </a:solidFill>
                  <a:latin typeface="Open Sans"/>
                  <a:ea typeface="Open Sans"/>
                  <a:cs typeface="Open Sans"/>
                  <a:sym typeface="Open Sans"/>
                </a:rPr>
                <a:t>Text</a:t>
              </a:r>
              <a:endParaRPr sz="2400" b="1" i="0" u="none" strike="noStrike" cap="none">
                <a:solidFill>
                  <a:schemeClr val="dk1"/>
                </a:solidFill>
                <a:latin typeface="Open Sans"/>
                <a:ea typeface="Open Sans"/>
                <a:cs typeface="Open Sans"/>
                <a:sym typeface="Open Sans"/>
              </a:endParaRPr>
            </a:p>
          </p:txBody>
        </p:sp>
        <p:grpSp>
          <p:nvGrpSpPr>
            <p:cNvPr id="2000" name="Google Shape;2000;p17"/>
            <p:cNvGrpSpPr/>
            <p:nvPr/>
          </p:nvGrpSpPr>
          <p:grpSpPr>
            <a:xfrm>
              <a:off x="5832205" y="3130100"/>
              <a:ext cx="4634960" cy="4801612"/>
              <a:chOff x="1392" y="181"/>
              <a:chExt cx="2670" cy="2766"/>
            </a:xfrm>
          </p:grpSpPr>
          <p:sp>
            <p:nvSpPr>
              <p:cNvPr id="2001" name="Google Shape;2001;p17"/>
              <p:cNvSpPr/>
              <p:nvPr/>
            </p:nvSpPr>
            <p:spPr>
              <a:xfrm>
                <a:off x="2270" y="181"/>
                <a:ext cx="991" cy="2766"/>
              </a:xfrm>
              <a:custGeom>
                <a:avLst/>
                <a:gdLst/>
                <a:ahLst/>
                <a:cxnLst/>
                <a:rect l="l" t="t" r="r" b="b"/>
                <a:pathLst>
                  <a:path w="779" h="2174" extrusionOk="0">
                    <a:moveTo>
                      <a:pt x="397" y="0"/>
                    </a:moveTo>
                    <a:cubicBezTo>
                      <a:pt x="178" y="0"/>
                      <a:pt x="0" y="487"/>
                      <a:pt x="0" y="1087"/>
                    </a:cubicBezTo>
                    <a:cubicBezTo>
                      <a:pt x="0" y="1687"/>
                      <a:pt x="178" y="2174"/>
                      <a:pt x="397" y="2174"/>
                    </a:cubicBezTo>
                    <a:cubicBezTo>
                      <a:pt x="397" y="2174"/>
                      <a:pt x="397" y="2174"/>
                      <a:pt x="397" y="2174"/>
                    </a:cubicBezTo>
                    <a:cubicBezTo>
                      <a:pt x="454" y="2174"/>
                      <a:pt x="509" y="2141"/>
                      <a:pt x="558" y="2081"/>
                    </a:cubicBezTo>
                    <a:cubicBezTo>
                      <a:pt x="505" y="2090"/>
                      <a:pt x="451" y="2094"/>
                      <a:pt x="396" y="2094"/>
                    </a:cubicBezTo>
                    <a:cubicBezTo>
                      <a:pt x="396" y="2094"/>
                      <a:pt x="396" y="2094"/>
                      <a:pt x="396" y="2094"/>
                    </a:cubicBezTo>
                    <a:cubicBezTo>
                      <a:pt x="344" y="2094"/>
                      <a:pt x="263" y="2024"/>
                      <a:pt x="191" y="1828"/>
                    </a:cubicBezTo>
                    <a:cubicBezTo>
                      <a:pt x="146" y="1704"/>
                      <a:pt x="114" y="1553"/>
                      <a:pt x="96" y="1388"/>
                    </a:cubicBezTo>
                    <a:cubicBezTo>
                      <a:pt x="96" y="1388"/>
                      <a:pt x="96" y="1388"/>
                      <a:pt x="96" y="1388"/>
                    </a:cubicBezTo>
                    <a:cubicBezTo>
                      <a:pt x="96" y="1388"/>
                      <a:pt x="96" y="1388"/>
                      <a:pt x="96" y="1388"/>
                    </a:cubicBezTo>
                    <a:cubicBezTo>
                      <a:pt x="192" y="1398"/>
                      <a:pt x="293" y="1404"/>
                      <a:pt x="396" y="1404"/>
                    </a:cubicBezTo>
                    <a:cubicBezTo>
                      <a:pt x="397" y="1404"/>
                      <a:pt x="397" y="1404"/>
                      <a:pt x="397" y="1404"/>
                    </a:cubicBezTo>
                    <a:cubicBezTo>
                      <a:pt x="293" y="1404"/>
                      <a:pt x="192" y="1398"/>
                      <a:pt x="96" y="1388"/>
                    </a:cubicBezTo>
                    <a:cubicBezTo>
                      <a:pt x="698" y="786"/>
                      <a:pt x="698" y="786"/>
                      <a:pt x="698" y="786"/>
                    </a:cubicBezTo>
                    <a:cubicBezTo>
                      <a:pt x="726" y="789"/>
                      <a:pt x="753" y="792"/>
                      <a:pt x="779" y="796"/>
                    </a:cubicBezTo>
                    <a:cubicBezTo>
                      <a:pt x="733" y="337"/>
                      <a:pt x="579" y="0"/>
                      <a:pt x="397" y="0"/>
                    </a:cubicBezTo>
                  </a:path>
                </a:pathLst>
              </a:custGeom>
              <a:solidFill>
                <a:srgbClr val="2F5496"/>
              </a:solidFill>
              <a:ln>
                <a:noFill/>
              </a:ln>
            </p:spPr>
            <p:txBody>
              <a:bodyPr spcFirstLastPara="1" wrap="square" lIns="81275" tIns="40625" rIns="81275" bIns="40625" anchor="t" anchorCtr="0">
                <a:noAutofit/>
              </a:bodyPr>
              <a:lstStyle/>
              <a:p>
                <a:pPr marL="0" marR="0" lvl="0" indent="0" algn="l" rtl="0">
                  <a:lnSpc>
                    <a:spcPct val="100000"/>
                  </a:lnSpc>
                  <a:spcBef>
                    <a:spcPts val="0"/>
                  </a:spcBef>
                  <a:spcAft>
                    <a:spcPts val="0"/>
                  </a:spcAft>
                  <a:buClr>
                    <a:srgbClr val="000000"/>
                  </a:buClr>
                  <a:buSzPts val="2133"/>
                  <a:buFont typeface="Arial"/>
                  <a:buNone/>
                </a:pPr>
                <a:endParaRPr sz="2133" b="0" i="0" u="none" strike="noStrike" cap="none">
                  <a:solidFill>
                    <a:schemeClr val="dk1"/>
                  </a:solidFill>
                  <a:latin typeface="Calibri"/>
                  <a:ea typeface="Calibri"/>
                  <a:cs typeface="Calibri"/>
                  <a:sym typeface="Calibri"/>
                </a:endParaRPr>
              </a:p>
            </p:txBody>
          </p:sp>
          <p:sp>
            <p:nvSpPr>
              <p:cNvPr id="2002" name="Google Shape;2002;p17"/>
              <p:cNvSpPr/>
              <p:nvPr/>
            </p:nvSpPr>
            <p:spPr>
              <a:xfrm>
                <a:off x="1392" y="181"/>
                <a:ext cx="1383" cy="2766"/>
              </a:xfrm>
              <a:custGeom>
                <a:avLst/>
                <a:gdLst/>
                <a:ahLst/>
                <a:cxnLst/>
                <a:rect l="l" t="t" r="r" b="b"/>
                <a:pathLst>
                  <a:path w="1087" h="2174" extrusionOk="0">
                    <a:moveTo>
                      <a:pt x="1087" y="0"/>
                    </a:moveTo>
                    <a:cubicBezTo>
                      <a:pt x="487" y="0"/>
                      <a:pt x="0" y="487"/>
                      <a:pt x="0" y="1087"/>
                    </a:cubicBezTo>
                    <a:cubicBezTo>
                      <a:pt x="0" y="1687"/>
                      <a:pt x="487" y="2174"/>
                      <a:pt x="1087" y="2174"/>
                    </a:cubicBezTo>
                    <a:cubicBezTo>
                      <a:pt x="1087" y="2174"/>
                      <a:pt x="1087" y="2174"/>
                      <a:pt x="1087" y="2174"/>
                    </a:cubicBezTo>
                    <a:cubicBezTo>
                      <a:pt x="868" y="2174"/>
                      <a:pt x="690" y="1687"/>
                      <a:pt x="690" y="1087"/>
                    </a:cubicBezTo>
                    <a:cubicBezTo>
                      <a:pt x="690" y="1087"/>
                      <a:pt x="690" y="1087"/>
                      <a:pt x="690" y="1087"/>
                    </a:cubicBezTo>
                    <a:cubicBezTo>
                      <a:pt x="690" y="1087"/>
                      <a:pt x="690" y="1087"/>
                      <a:pt x="690" y="1087"/>
                    </a:cubicBezTo>
                    <a:cubicBezTo>
                      <a:pt x="690" y="1087"/>
                      <a:pt x="690" y="1087"/>
                      <a:pt x="690" y="1087"/>
                    </a:cubicBezTo>
                    <a:cubicBezTo>
                      <a:pt x="690" y="487"/>
                      <a:pt x="868" y="0"/>
                      <a:pt x="1087" y="0"/>
                    </a:cubicBezTo>
                  </a:path>
                </a:pathLst>
              </a:custGeom>
              <a:solidFill>
                <a:schemeClr val="accent1"/>
              </a:solidFill>
              <a:ln>
                <a:noFill/>
              </a:ln>
            </p:spPr>
            <p:txBody>
              <a:bodyPr spcFirstLastPara="1" wrap="square" lIns="81275" tIns="40625" rIns="81275" bIns="40625" anchor="t" anchorCtr="0">
                <a:noAutofit/>
              </a:bodyPr>
              <a:lstStyle/>
              <a:p>
                <a:pPr marL="0" marR="0" lvl="0" indent="0" algn="l" rtl="0">
                  <a:lnSpc>
                    <a:spcPct val="100000"/>
                  </a:lnSpc>
                  <a:spcBef>
                    <a:spcPts val="0"/>
                  </a:spcBef>
                  <a:spcAft>
                    <a:spcPts val="0"/>
                  </a:spcAft>
                  <a:buClr>
                    <a:srgbClr val="000000"/>
                  </a:buClr>
                  <a:buSzPts val="2133"/>
                  <a:buFont typeface="Arial"/>
                  <a:buNone/>
                </a:pPr>
                <a:endParaRPr sz="2133" b="0" i="0" u="none" strike="noStrike" cap="none">
                  <a:solidFill>
                    <a:schemeClr val="dk1"/>
                  </a:solidFill>
                  <a:latin typeface="Calibri"/>
                  <a:ea typeface="Calibri"/>
                  <a:cs typeface="Calibri"/>
                  <a:sym typeface="Calibri"/>
                </a:endParaRPr>
              </a:p>
            </p:txBody>
          </p:sp>
          <p:sp>
            <p:nvSpPr>
              <p:cNvPr id="2003" name="Google Shape;2003;p17"/>
              <p:cNvSpPr/>
              <p:nvPr/>
            </p:nvSpPr>
            <p:spPr>
              <a:xfrm>
                <a:off x="2392" y="1181"/>
                <a:ext cx="1664" cy="787"/>
              </a:xfrm>
              <a:custGeom>
                <a:avLst/>
                <a:gdLst/>
                <a:ahLst/>
                <a:cxnLst/>
                <a:rect l="l" t="t" r="r" b="b"/>
                <a:pathLst>
                  <a:path w="1308" h="618" extrusionOk="0">
                    <a:moveTo>
                      <a:pt x="602" y="0"/>
                    </a:moveTo>
                    <a:cubicBezTo>
                      <a:pt x="0" y="602"/>
                      <a:pt x="0" y="602"/>
                      <a:pt x="0" y="602"/>
                    </a:cubicBezTo>
                    <a:cubicBezTo>
                      <a:pt x="96" y="612"/>
                      <a:pt x="197" y="618"/>
                      <a:pt x="301" y="618"/>
                    </a:cubicBezTo>
                    <a:cubicBezTo>
                      <a:pt x="581" y="618"/>
                      <a:pt x="844" y="578"/>
                      <a:pt x="1040" y="506"/>
                    </a:cubicBezTo>
                    <a:cubicBezTo>
                      <a:pt x="1235" y="435"/>
                      <a:pt x="1305" y="354"/>
                      <a:pt x="1305" y="301"/>
                    </a:cubicBezTo>
                    <a:cubicBezTo>
                      <a:pt x="1305" y="301"/>
                      <a:pt x="1305" y="301"/>
                      <a:pt x="1305" y="301"/>
                    </a:cubicBezTo>
                    <a:cubicBezTo>
                      <a:pt x="1305" y="301"/>
                      <a:pt x="1305" y="301"/>
                      <a:pt x="1305" y="301"/>
                    </a:cubicBezTo>
                    <a:cubicBezTo>
                      <a:pt x="1305" y="301"/>
                      <a:pt x="1305" y="301"/>
                      <a:pt x="1305" y="301"/>
                    </a:cubicBezTo>
                    <a:cubicBezTo>
                      <a:pt x="1305" y="301"/>
                      <a:pt x="1305" y="301"/>
                      <a:pt x="1305" y="301"/>
                    </a:cubicBezTo>
                    <a:cubicBezTo>
                      <a:pt x="1305" y="308"/>
                      <a:pt x="1305" y="315"/>
                      <a:pt x="1305" y="321"/>
                    </a:cubicBezTo>
                    <a:cubicBezTo>
                      <a:pt x="1307" y="314"/>
                      <a:pt x="1308" y="307"/>
                      <a:pt x="1308" y="301"/>
                    </a:cubicBezTo>
                    <a:cubicBezTo>
                      <a:pt x="1308" y="249"/>
                      <a:pt x="1238" y="167"/>
                      <a:pt x="1042" y="96"/>
                    </a:cubicBezTo>
                    <a:cubicBezTo>
                      <a:pt x="939" y="58"/>
                      <a:pt x="817" y="29"/>
                      <a:pt x="683" y="10"/>
                    </a:cubicBezTo>
                    <a:cubicBezTo>
                      <a:pt x="657" y="6"/>
                      <a:pt x="630" y="3"/>
                      <a:pt x="602" y="0"/>
                    </a:cubicBezTo>
                  </a:path>
                </a:pathLst>
              </a:custGeom>
              <a:solidFill>
                <a:srgbClr val="BF9000"/>
              </a:solidFill>
              <a:ln>
                <a:noFill/>
              </a:ln>
            </p:spPr>
            <p:txBody>
              <a:bodyPr spcFirstLastPara="1" wrap="square" lIns="81275" tIns="40625" rIns="81275" bIns="40625" anchor="t" anchorCtr="0">
                <a:noAutofit/>
              </a:bodyPr>
              <a:lstStyle/>
              <a:p>
                <a:pPr marL="0" marR="0" lvl="0" indent="0" algn="l" rtl="0">
                  <a:lnSpc>
                    <a:spcPct val="100000"/>
                  </a:lnSpc>
                  <a:spcBef>
                    <a:spcPts val="0"/>
                  </a:spcBef>
                  <a:spcAft>
                    <a:spcPts val="0"/>
                  </a:spcAft>
                  <a:buClr>
                    <a:srgbClr val="000000"/>
                  </a:buClr>
                  <a:buSzPts val="2133"/>
                  <a:buFont typeface="Arial"/>
                  <a:buNone/>
                </a:pPr>
                <a:endParaRPr sz="2133" b="0" i="0" u="none" strike="noStrike" cap="none">
                  <a:solidFill>
                    <a:schemeClr val="dk1"/>
                  </a:solidFill>
                  <a:latin typeface="Calibri"/>
                  <a:ea typeface="Calibri"/>
                  <a:cs typeface="Calibri"/>
                  <a:sym typeface="Calibri"/>
                </a:endParaRPr>
              </a:p>
            </p:txBody>
          </p:sp>
          <p:sp>
            <p:nvSpPr>
              <p:cNvPr id="2004" name="Google Shape;2004;p17"/>
              <p:cNvSpPr/>
              <p:nvPr/>
            </p:nvSpPr>
            <p:spPr>
              <a:xfrm>
                <a:off x="2392" y="1557"/>
                <a:ext cx="1670" cy="1290"/>
              </a:xfrm>
              <a:custGeom>
                <a:avLst/>
                <a:gdLst/>
                <a:ahLst/>
                <a:cxnLst/>
                <a:rect l="l" t="t" r="r" b="b"/>
                <a:pathLst>
                  <a:path w="1305" h="1007" extrusionOk="0">
                    <a:moveTo>
                      <a:pt x="1305" y="0"/>
                    </a:moveTo>
                    <a:cubicBezTo>
                      <a:pt x="1305" y="53"/>
                      <a:pt x="1235" y="134"/>
                      <a:pt x="1040" y="205"/>
                    </a:cubicBezTo>
                    <a:cubicBezTo>
                      <a:pt x="844" y="277"/>
                      <a:pt x="581" y="317"/>
                      <a:pt x="300" y="317"/>
                    </a:cubicBezTo>
                    <a:cubicBezTo>
                      <a:pt x="197" y="317"/>
                      <a:pt x="96" y="311"/>
                      <a:pt x="0" y="301"/>
                    </a:cubicBezTo>
                    <a:cubicBezTo>
                      <a:pt x="18" y="466"/>
                      <a:pt x="50" y="617"/>
                      <a:pt x="95" y="741"/>
                    </a:cubicBezTo>
                    <a:cubicBezTo>
                      <a:pt x="167" y="937"/>
                      <a:pt x="248" y="1007"/>
                      <a:pt x="300" y="1007"/>
                    </a:cubicBezTo>
                    <a:cubicBezTo>
                      <a:pt x="300" y="1007"/>
                      <a:pt x="300" y="1007"/>
                      <a:pt x="300" y="1007"/>
                    </a:cubicBezTo>
                    <a:cubicBezTo>
                      <a:pt x="569" y="1007"/>
                      <a:pt x="821" y="902"/>
                      <a:pt x="1011" y="712"/>
                    </a:cubicBezTo>
                    <a:cubicBezTo>
                      <a:pt x="1201" y="522"/>
                      <a:pt x="1305" y="269"/>
                      <a:pt x="1305" y="0"/>
                    </a:cubicBezTo>
                    <a:cubicBezTo>
                      <a:pt x="1305" y="0"/>
                      <a:pt x="1305" y="0"/>
                      <a:pt x="1305" y="0"/>
                    </a:cubicBezTo>
                  </a:path>
                </a:pathLst>
              </a:custGeom>
              <a:solidFill>
                <a:schemeClr val="accent4"/>
              </a:solidFill>
              <a:ln>
                <a:noFill/>
              </a:ln>
            </p:spPr>
            <p:txBody>
              <a:bodyPr spcFirstLastPara="1" wrap="square" lIns="81275" tIns="40625" rIns="81275" bIns="40625" anchor="t" anchorCtr="0">
                <a:noAutofit/>
              </a:bodyPr>
              <a:lstStyle/>
              <a:p>
                <a:pPr marL="0" marR="0" lvl="0" indent="0" algn="l" rtl="0">
                  <a:lnSpc>
                    <a:spcPct val="100000"/>
                  </a:lnSpc>
                  <a:spcBef>
                    <a:spcPts val="0"/>
                  </a:spcBef>
                  <a:spcAft>
                    <a:spcPts val="0"/>
                  </a:spcAft>
                  <a:buClr>
                    <a:srgbClr val="000000"/>
                  </a:buClr>
                  <a:buSzPts val="2133"/>
                  <a:buFont typeface="Arial"/>
                  <a:buNone/>
                </a:pPr>
                <a:endParaRPr sz="2133" b="0" i="0" u="none" strike="noStrike" cap="none">
                  <a:solidFill>
                    <a:schemeClr val="dk1"/>
                  </a:solidFill>
                  <a:latin typeface="Calibri"/>
                  <a:ea typeface="Calibri"/>
                  <a:cs typeface="Calibri"/>
                  <a:sym typeface="Calibri"/>
                </a:endParaRPr>
              </a:p>
            </p:txBody>
          </p:sp>
          <p:sp>
            <p:nvSpPr>
              <p:cNvPr id="2005" name="Google Shape;2005;p17"/>
              <p:cNvSpPr/>
              <p:nvPr/>
            </p:nvSpPr>
            <p:spPr>
              <a:xfrm>
                <a:off x="2775" y="385"/>
                <a:ext cx="1179" cy="1290"/>
              </a:xfrm>
              <a:custGeom>
                <a:avLst/>
                <a:gdLst/>
                <a:ahLst/>
                <a:cxnLst/>
                <a:rect l="l" t="t" r="r" b="b"/>
                <a:pathLst>
                  <a:path w="927" h="1014" extrusionOk="0">
                    <a:moveTo>
                      <a:pt x="552" y="303"/>
                    </a:moveTo>
                    <a:cubicBezTo>
                      <a:pt x="703" y="499"/>
                      <a:pt x="815" y="766"/>
                      <a:pt x="815" y="1014"/>
                    </a:cubicBezTo>
                    <a:cubicBezTo>
                      <a:pt x="891" y="975"/>
                      <a:pt x="920" y="941"/>
                      <a:pt x="926" y="927"/>
                    </a:cubicBezTo>
                    <a:cubicBezTo>
                      <a:pt x="927" y="927"/>
                      <a:pt x="927" y="927"/>
                      <a:pt x="927" y="927"/>
                    </a:cubicBezTo>
                    <a:cubicBezTo>
                      <a:pt x="927" y="679"/>
                      <a:pt x="831" y="446"/>
                      <a:pt x="656" y="271"/>
                    </a:cubicBezTo>
                    <a:cubicBezTo>
                      <a:pt x="481" y="96"/>
                      <a:pt x="248" y="0"/>
                      <a:pt x="0" y="0"/>
                    </a:cubicBezTo>
                    <a:cubicBezTo>
                      <a:pt x="248" y="0"/>
                      <a:pt x="503" y="239"/>
                      <a:pt x="552" y="303"/>
                    </a:cubicBezTo>
                    <a:close/>
                  </a:path>
                </a:pathLst>
              </a:custGeom>
              <a:solidFill>
                <a:schemeClr val="accent3"/>
              </a:solidFill>
              <a:ln>
                <a:noFill/>
              </a:ln>
            </p:spPr>
            <p:txBody>
              <a:bodyPr spcFirstLastPara="1" wrap="square" lIns="81275" tIns="40625" rIns="81275" bIns="40625" anchor="t" anchorCtr="0">
                <a:noAutofit/>
              </a:bodyPr>
              <a:lstStyle/>
              <a:p>
                <a:pPr marL="0" marR="0" lvl="0" indent="0" algn="l" rtl="0">
                  <a:lnSpc>
                    <a:spcPct val="100000"/>
                  </a:lnSpc>
                  <a:spcBef>
                    <a:spcPts val="0"/>
                  </a:spcBef>
                  <a:spcAft>
                    <a:spcPts val="0"/>
                  </a:spcAft>
                  <a:buClr>
                    <a:srgbClr val="000000"/>
                  </a:buClr>
                  <a:buSzPts val="2133"/>
                  <a:buFont typeface="Arial"/>
                  <a:buNone/>
                </a:pPr>
                <a:endParaRPr sz="2133" b="0" i="0" u="none" strike="noStrike" cap="none">
                  <a:solidFill>
                    <a:schemeClr val="dk1"/>
                  </a:solidFill>
                  <a:latin typeface="Calibri"/>
                  <a:ea typeface="Calibri"/>
                  <a:cs typeface="Calibri"/>
                  <a:sym typeface="Calibri"/>
                </a:endParaRPr>
              </a:p>
            </p:txBody>
          </p:sp>
          <p:sp>
            <p:nvSpPr>
              <p:cNvPr id="2006" name="Google Shape;2006;p17"/>
              <p:cNvSpPr/>
              <p:nvPr/>
            </p:nvSpPr>
            <p:spPr>
              <a:xfrm>
                <a:off x="2775" y="385"/>
                <a:ext cx="1037" cy="1290"/>
              </a:xfrm>
              <a:custGeom>
                <a:avLst/>
                <a:gdLst/>
                <a:ahLst/>
                <a:cxnLst/>
                <a:rect l="l" t="t" r="r" b="b"/>
                <a:pathLst>
                  <a:path w="815" h="1014" extrusionOk="0">
                    <a:moveTo>
                      <a:pt x="0" y="1"/>
                    </a:moveTo>
                    <a:cubicBezTo>
                      <a:pt x="0" y="927"/>
                      <a:pt x="0" y="927"/>
                      <a:pt x="0" y="927"/>
                    </a:cubicBezTo>
                    <a:cubicBezTo>
                      <a:pt x="815" y="1014"/>
                      <a:pt x="815" y="1014"/>
                      <a:pt x="815" y="1014"/>
                    </a:cubicBezTo>
                    <a:cubicBezTo>
                      <a:pt x="815" y="766"/>
                      <a:pt x="727" y="461"/>
                      <a:pt x="552" y="286"/>
                    </a:cubicBezTo>
                    <a:cubicBezTo>
                      <a:pt x="411" y="145"/>
                      <a:pt x="248" y="0"/>
                      <a:pt x="0" y="0"/>
                    </a:cubicBezTo>
                    <a:lnTo>
                      <a:pt x="0" y="1"/>
                    </a:lnTo>
                    <a:close/>
                  </a:path>
                </a:pathLst>
              </a:custGeom>
              <a:solidFill>
                <a:srgbClr val="7B7B7B"/>
              </a:solidFill>
              <a:ln>
                <a:noFill/>
              </a:ln>
            </p:spPr>
            <p:txBody>
              <a:bodyPr spcFirstLastPara="1" wrap="square" lIns="81275" tIns="40625" rIns="81275" bIns="40625" anchor="t" anchorCtr="0">
                <a:noAutofit/>
              </a:bodyPr>
              <a:lstStyle/>
              <a:p>
                <a:pPr marL="0" marR="0" lvl="0" indent="0" algn="l" rtl="0">
                  <a:lnSpc>
                    <a:spcPct val="100000"/>
                  </a:lnSpc>
                  <a:spcBef>
                    <a:spcPts val="0"/>
                  </a:spcBef>
                  <a:spcAft>
                    <a:spcPts val="0"/>
                  </a:spcAft>
                  <a:buClr>
                    <a:srgbClr val="000000"/>
                  </a:buClr>
                  <a:buSzPts val="2133"/>
                  <a:buFont typeface="Arial"/>
                  <a:buNone/>
                </a:pPr>
                <a:endParaRPr sz="2133" b="0" i="0" u="none" strike="noStrike" cap="none">
                  <a:solidFill>
                    <a:schemeClr val="dk1"/>
                  </a:solidFill>
                  <a:latin typeface="Calibri"/>
                  <a:ea typeface="Calibri"/>
                  <a:cs typeface="Calibri"/>
                  <a:sym typeface="Calibri"/>
                </a:endParaRPr>
              </a:p>
            </p:txBody>
          </p:sp>
          <p:sp>
            <p:nvSpPr>
              <p:cNvPr id="2007" name="Google Shape;2007;p17"/>
              <p:cNvSpPr/>
              <p:nvPr/>
            </p:nvSpPr>
            <p:spPr>
              <a:xfrm>
                <a:off x="2575" y="539"/>
                <a:ext cx="1023" cy="1225"/>
              </a:xfrm>
              <a:custGeom>
                <a:avLst/>
                <a:gdLst/>
                <a:ahLst/>
                <a:cxnLst/>
                <a:rect l="l" t="t" r="r" b="b"/>
                <a:pathLst>
                  <a:path w="804" h="963" extrusionOk="0">
                    <a:moveTo>
                      <a:pt x="804" y="875"/>
                    </a:moveTo>
                    <a:cubicBezTo>
                      <a:pt x="785" y="653"/>
                      <a:pt x="706" y="418"/>
                      <a:pt x="589" y="278"/>
                    </a:cubicBezTo>
                    <a:cubicBezTo>
                      <a:pt x="456" y="119"/>
                      <a:pt x="323" y="24"/>
                      <a:pt x="157" y="0"/>
                    </a:cubicBezTo>
                    <a:cubicBezTo>
                      <a:pt x="141" y="27"/>
                      <a:pt x="122" y="65"/>
                      <a:pt x="102" y="119"/>
                    </a:cubicBezTo>
                    <a:cubicBezTo>
                      <a:pt x="49" y="264"/>
                      <a:pt x="16" y="450"/>
                      <a:pt x="4" y="653"/>
                    </a:cubicBezTo>
                    <a:cubicBezTo>
                      <a:pt x="2" y="703"/>
                      <a:pt x="0" y="754"/>
                      <a:pt x="0" y="806"/>
                    </a:cubicBezTo>
                    <a:cubicBezTo>
                      <a:pt x="0" y="858"/>
                      <a:pt x="2" y="909"/>
                      <a:pt x="4" y="959"/>
                    </a:cubicBezTo>
                    <a:cubicBezTo>
                      <a:pt x="54" y="961"/>
                      <a:pt x="105" y="963"/>
                      <a:pt x="157" y="963"/>
                    </a:cubicBezTo>
                    <a:cubicBezTo>
                      <a:pt x="209" y="963"/>
                      <a:pt x="260" y="961"/>
                      <a:pt x="310" y="959"/>
                    </a:cubicBezTo>
                    <a:cubicBezTo>
                      <a:pt x="495" y="948"/>
                      <a:pt x="666" y="920"/>
                      <a:pt x="804" y="875"/>
                    </a:cubicBezTo>
                    <a:close/>
                  </a:path>
                </a:pathLst>
              </a:custGeom>
              <a:solidFill>
                <a:schemeClr val="accent2"/>
              </a:solidFill>
              <a:ln>
                <a:noFill/>
              </a:ln>
            </p:spPr>
            <p:txBody>
              <a:bodyPr spcFirstLastPara="1" wrap="square" lIns="81275" tIns="40625" rIns="81275" bIns="40625" anchor="t" anchorCtr="0">
                <a:noAutofit/>
              </a:bodyPr>
              <a:lstStyle/>
              <a:p>
                <a:pPr marL="0" marR="0" lvl="0" indent="0" algn="l" rtl="0">
                  <a:lnSpc>
                    <a:spcPct val="100000"/>
                  </a:lnSpc>
                  <a:spcBef>
                    <a:spcPts val="0"/>
                  </a:spcBef>
                  <a:spcAft>
                    <a:spcPts val="0"/>
                  </a:spcAft>
                  <a:buClr>
                    <a:srgbClr val="000000"/>
                  </a:buClr>
                  <a:buSzPts val="2133"/>
                  <a:buFont typeface="Arial"/>
                  <a:buNone/>
                </a:pPr>
                <a:endParaRPr sz="2133" b="0" i="0" u="none" strike="noStrike" cap="none">
                  <a:solidFill>
                    <a:schemeClr val="dk1"/>
                  </a:solidFill>
                  <a:latin typeface="Calibri"/>
                  <a:ea typeface="Calibri"/>
                  <a:cs typeface="Calibri"/>
                  <a:sym typeface="Calibri"/>
                </a:endParaRPr>
              </a:p>
            </p:txBody>
          </p:sp>
        </p:grpSp>
      </p:grpSp>
      <p:pic>
        <p:nvPicPr>
          <p:cNvPr id="2008" name="Google Shape;2008;p17"/>
          <p:cNvPicPr preferRelativeResize="0"/>
          <p:nvPr/>
        </p:nvPicPr>
        <p:blipFill rotWithShape="1">
          <a:blip r:embed="rId3">
            <a:alphaModFix/>
          </a:blip>
          <a:srcRect/>
          <a:stretch/>
        </p:blipFill>
        <p:spPr>
          <a:xfrm>
            <a:off x="1367620" y="535245"/>
            <a:ext cx="13489499" cy="567453"/>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012"/>
        <p:cNvGrpSpPr/>
        <p:nvPr/>
      </p:nvGrpSpPr>
      <p:grpSpPr>
        <a:xfrm>
          <a:off x="0" y="0"/>
          <a:ext cx="0" cy="0"/>
          <a:chOff x="0" y="0"/>
          <a:chExt cx="0" cy="0"/>
        </a:xfrm>
      </p:grpSpPr>
      <p:sp>
        <p:nvSpPr>
          <p:cNvPr id="2013" name="Google Shape;2013;p18"/>
          <p:cNvSpPr txBox="1">
            <a:spLocks noGrp="1"/>
          </p:cNvSpPr>
          <p:nvPr>
            <p:ph type="body" idx="1"/>
          </p:nvPr>
        </p:nvSpPr>
        <p:spPr>
          <a:xfrm>
            <a:off x="3913352" y="4201721"/>
            <a:ext cx="8429296" cy="740559"/>
          </a:xfrm>
          <a:prstGeom prst="rect">
            <a:avLst/>
          </a:prstGeom>
          <a:noFill/>
          <a:ln>
            <a:noFill/>
          </a:ln>
        </p:spPr>
        <p:txBody>
          <a:bodyPr spcFirstLastPara="1" wrap="square" lIns="91425" tIns="45700" rIns="91425" bIns="45700" anchor="t" anchorCtr="0">
            <a:normAutofit/>
          </a:bodyPr>
          <a:lstStyle/>
          <a:p>
            <a:pPr marL="457200" marR="0" lvl="0" indent="-228600" algn="ctr" rtl="0">
              <a:lnSpc>
                <a:spcPct val="100000"/>
              </a:lnSpc>
              <a:spcBef>
                <a:spcPts val="1000"/>
              </a:spcBef>
              <a:spcAft>
                <a:spcPts val="0"/>
              </a:spcAft>
              <a:buClr>
                <a:srgbClr val="FFFFFF"/>
              </a:buClr>
              <a:buSzPts val="2800"/>
              <a:buFont typeface="Arial"/>
              <a:buNone/>
            </a:pPr>
            <a:r>
              <a:rPr lang="en-US">
                <a:latin typeface="Open Sans ExtraBold"/>
                <a:ea typeface="Open Sans ExtraBold"/>
                <a:cs typeface="Open Sans ExtraBold"/>
                <a:sym typeface="Open Sans ExtraBold"/>
              </a:rPr>
              <a:t>NLP Pipeline</a:t>
            </a:r>
            <a:endParaRPr>
              <a:latin typeface="Open Sans ExtraBold"/>
              <a:ea typeface="Open Sans ExtraBold"/>
              <a:cs typeface="Open Sans ExtraBold"/>
              <a:sym typeface="Open Sans ExtraBold"/>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2018"/>
        <p:cNvGrpSpPr/>
        <p:nvPr/>
      </p:nvGrpSpPr>
      <p:grpSpPr>
        <a:xfrm>
          <a:off x="0" y="0"/>
          <a:ext cx="0" cy="0"/>
          <a:chOff x="0" y="0"/>
          <a:chExt cx="0" cy="0"/>
        </a:xfrm>
      </p:grpSpPr>
      <p:sp>
        <p:nvSpPr>
          <p:cNvPr id="2019" name="Google Shape;2019;p92"/>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800"/>
              <a:buNone/>
            </a:pPr>
            <a:r>
              <a:rPr lang="en-US">
                <a:latin typeface="Open Sans"/>
                <a:ea typeface="Open Sans"/>
                <a:cs typeface="Open Sans"/>
                <a:sym typeface="Open Sans"/>
              </a:rPr>
              <a:t>NLP Pipeline</a:t>
            </a:r>
            <a:endParaRPr>
              <a:latin typeface="Open Sans"/>
              <a:ea typeface="Open Sans"/>
              <a:cs typeface="Open Sans"/>
              <a:sym typeface="Open Sans"/>
            </a:endParaRPr>
          </a:p>
        </p:txBody>
      </p:sp>
      <p:grpSp>
        <p:nvGrpSpPr>
          <p:cNvPr id="2020" name="Google Shape;2020;p92"/>
          <p:cNvGrpSpPr/>
          <p:nvPr/>
        </p:nvGrpSpPr>
        <p:grpSpPr>
          <a:xfrm>
            <a:off x="928915" y="1341920"/>
            <a:ext cx="14273872" cy="7062775"/>
            <a:chOff x="798286" y="2111177"/>
            <a:chExt cx="14273872" cy="7062775"/>
          </a:xfrm>
        </p:grpSpPr>
        <p:sp>
          <p:nvSpPr>
            <p:cNvPr id="2021" name="Google Shape;2021;p92"/>
            <p:cNvSpPr/>
            <p:nvPr/>
          </p:nvSpPr>
          <p:spPr>
            <a:xfrm>
              <a:off x="798286" y="3875314"/>
              <a:ext cx="3468914" cy="3265715"/>
            </a:xfrm>
            <a:prstGeom prst="rect">
              <a:avLst/>
            </a:prstGeom>
            <a:solidFill>
              <a:srgbClr val="2F5496"/>
            </a:solidFill>
            <a:ln w="12700" cap="flat" cmpd="sng">
              <a:solidFill>
                <a:srgbClr val="2F549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Open Sans"/>
                <a:ea typeface="Open Sans"/>
                <a:cs typeface="Open Sans"/>
                <a:sym typeface="Open Sans"/>
              </a:endParaRPr>
            </a:p>
          </p:txBody>
        </p:sp>
        <p:sp>
          <p:nvSpPr>
            <p:cNvPr id="2022" name="Google Shape;2022;p92"/>
            <p:cNvSpPr/>
            <p:nvPr/>
          </p:nvSpPr>
          <p:spPr>
            <a:xfrm>
              <a:off x="6124102" y="3875314"/>
              <a:ext cx="3468914" cy="3265715"/>
            </a:xfrm>
            <a:prstGeom prst="rect">
              <a:avLst/>
            </a:prstGeom>
            <a:solidFill>
              <a:srgbClr val="7F7F7F"/>
            </a:solidFill>
            <a:ln w="12700" cap="flat" cmpd="sng">
              <a:solidFill>
                <a:srgbClr val="2F549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Open Sans"/>
                <a:ea typeface="Open Sans"/>
                <a:cs typeface="Open Sans"/>
                <a:sym typeface="Open Sans"/>
              </a:endParaRPr>
            </a:p>
          </p:txBody>
        </p:sp>
        <p:sp>
          <p:nvSpPr>
            <p:cNvPr id="2023" name="Google Shape;2023;p92"/>
            <p:cNvSpPr/>
            <p:nvPr/>
          </p:nvSpPr>
          <p:spPr>
            <a:xfrm>
              <a:off x="11603244" y="3875313"/>
              <a:ext cx="3468914" cy="3265715"/>
            </a:xfrm>
            <a:prstGeom prst="rect">
              <a:avLst/>
            </a:prstGeom>
            <a:solidFill>
              <a:srgbClr val="C55A11"/>
            </a:solidFill>
            <a:ln w="12700" cap="flat" cmpd="sng">
              <a:solidFill>
                <a:srgbClr val="C55A1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Open Sans"/>
                <a:ea typeface="Open Sans"/>
                <a:cs typeface="Open Sans"/>
                <a:sym typeface="Open Sans"/>
              </a:endParaRPr>
            </a:p>
          </p:txBody>
        </p:sp>
        <p:sp>
          <p:nvSpPr>
            <p:cNvPr id="2024" name="Google Shape;2024;p92"/>
            <p:cNvSpPr txBox="1"/>
            <p:nvPr/>
          </p:nvSpPr>
          <p:spPr>
            <a:xfrm>
              <a:off x="1291771" y="4969561"/>
              <a:ext cx="2481943" cy="1077218"/>
            </a:xfrm>
            <a:prstGeom prst="rect">
              <a:avLst/>
            </a:prstGeom>
            <a:noFill/>
            <a:ln w="9525" cap="flat" cmpd="sng">
              <a:solidFill>
                <a:srgbClr val="2F5496"/>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200"/>
                <a:buFont typeface="Arial"/>
                <a:buNone/>
              </a:pPr>
              <a:r>
                <a:rPr lang="en-US" sz="3200" b="0" i="0" u="none" strike="noStrike" cap="none">
                  <a:solidFill>
                    <a:schemeClr val="lt1"/>
                  </a:solidFill>
                  <a:latin typeface="Open Sans"/>
                  <a:ea typeface="Open Sans"/>
                  <a:cs typeface="Open Sans"/>
                  <a:sym typeface="Open Sans"/>
                </a:rPr>
                <a:t>Text Processing</a:t>
              </a:r>
              <a:endParaRPr sz="3200" b="0" i="0" u="none" strike="noStrike" cap="none">
                <a:solidFill>
                  <a:schemeClr val="lt1"/>
                </a:solidFill>
                <a:latin typeface="Open Sans"/>
                <a:ea typeface="Open Sans"/>
                <a:cs typeface="Open Sans"/>
                <a:sym typeface="Open Sans"/>
              </a:endParaRPr>
            </a:p>
          </p:txBody>
        </p:sp>
        <p:sp>
          <p:nvSpPr>
            <p:cNvPr id="2025" name="Google Shape;2025;p92"/>
            <p:cNvSpPr txBox="1"/>
            <p:nvPr/>
          </p:nvSpPr>
          <p:spPr>
            <a:xfrm>
              <a:off x="6617587" y="4969561"/>
              <a:ext cx="2481943" cy="107721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200"/>
                <a:buFont typeface="Arial"/>
                <a:buNone/>
              </a:pPr>
              <a:r>
                <a:rPr lang="en-US" sz="3200" b="0" i="0" u="none" strike="noStrike" cap="none">
                  <a:solidFill>
                    <a:schemeClr val="lt1"/>
                  </a:solidFill>
                  <a:latin typeface="Open Sans"/>
                  <a:ea typeface="Open Sans"/>
                  <a:cs typeface="Open Sans"/>
                  <a:sym typeface="Open Sans"/>
                </a:rPr>
                <a:t>Feature Extraction</a:t>
              </a:r>
              <a:endParaRPr sz="3200" b="0" i="0" u="none" strike="noStrike" cap="none">
                <a:solidFill>
                  <a:schemeClr val="lt1"/>
                </a:solidFill>
                <a:latin typeface="Open Sans"/>
                <a:ea typeface="Open Sans"/>
                <a:cs typeface="Open Sans"/>
                <a:sym typeface="Open Sans"/>
              </a:endParaRPr>
            </a:p>
          </p:txBody>
        </p:sp>
        <p:sp>
          <p:nvSpPr>
            <p:cNvPr id="2026" name="Google Shape;2026;p92"/>
            <p:cNvSpPr txBox="1"/>
            <p:nvPr/>
          </p:nvSpPr>
          <p:spPr>
            <a:xfrm>
              <a:off x="12096729" y="5215782"/>
              <a:ext cx="2481943" cy="58477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200"/>
                <a:buFont typeface="Arial"/>
                <a:buNone/>
              </a:pPr>
              <a:r>
                <a:rPr lang="en-US" sz="3200" b="0" i="0" u="none" strike="noStrike" cap="none">
                  <a:solidFill>
                    <a:schemeClr val="lt1"/>
                  </a:solidFill>
                  <a:latin typeface="Open Sans"/>
                  <a:ea typeface="Open Sans"/>
                  <a:cs typeface="Open Sans"/>
                  <a:sym typeface="Open Sans"/>
                </a:rPr>
                <a:t>Modeling</a:t>
              </a:r>
              <a:endParaRPr sz="3200" b="0" i="0" u="none" strike="noStrike" cap="none">
                <a:solidFill>
                  <a:schemeClr val="lt1"/>
                </a:solidFill>
                <a:latin typeface="Open Sans"/>
                <a:ea typeface="Open Sans"/>
                <a:cs typeface="Open Sans"/>
                <a:sym typeface="Open Sans"/>
              </a:endParaRPr>
            </a:p>
          </p:txBody>
        </p:sp>
        <p:sp>
          <p:nvSpPr>
            <p:cNvPr id="2027" name="Google Shape;2027;p92"/>
            <p:cNvSpPr/>
            <p:nvPr/>
          </p:nvSpPr>
          <p:spPr>
            <a:xfrm>
              <a:off x="4636388" y="5196114"/>
              <a:ext cx="1285441" cy="850665"/>
            </a:xfrm>
            <a:prstGeom prst="rightArrow">
              <a:avLst>
                <a:gd name="adj1" fmla="val 50000"/>
                <a:gd name="adj2" fmla="val 50000"/>
              </a:avLst>
            </a:prstGeom>
            <a:solidFill>
              <a:srgbClr val="8DA9DB"/>
            </a:solidFill>
            <a:ln w="12700" cap="flat" cmpd="sng">
              <a:solidFill>
                <a:srgbClr val="8DA9D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Open Sans"/>
                <a:ea typeface="Open Sans"/>
                <a:cs typeface="Open Sans"/>
                <a:sym typeface="Open Sans"/>
              </a:endParaRPr>
            </a:p>
          </p:txBody>
        </p:sp>
        <p:sp>
          <p:nvSpPr>
            <p:cNvPr id="2028" name="Google Shape;2028;p92"/>
            <p:cNvSpPr/>
            <p:nvPr/>
          </p:nvSpPr>
          <p:spPr>
            <a:xfrm>
              <a:off x="9955409" y="5196114"/>
              <a:ext cx="1285441" cy="850665"/>
            </a:xfrm>
            <a:prstGeom prst="rightArrow">
              <a:avLst>
                <a:gd name="adj1" fmla="val 50000"/>
                <a:gd name="adj2" fmla="val 50000"/>
              </a:avLst>
            </a:prstGeom>
            <a:solidFill>
              <a:srgbClr val="8DA9DB"/>
            </a:solidFill>
            <a:ln w="12700" cap="flat" cmpd="sng">
              <a:solidFill>
                <a:srgbClr val="8DA9D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Open Sans"/>
                <a:ea typeface="Open Sans"/>
                <a:cs typeface="Open Sans"/>
                <a:sym typeface="Open Sans"/>
              </a:endParaRPr>
            </a:p>
          </p:txBody>
        </p:sp>
        <p:cxnSp>
          <p:nvCxnSpPr>
            <p:cNvPr id="2029" name="Google Shape;2029;p92"/>
            <p:cNvCxnSpPr>
              <a:endCxn id="2021" idx="0"/>
            </p:cNvCxnSpPr>
            <p:nvPr/>
          </p:nvCxnSpPr>
          <p:spPr>
            <a:xfrm flipH="1">
              <a:off x="2532743" y="2844814"/>
              <a:ext cx="7200" cy="1030500"/>
            </a:xfrm>
            <a:prstGeom prst="straightConnector1">
              <a:avLst/>
            </a:prstGeom>
            <a:noFill/>
            <a:ln w="9525" cap="flat" cmpd="sng">
              <a:solidFill>
                <a:srgbClr val="2F5496"/>
              </a:solidFill>
              <a:prstDash val="solid"/>
              <a:miter lim="800000"/>
              <a:headEnd type="none" w="sm" len="sm"/>
              <a:tailEnd type="triangle" w="med" len="med"/>
            </a:ln>
          </p:spPr>
        </p:cxnSp>
        <p:sp>
          <p:nvSpPr>
            <p:cNvPr id="2030" name="Google Shape;2030;p92"/>
            <p:cNvSpPr/>
            <p:nvPr/>
          </p:nvSpPr>
          <p:spPr>
            <a:xfrm>
              <a:off x="1204628" y="2111177"/>
              <a:ext cx="2670629" cy="635203"/>
            </a:xfrm>
            <a:prstGeom prst="rect">
              <a:avLst/>
            </a:prstGeom>
            <a:solidFill>
              <a:srgbClr val="2F5496"/>
            </a:solidFill>
            <a:ln w="12700" cap="flat" cmpd="sng">
              <a:solidFill>
                <a:srgbClr val="2F549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Raw Text</a:t>
              </a:r>
              <a:endParaRPr sz="2200" b="0" i="0" u="none" strike="noStrike" cap="none">
                <a:solidFill>
                  <a:schemeClr val="lt1"/>
                </a:solidFill>
                <a:latin typeface="Open Sans"/>
                <a:ea typeface="Open Sans"/>
                <a:cs typeface="Open Sans"/>
                <a:sym typeface="Open Sans"/>
              </a:endParaRPr>
            </a:p>
          </p:txBody>
        </p:sp>
        <p:sp>
          <p:nvSpPr>
            <p:cNvPr id="2031" name="Google Shape;2031;p92"/>
            <p:cNvSpPr/>
            <p:nvPr/>
          </p:nvSpPr>
          <p:spPr>
            <a:xfrm rot="10800000">
              <a:off x="8650515" y="7141025"/>
              <a:ext cx="4252686" cy="914403"/>
            </a:xfrm>
            <a:prstGeom prst="curvedDownArrow">
              <a:avLst>
                <a:gd name="adj1" fmla="val 25000"/>
                <a:gd name="adj2" fmla="val 50000"/>
                <a:gd name="adj3" fmla="val 25000"/>
              </a:avLst>
            </a:prstGeom>
            <a:solidFill>
              <a:schemeClr val="accent2"/>
            </a:solidFill>
            <a:ln w="12700" cap="flat" cmpd="sng">
              <a:solidFill>
                <a:srgbClr val="2F549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2032" name="Google Shape;2032;p92"/>
            <p:cNvSpPr/>
            <p:nvPr/>
          </p:nvSpPr>
          <p:spPr>
            <a:xfrm rot="10800000">
              <a:off x="2627085" y="7141026"/>
              <a:ext cx="4252686" cy="914403"/>
            </a:xfrm>
            <a:prstGeom prst="curvedDownArrow">
              <a:avLst>
                <a:gd name="adj1" fmla="val 25000"/>
                <a:gd name="adj2" fmla="val 50000"/>
                <a:gd name="adj3" fmla="val 25000"/>
              </a:avLst>
            </a:prstGeom>
            <a:solidFill>
              <a:schemeClr val="accent2"/>
            </a:solidFill>
            <a:ln w="12700" cap="flat" cmpd="sng">
              <a:solidFill>
                <a:srgbClr val="2F549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2033" name="Google Shape;2033;p92"/>
            <p:cNvSpPr txBox="1"/>
            <p:nvPr/>
          </p:nvSpPr>
          <p:spPr>
            <a:xfrm>
              <a:off x="9303656" y="8158330"/>
              <a:ext cx="4296229" cy="1015622"/>
            </a:xfrm>
            <a:prstGeom prst="rect">
              <a:avLst/>
            </a:prstGeom>
            <a:noFill/>
            <a:ln w="9525" cap="flat" cmpd="sng">
              <a:solidFill>
                <a:srgbClr val="2F5496"/>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Open Sans"/>
                  <a:ea typeface="Open Sans"/>
                  <a:cs typeface="Open Sans"/>
                  <a:sym typeface="Open Sans"/>
                </a:rPr>
                <a:t>May need to come back to feature extraction if modeling is not as desired</a:t>
              </a:r>
              <a:endParaRPr sz="2000" b="0" i="0" u="none" strike="noStrike" cap="none">
                <a:solidFill>
                  <a:schemeClr val="dk1"/>
                </a:solidFill>
                <a:latin typeface="Open Sans"/>
                <a:ea typeface="Open Sans"/>
                <a:cs typeface="Open Sans"/>
                <a:sym typeface="Open Sans"/>
              </a:endParaRPr>
            </a:p>
          </p:txBody>
        </p:sp>
        <p:sp>
          <p:nvSpPr>
            <p:cNvPr id="2034" name="Google Shape;2034;p92"/>
            <p:cNvSpPr txBox="1"/>
            <p:nvPr/>
          </p:nvSpPr>
          <p:spPr>
            <a:xfrm>
              <a:off x="2939141" y="8153864"/>
              <a:ext cx="4296229" cy="1015622"/>
            </a:xfrm>
            <a:prstGeom prst="rect">
              <a:avLst/>
            </a:prstGeom>
            <a:noFill/>
            <a:ln w="9525" cap="flat" cmpd="sng">
              <a:solidFill>
                <a:srgbClr val="2F5496"/>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Open Sans"/>
                  <a:ea typeface="Open Sans"/>
                  <a:cs typeface="Open Sans"/>
                  <a:sym typeface="Open Sans"/>
                </a:rPr>
                <a:t>May need to come back to text processing if feature extraction is not proper</a:t>
              </a:r>
              <a:endParaRPr sz="2000" b="0" i="0" u="none" strike="noStrike" cap="none">
                <a:solidFill>
                  <a:schemeClr val="dk1"/>
                </a:solidFill>
                <a:latin typeface="Open Sans"/>
                <a:ea typeface="Open Sans"/>
                <a:cs typeface="Open Sans"/>
                <a:sym typeface="Open Sans"/>
              </a:endParaRPr>
            </a:p>
          </p:txBody>
        </p:sp>
      </p:grpSp>
      <p:pic>
        <p:nvPicPr>
          <p:cNvPr id="2035" name="Google Shape;2035;p92"/>
          <p:cNvPicPr preferRelativeResize="0"/>
          <p:nvPr/>
        </p:nvPicPr>
        <p:blipFill rotWithShape="1">
          <a:blip r:embed="rId3">
            <a:alphaModFix/>
          </a:blip>
          <a:srcRect/>
          <a:stretch/>
        </p:blipFill>
        <p:spPr>
          <a:xfrm>
            <a:off x="6158656" y="535245"/>
            <a:ext cx="3907426" cy="567453"/>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2039"/>
        <p:cNvGrpSpPr/>
        <p:nvPr/>
      </p:nvGrpSpPr>
      <p:grpSpPr>
        <a:xfrm>
          <a:off x="0" y="0"/>
          <a:ext cx="0" cy="0"/>
          <a:chOff x="0" y="0"/>
          <a:chExt cx="0" cy="0"/>
        </a:xfrm>
      </p:grpSpPr>
      <p:sp>
        <p:nvSpPr>
          <p:cNvPr id="2040" name="Google Shape;2040;p93"/>
          <p:cNvSpPr txBox="1">
            <a:spLocks noGrp="1"/>
          </p:cNvSpPr>
          <p:nvPr>
            <p:ph type="body" idx="1"/>
          </p:nvPr>
        </p:nvSpPr>
        <p:spPr>
          <a:xfrm>
            <a:off x="3913352" y="4201721"/>
            <a:ext cx="8429296" cy="740559"/>
          </a:xfrm>
          <a:prstGeom prst="rect">
            <a:avLst/>
          </a:prstGeom>
          <a:noFill/>
          <a:ln>
            <a:noFill/>
          </a:ln>
        </p:spPr>
        <p:txBody>
          <a:bodyPr spcFirstLastPara="1" wrap="square" lIns="91425" tIns="45700" rIns="91425" bIns="45700" anchor="t" anchorCtr="0">
            <a:normAutofit/>
          </a:bodyPr>
          <a:lstStyle/>
          <a:p>
            <a:pPr marL="457200" marR="0" lvl="0" indent="-228600" algn="ctr" rtl="0">
              <a:lnSpc>
                <a:spcPct val="100000"/>
              </a:lnSpc>
              <a:spcBef>
                <a:spcPts val="1000"/>
              </a:spcBef>
              <a:spcAft>
                <a:spcPts val="0"/>
              </a:spcAft>
              <a:buClr>
                <a:srgbClr val="FFFFFF"/>
              </a:buClr>
              <a:buSzPts val="2800"/>
              <a:buFont typeface="Arial"/>
              <a:buNone/>
            </a:pPr>
            <a:r>
              <a:rPr lang="en-US">
                <a:latin typeface="Open Sans ExtraBold"/>
                <a:ea typeface="Open Sans ExtraBold"/>
                <a:cs typeface="Open Sans ExtraBold"/>
                <a:sym typeface="Open Sans ExtraBold"/>
              </a:rPr>
              <a:t>Text Processing</a:t>
            </a:r>
            <a:endParaRPr>
              <a:latin typeface="Open Sans ExtraBold"/>
              <a:ea typeface="Open Sans ExtraBold"/>
              <a:cs typeface="Open Sans ExtraBold"/>
              <a:sym typeface="Open Sans ExtraBold"/>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2045"/>
        <p:cNvGrpSpPr/>
        <p:nvPr/>
      </p:nvGrpSpPr>
      <p:grpSpPr>
        <a:xfrm>
          <a:off x="0" y="0"/>
          <a:ext cx="0" cy="0"/>
          <a:chOff x="0" y="0"/>
          <a:chExt cx="0" cy="0"/>
        </a:xfrm>
      </p:grpSpPr>
      <p:sp>
        <p:nvSpPr>
          <p:cNvPr id="2046" name="Google Shape;2046;p94"/>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800"/>
              <a:buNone/>
            </a:pPr>
            <a:r>
              <a:rPr lang="en-US">
                <a:latin typeface="Open Sans"/>
                <a:ea typeface="Open Sans"/>
                <a:cs typeface="Open Sans"/>
                <a:sym typeface="Open Sans"/>
              </a:rPr>
              <a:t>Text Processing</a:t>
            </a:r>
            <a:endParaRPr>
              <a:latin typeface="Open Sans"/>
              <a:ea typeface="Open Sans"/>
              <a:cs typeface="Open Sans"/>
              <a:sym typeface="Open Sans"/>
            </a:endParaRPr>
          </a:p>
        </p:txBody>
      </p:sp>
      <p:sp>
        <p:nvSpPr>
          <p:cNvPr id="2047" name="Google Shape;2047;p94"/>
          <p:cNvSpPr/>
          <p:nvPr/>
        </p:nvSpPr>
        <p:spPr>
          <a:xfrm>
            <a:off x="6675466" y="3348576"/>
            <a:ext cx="3018971" cy="2699658"/>
          </a:xfrm>
          <a:prstGeom prst="rect">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Text Processing</a:t>
            </a:r>
            <a:endParaRPr sz="2200" b="0" i="0" u="none" strike="noStrike" cap="none">
              <a:solidFill>
                <a:srgbClr val="000000"/>
              </a:solidFill>
              <a:latin typeface="Open Sans"/>
              <a:ea typeface="Open Sans"/>
              <a:cs typeface="Open Sans"/>
              <a:sym typeface="Open Sans"/>
            </a:endParaRPr>
          </a:p>
        </p:txBody>
      </p:sp>
      <p:grpSp>
        <p:nvGrpSpPr>
          <p:cNvPr id="2048" name="Google Shape;2048;p94"/>
          <p:cNvGrpSpPr/>
          <p:nvPr/>
        </p:nvGrpSpPr>
        <p:grpSpPr>
          <a:xfrm>
            <a:off x="3638553" y="1731094"/>
            <a:ext cx="2791276" cy="5934622"/>
            <a:chOff x="2927353" y="2129245"/>
            <a:chExt cx="2791276" cy="5934622"/>
          </a:xfrm>
        </p:grpSpPr>
        <p:pic>
          <p:nvPicPr>
            <p:cNvPr id="2049" name="Google Shape;2049;p94"/>
            <p:cNvPicPr preferRelativeResize="0"/>
            <p:nvPr/>
          </p:nvPicPr>
          <p:blipFill rotWithShape="1">
            <a:blip r:embed="rId3">
              <a:alphaModFix/>
            </a:blip>
            <a:srcRect/>
            <a:stretch/>
          </p:blipFill>
          <p:spPr>
            <a:xfrm>
              <a:off x="2927353" y="2129245"/>
              <a:ext cx="1202190" cy="1202190"/>
            </a:xfrm>
            <a:prstGeom prst="rect">
              <a:avLst/>
            </a:prstGeom>
            <a:noFill/>
            <a:ln>
              <a:noFill/>
            </a:ln>
          </p:spPr>
        </p:pic>
        <p:pic>
          <p:nvPicPr>
            <p:cNvPr id="2050" name="Google Shape;2050;p94"/>
            <p:cNvPicPr preferRelativeResize="0"/>
            <p:nvPr/>
          </p:nvPicPr>
          <p:blipFill rotWithShape="1">
            <a:blip r:embed="rId4">
              <a:alphaModFix/>
            </a:blip>
            <a:srcRect/>
            <a:stretch/>
          </p:blipFill>
          <p:spPr>
            <a:xfrm>
              <a:off x="3079364" y="3767704"/>
              <a:ext cx="1013505" cy="1243166"/>
            </a:xfrm>
            <a:prstGeom prst="rect">
              <a:avLst/>
            </a:prstGeom>
            <a:noFill/>
            <a:ln>
              <a:noFill/>
            </a:ln>
          </p:spPr>
        </p:pic>
        <p:pic>
          <p:nvPicPr>
            <p:cNvPr id="2051" name="Google Shape;2051;p94"/>
            <p:cNvPicPr preferRelativeResize="0"/>
            <p:nvPr/>
          </p:nvPicPr>
          <p:blipFill rotWithShape="1">
            <a:blip r:embed="rId5">
              <a:alphaModFix/>
            </a:blip>
            <a:srcRect/>
            <a:stretch/>
          </p:blipFill>
          <p:spPr>
            <a:xfrm>
              <a:off x="2985020" y="5447139"/>
              <a:ext cx="1202191" cy="1202191"/>
            </a:xfrm>
            <a:prstGeom prst="rect">
              <a:avLst/>
            </a:prstGeom>
            <a:noFill/>
            <a:ln>
              <a:noFill/>
            </a:ln>
          </p:spPr>
        </p:pic>
        <p:pic>
          <p:nvPicPr>
            <p:cNvPr id="2052" name="Google Shape;2052;p94"/>
            <p:cNvPicPr preferRelativeResize="0"/>
            <p:nvPr/>
          </p:nvPicPr>
          <p:blipFill rotWithShape="1">
            <a:blip r:embed="rId6">
              <a:alphaModFix/>
            </a:blip>
            <a:srcRect/>
            <a:stretch/>
          </p:blipFill>
          <p:spPr>
            <a:xfrm>
              <a:off x="2927353" y="6941733"/>
              <a:ext cx="1122134" cy="1122134"/>
            </a:xfrm>
            <a:prstGeom prst="rect">
              <a:avLst/>
            </a:prstGeom>
            <a:noFill/>
            <a:ln>
              <a:noFill/>
            </a:ln>
          </p:spPr>
        </p:pic>
        <p:sp>
          <p:nvSpPr>
            <p:cNvPr id="2053" name="Google Shape;2053;p94"/>
            <p:cNvSpPr/>
            <p:nvPr/>
          </p:nvSpPr>
          <p:spPr>
            <a:xfrm>
              <a:off x="4557486" y="2613398"/>
              <a:ext cx="1161143" cy="5450469"/>
            </a:xfrm>
            <a:prstGeom prst="rightBrace">
              <a:avLst>
                <a:gd name="adj1" fmla="val 8333"/>
                <a:gd name="adj2" fmla="val 50000"/>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grpSp>
      <p:pic>
        <p:nvPicPr>
          <p:cNvPr id="2054" name="Google Shape;2054;p94"/>
          <p:cNvPicPr preferRelativeResize="0"/>
          <p:nvPr/>
        </p:nvPicPr>
        <p:blipFill rotWithShape="1">
          <a:blip r:embed="rId7">
            <a:alphaModFix/>
          </a:blip>
          <a:srcRect/>
          <a:stretch/>
        </p:blipFill>
        <p:spPr>
          <a:xfrm>
            <a:off x="12136437" y="3626842"/>
            <a:ext cx="2143125" cy="2143125"/>
          </a:xfrm>
          <a:prstGeom prst="rect">
            <a:avLst/>
          </a:prstGeom>
          <a:noFill/>
          <a:ln>
            <a:noFill/>
          </a:ln>
        </p:spPr>
      </p:pic>
      <p:sp>
        <p:nvSpPr>
          <p:cNvPr id="2055" name="Google Shape;2055;p94"/>
          <p:cNvSpPr/>
          <p:nvPr/>
        </p:nvSpPr>
        <p:spPr>
          <a:xfrm>
            <a:off x="10145486" y="4368800"/>
            <a:ext cx="1901371" cy="571681"/>
          </a:xfrm>
          <a:prstGeom prst="rightArrow">
            <a:avLst>
              <a:gd name="adj1" fmla="val 50000"/>
              <a:gd name="adj2" fmla="val 50000"/>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Open Sans"/>
              <a:ea typeface="Open Sans"/>
              <a:cs typeface="Open Sans"/>
              <a:sym typeface="Open Sans"/>
            </a:endParaRPr>
          </a:p>
        </p:txBody>
      </p:sp>
      <p:sp>
        <p:nvSpPr>
          <p:cNvPr id="2056" name="Google Shape;2056;p94"/>
          <p:cNvSpPr txBox="1"/>
          <p:nvPr/>
        </p:nvSpPr>
        <p:spPr>
          <a:xfrm>
            <a:off x="10259477" y="4030265"/>
            <a:ext cx="1494972" cy="43084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dk1"/>
                </a:solidFill>
                <a:latin typeface="Open Sans"/>
                <a:ea typeface="Open Sans"/>
                <a:cs typeface="Open Sans"/>
                <a:sym typeface="Open Sans"/>
              </a:rPr>
              <a:t>Output</a:t>
            </a:r>
            <a:endParaRPr sz="2200" b="0" i="0" u="none" strike="noStrike" cap="none">
              <a:solidFill>
                <a:schemeClr val="dk1"/>
              </a:solidFill>
              <a:latin typeface="Open Sans"/>
              <a:ea typeface="Open Sans"/>
              <a:cs typeface="Open Sans"/>
              <a:sym typeface="Open Sans"/>
            </a:endParaRPr>
          </a:p>
        </p:txBody>
      </p:sp>
      <p:sp>
        <p:nvSpPr>
          <p:cNvPr id="2057" name="Google Shape;2057;p94"/>
          <p:cNvSpPr txBox="1"/>
          <p:nvPr/>
        </p:nvSpPr>
        <p:spPr>
          <a:xfrm>
            <a:off x="1177870" y="3907135"/>
            <a:ext cx="1989808" cy="1107955"/>
          </a:xfrm>
          <a:prstGeom prst="rect">
            <a:avLst/>
          </a:prstGeom>
          <a:noFill/>
          <a:ln w="9525" cap="flat" cmpd="sng">
            <a:solidFill>
              <a:schemeClr val="dk1"/>
            </a:solidFill>
            <a:prstDash val="solid"/>
            <a:round/>
            <a:headEnd type="none" w="sm" len="sm"/>
            <a:tailEnd type="none" w="sm" len="sm"/>
          </a:ln>
          <a:effectLst>
            <a:outerShdw blurRad="63500" sx="102000" sy="102000" algn="ctr" rotWithShape="0">
              <a:srgbClr val="000000">
                <a:alpha val="40000"/>
              </a:srgbClr>
            </a:outerShdw>
          </a:effectLst>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dk1"/>
                </a:solidFill>
                <a:latin typeface="Open Sans"/>
                <a:ea typeface="Open Sans"/>
                <a:cs typeface="Open Sans"/>
                <a:sym typeface="Open Sans"/>
              </a:rPr>
              <a:t>Input Information Source</a:t>
            </a:r>
            <a:endParaRPr sz="2200" b="0" i="0" u="none" strike="noStrike" cap="none">
              <a:solidFill>
                <a:schemeClr val="dk1"/>
              </a:solidFill>
              <a:latin typeface="Open Sans"/>
              <a:ea typeface="Open Sans"/>
              <a:cs typeface="Open Sans"/>
              <a:sym typeface="Open Sans"/>
            </a:endParaRPr>
          </a:p>
        </p:txBody>
      </p:sp>
      <p:pic>
        <p:nvPicPr>
          <p:cNvPr id="2058" name="Google Shape;2058;p94"/>
          <p:cNvPicPr preferRelativeResize="0"/>
          <p:nvPr/>
        </p:nvPicPr>
        <p:blipFill rotWithShape="1">
          <a:blip r:embed="rId8">
            <a:alphaModFix/>
          </a:blip>
          <a:srcRect/>
          <a:stretch/>
        </p:blipFill>
        <p:spPr>
          <a:xfrm>
            <a:off x="5748376" y="535245"/>
            <a:ext cx="4727986" cy="567453"/>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63"/>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800"/>
              <a:buNone/>
            </a:pPr>
            <a:r>
              <a:rPr lang="en-US">
                <a:latin typeface="Open Sans"/>
                <a:ea typeface="Open Sans"/>
                <a:cs typeface="Open Sans"/>
                <a:sym typeface="Open Sans"/>
              </a:rPr>
              <a:t>What Is NLP?</a:t>
            </a:r>
            <a:endParaRPr>
              <a:solidFill>
                <a:srgbClr val="3F3F3F"/>
              </a:solidFill>
              <a:latin typeface="Open Sans"/>
              <a:ea typeface="Open Sans"/>
              <a:cs typeface="Open Sans"/>
              <a:sym typeface="Open Sans"/>
            </a:endParaRPr>
          </a:p>
        </p:txBody>
      </p:sp>
      <p:sp>
        <p:nvSpPr>
          <p:cNvPr id="342" name="Google Shape;342;p63"/>
          <p:cNvSpPr/>
          <p:nvPr/>
        </p:nvSpPr>
        <p:spPr>
          <a:xfrm>
            <a:off x="1339043" y="3248274"/>
            <a:ext cx="6678422" cy="1030948"/>
          </a:xfrm>
          <a:custGeom>
            <a:avLst/>
            <a:gdLst/>
            <a:ahLst/>
            <a:cxnLst/>
            <a:rect l="l" t="t" r="r" b="b"/>
            <a:pathLst>
              <a:path w="7121" h="1657" extrusionOk="0">
                <a:moveTo>
                  <a:pt x="0" y="1656"/>
                </a:moveTo>
                <a:lnTo>
                  <a:pt x="7120" y="1656"/>
                </a:lnTo>
                <a:lnTo>
                  <a:pt x="7120" y="0"/>
                </a:lnTo>
                <a:lnTo>
                  <a:pt x="0" y="0"/>
                </a:lnTo>
                <a:lnTo>
                  <a:pt x="0" y="1656"/>
                </a:lnTo>
              </a:path>
            </a:pathLst>
          </a:custGeom>
          <a:solidFill>
            <a:schemeClr val="accent1"/>
          </a:solidFill>
          <a:ln w="28575" cap="flat" cmpd="sng">
            <a:solidFill>
              <a:srgbClr val="000000"/>
            </a:solidFill>
            <a:prstDash val="dot"/>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chemeClr val="lt1"/>
                </a:solidFill>
                <a:latin typeface="Open Sans"/>
                <a:ea typeface="Open Sans"/>
                <a:cs typeface="Open Sans"/>
                <a:sym typeface="Open Sans"/>
              </a:rPr>
              <a:t>It helps machine to deal with human languages.</a:t>
            </a:r>
            <a:endParaRPr sz="2400" b="0" i="0" u="none" strike="noStrike" cap="none">
              <a:solidFill>
                <a:schemeClr val="lt1"/>
              </a:solidFill>
              <a:latin typeface="Open Sans"/>
              <a:ea typeface="Open Sans"/>
              <a:cs typeface="Open Sans"/>
              <a:sym typeface="Open Sans"/>
            </a:endParaRPr>
          </a:p>
        </p:txBody>
      </p:sp>
      <p:sp>
        <p:nvSpPr>
          <p:cNvPr id="343" name="Google Shape;343;p63"/>
          <p:cNvSpPr/>
          <p:nvPr/>
        </p:nvSpPr>
        <p:spPr>
          <a:xfrm>
            <a:off x="1364190" y="2075019"/>
            <a:ext cx="6653275" cy="769196"/>
          </a:xfrm>
          <a:custGeom>
            <a:avLst/>
            <a:gdLst/>
            <a:ahLst/>
            <a:cxnLst/>
            <a:rect l="l" t="t" r="r" b="b"/>
            <a:pathLst>
              <a:path w="7121" h="1657" extrusionOk="0">
                <a:moveTo>
                  <a:pt x="0" y="1656"/>
                </a:moveTo>
                <a:lnTo>
                  <a:pt x="7120" y="1656"/>
                </a:lnTo>
                <a:lnTo>
                  <a:pt x="7120" y="0"/>
                </a:lnTo>
                <a:lnTo>
                  <a:pt x="0" y="0"/>
                </a:lnTo>
                <a:lnTo>
                  <a:pt x="0" y="1656"/>
                </a:lnTo>
              </a:path>
            </a:pathLst>
          </a:custGeom>
          <a:solidFill>
            <a:schemeClr val="accent1"/>
          </a:solidFill>
          <a:ln w="28575" cap="flat" cmpd="sng">
            <a:solidFill>
              <a:srgbClr val="000000"/>
            </a:solidFill>
            <a:prstDash val="dot"/>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chemeClr val="lt1"/>
                </a:solidFill>
                <a:latin typeface="Open Sans"/>
                <a:ea typeface="Open Sans"/>
                <a:cs typeface="Open Sans"/>
                <a:sym typeface="Open Sans"/>
              </a:rPr>
              <a:t>Natural Language Processing (NLP) is a branch of AI.</a:t>
            </a:r>
            <a:endParaRPr sz="2400" b="0" i="0" u="none" strike="noStrike" cap="none">
              <a:solidFill>
                <a:schemeClr val="lt1"/>
              </a:solidFill>
              <a:latin typeface="Open Sans"/>
              <a:ea typeface="Open Sans"/>
              <a:cs typeface="Open Sans"/>
              <a:sym typeface="Open Sans"/>
            </a:endParaRPr>
          </a:p>
        </p:txBody>
      </p:sp>
      <p:sp>
        <p:nvSpPr>
          <p:cNvPr id="344" name="Google Shape;344;p63"/>
          <p:cNvSpPr/>
          <p:nvPr/>
        </p:nvSpPr>
        <p:spPr>
          <a:xfrm>
            <a:off x="1358896" y="4683281"/>
            <a:ext cx="6653276" cy="1030948"/>
          </a:xfrm>
          <a:custGeom>
            <a:avLst/>
            <a:gdLst/>
            <a:ahLst/>
            <a:cxnLst/>
            <a:rect l="l" t="t" r="r" b="b"/>
            <a:pathLst>
              <a:path w="7121" h="1657" extrusionOk="0">
                <a:moveTo>
                  <a:pt x="0" y="1656"/>
                </a:moveTo>
                <a:lnTo>
                  <a:pt x="7120" y="1656"/>
                </a:lnTo>
                <a:lnTo>
                  <a:pt x="7120" y="0"/>
                </a:lnTo>
                <a:lnTo>
                  <a:pt x="0" y="0"/>
                </a:lnTo>
                <a:lnTo>
                  <a:pt x="0" y="1656"/>
                </a:lnTo>
              </a:path>
            </a:pathLst>
          </a:custGeom>
          <a:solidFill>
            <a:schemeClr val="accent1"/>
          </a:solidFill>
          <a:ln w="28575" cap="flat" cmpd="sng">
            <a:solidFill>
              <a:srgbClr val="000000"/>
            </a:solidFill>
            <a:prstDash val="dot"/>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chemeClr val="lt1"/>
                </a:solidFill>
                <a:latin typeface="Open Sans"/>
                <a:ea typeface="Open Sans"/>
                <a:cs typeface="Open Sans"/>
                <a:sym typeface="Open Sans"/>
              </a:rPr>
              <a:t>It helps machine to understand, interpret, and manipulate human languages.</a:t>
            </a:r>
            <a:endParaRPr sz="2400" b="0" i="0" u="none" strike="noStrike" cap="none">
              <a:solidFill>
                <a:schemeClr val="lt1"/>
              </a:solidFill>
              <a:latin typeface="Open Sans"/>
              <a:ea typeface="Open Sans"/>
              <a:cs typeface="Open Sans"/>
              <a:sym typeface="Open Sans"/>
            </a:endParaRPr>
          </a:p>
        </p:txBody>
      </p:sp>
      <p:sp>
        <p:nvSpPr>
          <p:cNvPr id="345" name="Google Shape;345;p63"/>
          <p:cNvSpPr/>
          <p:nvPr/>
        </p:nvSpPr>
        <p:spPr>
          <a:xfrm>
            <a:off x="9340353" y="2366849"/>
            <a:ext cx="2963747" cy="2902857"/>
          </a:xfrm>
          <a:prstGeom prst="ellipse">
            <a:avLst/>
          </a:prstGeom>
          <a:solidFill>
            <a:srgbClr val="ACB8C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Open Sans"/>
              <a:ea typeface="Open Sans"/>
              <a:cs typeface="Open Sans"/>
              <a:sym typeface="Open Sans"/>
            </a:endParaRPr>
          </a:p>
        </p:txBody>
      </p:sp>
      <p:sp>
        <p:nvSpPr>
          <p:cNvPr id="346" name="Google Shape;346;p63"/>
          <p:cNvSpPr/>
          <p:nvPr/>
        </p:nvSpPr>
        <p:spPr>
          <a:xfrm>
            <a:off x="11568296" y="2366849"/>
            <a:ext cx="2963747" cy="2902857"/>
          </a:xfrm>
          <a:prstGeom prst="ellipse">
            <a:avLst/>
          </a:prstGeom>
          <a:solidFill>
            <a:srgbClr val="FFD96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Open Sans"/>
              <a:ea typeface="Open Sans"/>
              <a:cs typeface="Open Sans"/>
              <a:sym typeface="Open Sans"/>
            </a:endParaRPr>
          </a:p>
        </p:txBody>
      </p:sp>
      <p:sp>
        <p:nvSpPr>
          <p:cNvPr id="347" name="Google Shape;347;p63"/>
          <p:cNvSpPr/>
          <p:nvPr/>
        </p:nvSpPr>
        <p:spPr>
          <a:xfrm>
            <a:off x="10359980" y="4357917"/>
            <a:ext cx="2963747" cy="2902857"/>
          </a:xfrm>
          <a:prstGeom prst="ellipse">
            <a:avLst/>
          </a:prstGeom>
          <a:solidFill>
            <a:srgbClr val="C4E0B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Open Sans"/>
              <a:ea typeface="Open Sans"/>
              <a:cs typeface="Open Sans"/>
              <a:sym typeface="Open Sans"/>
            </a:endParaRPr>
          </a:p>
        </p:txBody>
      </p:sp>
      <p:sp>
        <p:nvSpPr>
          <p:cNvPr id="348" name="Google Shape;348;p63"/>
          <p:cNvSpPr txBox="1"/>
          <p:nvPr/>
        </p:nvSpPr>
        <p:spPr>
          <a:xfrm>
            <a:off x="10388391" y="3463018"/>
            <a:ext cx="575747"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US" sz="2800" b="0" i="0" u="none" strike="noStrike" cap="none">
                <a:solidFill>
                  <a:srgbClr val="0C0C0C"/>
                </a:solidFill>
                <a:latin typeface="Open Sans"/>
                <a:ea typeface="Open Sans"/>
                <a:cs typeface="Open Sans"/>
                <a:sym typeface="Open Sans"/>
              </a:rPr>
              <a:t>AI</a:t>
            </a:r>
            <a:endParaRPr sz="2800" b="0" i="0" u="none" strike="noStrike" cap="none">
              <a:solidFill>
                <a:srgbClr val="0C0C0C"/>
              </a:solidFill>
              <a:latin typeface="Open Sans"/>
              <a:ea typeface="Open Sans"/>
              <a:cs typeface="Open Sans"/>
              <a:sym typeface="Open Sans"/>
            </a:endParaRPr>
          </a:p>
        </p:txBody>
      </p:sp>
      <p:sp>
        <p:nvSpPr>
          <p:cNvPr id="349" name="Google Shape;349;p63"/>
          <p:cNvSpPr txBox="1"/>
          <p:nvPr/>
        </p:nvSpPr>
        <p:spPr>
          <a:xfrm>
            <a:off x="12250404" y="3247575"/>
            <a:ext cx="2063460" cy="95410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800"/>
              <a:buFont typeface="Arial"/>
              <a:buNone/>
            </a:pPr>
            <a:r>
              <a:rPr lang="en-US" sz="2800" b="0" i="0" u="none" strike="noStrike" cap="none">
                <a:solidFill>
                  <a:srgbClr val="0C0C0C"/>
                </a:solidFill>
                <a:latin typeface="Open Sans"/>
                <a:ea typeface="Open Sans"/>
                <a:cs typeface="Open Sans"/>
                <a:sym typeface="Open Sans"/>
              </a:rPr>
              <a:t>Human Language</a:t>
            </a:r>
            <a:endParaRPr sz="2800" b="0" i="0" u="none" strike="noStrike" cap="none">
              <a:solidFill>
                <a:srgbClr val="0C0C0C"/>
              </a:solidFill>
              <a:latin typeface="Open Sans"/>
              <a:ea typeface="Open Sans"/>
              <a:cs typeface="Open Sans"/>
              <a:sym typeface="Open Sans"/>
            </a:endParaRPr>
          </a:p>
        </p:txBody>
      </p:sp>
      <p:sp>
        <p:nvSpPr>
          <p:cNvPr id="350" name="Google Shape;350;p63"/>
          <p:cNvSpPr txBox="1"/>
          <p:nvPr/>
        </p:nvSpPr>
        <p:spPr>
          <a:xfrm>
            <a:off x="10761534" y="5510209"/>
            <a:ext cx="2288635" cy="95410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800"/>
              <a:buFont typeface="Arial"/>
              <a:buNone/>
            </a:pPr>
            <a:r>
              <a:rPr lang="en-US" sz="2800" b="0" i="0" u="none" strike="noStrike" cap="none">
                <a:solidFill>
                  <a:srgbClr val="0C0C0C"/>
                </a:solidFill>
                <a:latin typeface="Open Sans"/>
                <a:ea typeface="Open Sans"/>
                <a:cs typeface="Open Sans"/>
                <a:sym typeface="Open Sans"/>
              </a:rPr>
              <a:t>Computer Science</a:t>
            </a:r>
            <a:endParaRPr sz="2800" b="0" i="0" u="none" strike="noStrike" cap="none">
              <a:solidFill>
                <a:srgbClr val="0C0C0C"/>
              </a:solidFill>
              <a:latin typeface="Open Sans"/>
              <a:ea typeface="Open Sans"/>
              <a:cs typeface="Open Sans"/>
              <a:sym typeface="Open Sans"/>
            </a:endParaRPr>
          </a:p>
        </p:txBody>
      </p:sp>
      <p:sp>
        <p:nvSpPr>
          <p:cNvPr id="351" name="Google Shape;351;p63"/>
          <p:cNvSpPr/>
          <p:nvPr/>
        </p:nvSpPr>
        <p:spPr>
          <a:xfrm>
            <a:off x="11145055" y="3890820"/>
            <a:ext cx="1393596" cy="1227387"/>
          </a:xfrm>
          <a:prstGeom prst="ellipse">
            <a:avLst/>
          </a:prstGeom>
          <a:solidFill>
            <a:srgbClr val="F4B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rgbClr val="0C0C0C"/>
                </a:solidFill>
                <a:latin typeface="Open Sans"/>
                <a:ea typeface="Open Sans"/>
                <a:cs typeface="Open Sans"/>
                <a:sym typeface="Open Sans"/>
              </a:rPr>
              <a:t>NLP</a:t>
            </a:r>
            <a:endParaRPr sz="1800" b="0" i="0" u="none" strike="noStrike" cap="none">
              <a:solidFill>
                <a:srgbClr val="0C0C0C"/>
              </a:solidFill>
              <a:latin typeface="Open Sans"/>
              <a:ea typeface="Open Sans"/>
              <a:cs typeface="Open Sans"/>
              <a:sym typeface="Open Sans"/>
            </a:endParaRPr>
          </a:p>
        </p:txBody>
      </p:sp>
      <p:sp>
        <p:nvSpPr>
          <p:cNvPr id="352" name="Google Shape;352;p63"/>
          <p:cNvSpPr/>
          <p:nvPr/>
        </p:nvSpPr>
        <p:spPr>
          <a:xfrm>
            <a:off x="1358895" y="6124578"/>
            <a:ext cx="6653277" cy="1385175"/>
          </a:xfrm>
          <a:custGeom>
            <a:avLst/>
            <a:gdLst/>
            <a:ahLst/>
            <a:cxnLst/>
            <a:rect l="l" t="t" r="r" b="b"/>
            <a:pathLst>
              <a:path w="7121" h="1657" extrusionOk="0">
                <a:moveTo>
                  <a:pt x="0" y="1656"/>
                </a:moveTo>
                <a:lnTo>
                  <a:pt x="7120" y="1656"/>
                </a:lnTo>
                <a:lnTo>
                  <a:pt x="7120" y="0"/>
                </a:lnTo>
                <a:lnTo>
                  <a:pt x="0" y="0"/>
                </a:lnTo>
                <a:lnTo>
                  <a:pt x="0" y="1656"/>
                </a:lnTo>
              </a:path>
            </a:pathLst>
          </a:custGeom>
          <a:solidFill>
            <a:schemeClr val="accent1"/>
          </a:solidFill>
          <a:ln w="28575" cap="flat" cmpd="sng">
            <a:solidFill>
              <a:srgbClr val="000000"/>
            </a:solidFill>
            <a:prstDash val="dot"/>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chemeClr val="lt1"/>
                </a:solidFill>
                <a:latin typeface="Open Sans"/>
                <a:ea typeface="Open Sans"/>
                <a:cs typeface="Open Sans"/>
                <a:sym typeface="Open Sans"/>
              </a:rPr>
              <a:t>Most of the Natural Language Processing techniques depend on machine learning to derive meaning from human languages.</a:t>
            </a:r>
            <a:endParaRPr sz="1400" b="0" i="0" u="none" strike="noStrike" cap="none">
              <a:solidFill>
                <a:srgbClr val="000000"/>
              </a:solidFill>
              <a:latin typeface="Open Sans"/>
              <a:ea typeface="Open Sans"/>
              <a:cs typeface="Open Sans"/>
              <a:sym typeface="Open Sans"/>
            </a:endParaRPr>
          </a:p>
        </p:txBody>
      </p:sp>
      <p:pic>
        <p:nvPicPr>
          <p:cNvPr id="353" name="Google Shape;353;p63"/>
          <p:cNvPicPr preferRelativeResize="0"/>
          <p:nvPr/>
        </p:nvPicPr>
        <p:blipFill rotWithShape="1">
          <a:blip r:embed="rId3">
            <a:alphaModFix/>
          </a:blip>
          <a:srcRect/>
          <a:stretch/>
        </p:blipFill>
        <p:spPr>
          <a:xfrm>
            <a:off x="5985587" y="512943"/>
            <a:ext cx="4298167" cy="567453"/>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2063"/>
        <p:cNvGrpSpPr/>
        <p:nvPr/>
      </p:nvGrpSpPr>
      <p:grpSpPr>
        <a:xfrm>
          <a:off x="0" y="0"/>
          <a:ext cx="0" cy="0"/>
          <a:chOff x="0" y="0"/>
          <a:chExt cx="0" cy="0"/>
        </a:xfrm>
      </p:grpSpPr>
      <p:grpSp>
        <p:nvGrpSpPr>
          <p:cNvPr id="2064" name="Google Shape;2064;p19"/>
          <p:cNvGrpSpPr/>
          <p:nvPr/>
        </p:nvGrpSpPr>
        <p:grpSpPr>
          <a:xfrm>
            <a:off x="4295098" y="5512743"/>
            <a:ext cx="1394393" cy="2446948"/>
            <a:chOff x="907132" y="2460578"/>
            <a:chExt cx="762001" cy="1337196"/>
          </a:xfrm>
        </p:grpSpPr>
        <p:sp>
          <p:nvSpPr>
            <p:cNvPr id="2065" name="Google Shape;2065;p19"/>
            <p:cNvSpPr/>
            <p:nvPr/>
          </p:nvSpPr>
          <p:spPr>
            <a:xfrm rot="5400000">
              <a:off x="640432" y="2769074"/>
              <a:ext cx="1295400" cy="762000"/>
            </a:xfrm>
            <a:prstGeom prst="homePlate">
              <a:avLst>
                <a:gd name="adj" fmla="val 50000"/>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Calibri"/>
                <a:ea typeface="Calibri"/>
                <a:cs typeface="Calibri"/>
                <a:sym typeface="Calibri"/>
              </a:endParaRPr>
            </a:p>
          </p:txBody>
        </p:sp>
        <p:sp>
          <p:nvSpPr>
            <p:cNvPr id="2066" name="Google Shape;2066;p19"/>
            <p:cNvSpPr/>
            <p:nvPr/>
          </p:nvSpPr>
          <p:spPr>
            <a:xfrm>
              <a:off x="907132" y="2460578"/>
              <a:ext cx="762001" cy="304800"/>
            </a:xfrm>
            <a:prstGeom prst="round2SameRect">
              <a:avLst>
                <a:gd name="adj1" fmla="val 16667"/>
                <a:gd name="adj2" fmla="val 0"/>
              </a:avLst>
            </a:prstGeom>
            <a:solidFill>
              <a:srgbClr val="2F549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600"/>
                <a:buFont typeface="Arial"/>
                <a:buNone/>
              </a:pPr>
              <a:endParaRPr sz="600" b="0" i="0" u="none" strike="noStrike" cap="none">
                <a:solidFill>
                  <a:schemeClr val="lt1"/>
                </a:solidFill>
                <a:latin typeface="Calibri"/>
                <a:ea typeface="Calibri"/>
                <a:cs typeface="Calibri"/>
                <a:sym typeface="Calibri"/>
              </a:endParaRPr>
            </a:p>
          </p:txBody>
        </p:sp>
      </p:grpSp>
      <p:grpSp>
        <p:nvGrpSpPr>
          <p:cNvPr id="2067" name="Google Shape;2067;p19"/>
          <p:cNvGrpSpPr/>
          <p:nvPr/>
        </p:nvGrpSpPr>
        <p:grpSpPr>
          <a:xfrm>
            <a:off x="5689492" y="4725523"/>
            <a:ext cx="1394393" cy="2446948"/>
            <a:chOff x="907132" y="2460578"/>
            <a:chExt cx="762001" cy="1337196"/>
          </a:xfrm>
        </p:grpSpPr>
        <p:sp>
          <p:nvSpPr>
            <p:cNvPr id="2068" name="Google Shape;2068;p19"/>
            <p:cNvSpPr/>
            <p:nvPr/>
          </p:nvSpPr>
          <p:spPr>
            <a:xfrm rot="5400000">
              <a:off x="640432" y="2769074"/>
              <a:ext cx="1295400" cy="762000"/>
            </a:xfrm>
            <a:prstGeom prst="homePlate">
              <a:avLst>
                <a:gd name="adj" fmla="val 50000"/>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Calibri"/>
                <a:ea typeface="Calibri"/>
                <a:cs typeface="Calibri"/>
                <a:sym typeface="Calibri"/>
              </a:endParaRPr>
            </a:p>
          </p:txBody>
        </p:sp>
        <p:sp>
          <p:nvSpPr>
            <p:cNvPr id="2069" name="Google Shape;2069;p19"/>
            <p:cNvSpPr/>
            <p:nvPr/>
          </p:nvSpPr>
          <p:spPr>
            <a:xfrm>
              <a:off x="907132" y="2460578"/>
              <a:ext cx="762001" cy="304800"/>
            </a:xfrm>
            <a:prstGeom prst="round2SameRect">
              <a:avLst>
                <a:gd name="adj1" fmla="val 16667"/>
                <a:gd name="adj2" fmla="val 0"/>
              </a:avLst>
            </a:prstGeom>
            <a:solidFill>
              <a:srgbClr val="C55A1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600"/>
                <a:buFont typeface="Arial"/>
                <a:buNone/>
              </a:pPr>
              <a:endParaRPr sz="600" b="0" i="0" u="none" strike="noStrike" cap="none">
                <a:solidFill>
                  <a:schemeClr val="lt1"/>
                </a:solidFill>
                <a:latin typeface="Calibri"/>
                <a:ea typeface="Calibri"/>
                <a:cs typeface="Calibri"/>
                <a:sym typeface="Calibri"/>
              </a:endParaRPr>
            </a:p>
          </p:txBody>
        </p:sp>
      </p:grpSp>
      <p:grpSp>
        <p:nvGrpSpPr>
          <p:cNvPr id="2070" name="Google Shape;2070;p19"/>
          <p:cNvGrpSpPr/>
          <p:nvPr/>
        </p:nvGrpSpPr>
        <p:grpSpPr>
          <a:xfrm>
            <a:off x="7083885" y="3866712"/>
            <a:ext cx="1394393" cy="2446948"/>
            <a:chOff x="907132" y="2460578"/>
            <a:chExt cx="762001" cy="1337196"/>
          </a:xfrm>
        </p:grpSpPr>
        <p:sp>
          <p:nvSpPr>
            <p:cNvPr id="2071" name="Google Shape;2071;p19"/>
            <p:cNvSpPr/>
            <p:nvPr/>
          </p:nvSpPr>
          <p:spPr>
            <a:xfrm rot="5400000">
              <a:off x="640432" y="2769074"/>
              <a:ext cx="1295400" cy="762000"/>
            </a:xfrm>
            <a:prstGeom prst="homePlate">
              <a:avLst>
                <a:gd name="adj" fmla="val 50000"/>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Calibri"/>
                <a:ea typeface="Calibri"/>
                <a:cs typeface="Calibri"/>
                <a:sym typeface="Calibri"/>
              </a:endParaRPr>
            </a:p>
          </p:txBody>
        </p:sp>
        <p:sp>
          <p:nvSpPr>
            <p:cNvPr id="2072" name="Google Shape;2072;p19"/>
            <p:cNvSpPr/>
            <p:nvPr/>
          </p:nvSpPr>
          <p:spPr>
            <a:xfrm>
              <a:off x="907132" y="2460578"/>
              <a:ext cx="762001" cy="304800"/>
            </a:xfrm>
            <a:prstGeom prst="round2SameRect">
              <a:avLst>
                <a:gd name="adj1" fmla="val 16667"/>
                <a:gd name="adj2" fmla="val 0"/>
              </a:avLst>
            </a:prstGeom>
            <a:solidFill>
              <a:srgbClr val="7B7B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600"/>
                <a:buFont typeface="Arial"/>
                <a:buNone/>
              </a:pPr>
              <a:endParaRPr sz="600" b="0" i="0" u="none" strike="noStrike" cap="none">
                <a:solidFill>
                  <a:schemeClr val="lt1"/>
                </a:solidFill>
                <a:latin typeface="Calibri"/>
                <a:ea typeface="Calibri"/>
                <a:cs typeface="Calibri"/>
                <a:sym typeface="Calibri"/>
              </a:endParaRPr>
            </a:p>
          </p:txBody>
        </p:sp>
      </p:grpSp>
      <p:grpSp>
        <p:nvGrpSpPr>
          <p:cNvPr id="2073" name="Google Shape;2073;p19"/>
          <p:cNvGrpSpPr/>
          <p:nvPr/>
        </p:nvGrpSpPr>
        <p:grpSpPr>
          <a:xfrm>
            <a:off x="8478278" y="2961822"/>
            <a:ext cx="1394393" cy="2446948"/>
            <a:chOff x="907132" y="2460578"/>
            <a:chExt cx="762001" cy="1337196"/>
          </a:xfrm>
        </p:grpSpPr>
        <p:sp>
          <p:nvSpPr>
            <p:cNvPr id="2074" name="Google Shape;2074;p19"/>
            <p:cNvSpPr/>
            <p:nvPr/>
          </p:nvSpPr>
          <p:spPr>
            <a:xfrm rot="5400000">
              <a:off x="640432" y="2769074"/>
              <a:ext cx="1295400" cy="762000"/>
            </a:xfrm>
            <a:prstGeom prst="homePlate">
              <a:avLst>
                <a:gd name="adj" fmla="val 50000"/>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Calibri"/>
                <a:ea typeface="Calibri"/>
                <a:cs typeface="Calibri"/>
                <a:sym typeface="Calibri"/>
              </a:endParaRPr>
            </a:p>
          </p:txBody>
        </p:sp>
        <p:sp>
          <p:nvSpPr>
            <p:cNvPr id="2075" name="Google Shape;2075;p19"/>
            <p:cNvSpPr/>
            <p:nvPr/>
          </p:nvSpPr>
          <p:spPr>
            <a:xfrm>
              <a:off x="907132" y="2460578"/>
              <a:ext cx="762001" cy="304800"/>
            </a:xfrm>
            <a:prstGeom prst="round2SameRect">
              <a:avLst>
                <a:gd name="adj1" fmla="val 16667"/>
                <a:gd name="adj2" fmla="val 0"/>
              </a:avLst>
            </a:prstGeom>
            <a:solidFill>
              <a:srgbClr val="BF9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600"/>
                <a:buFont typeface="Arial"/>
                <a:buNone/>
              </a:pPr>
              <a:endParaRPr sz="600" b="0" i="0" u="none" strike="noStrike" cap="none">
                <a:solidFill>
                  <a:schemeClr val="lt1"/>
                </a:solidFill>
                <a:latin typeface="Calibri"/>
                <a:ea typeface="Calibri"/>
                <a:cs typeface="Calibri"/>
                <a:sym typeface="Calibri"/>
              </a:endParaRPr>
            </a:p>
          </p:txBody>
        </p:sp>
      </p:grpSp>
      <p:grpSp>
        <p:nvGrpSpPr>
          <p:cNvPr id="2076" name="Google Shape;2076;p19"/>
          <p:cNvGrpSpPr/>
          <p:nvPr/>
        </p:nvGrpSpPr>
        <p:grpSpPr>
          <a:xfrm>
            <a:off x="9872670" y="1977886"/>
            <a:ext cx="1394393" cy="2446948"/>
            <a:chOff x="907132" y="2460578"/>
            <a:chExt cx="762001" cy="1337196"/>
          </a:xfrm>
        </p:grpSpPr>
        <p:sp>
          <p:nvSpPr>
            <p:cNvPr id="2077" name="Google Shape;2077;p19"/>
            <p:cNvSpPr/>
            <p:nvPr/>
          </p:nvSpPr>
          <p:spPr>
            <a:xfrm rot="5400000">
              <a:off x="640432" y="2769074"/>
              <a:ext cx="1295400" cy="762000"/>
            </a:xfrm>
            <a:prstGeom prst="homePlate">
              <a:avLst>
                <a:gd name="adj" fmla="val 50000"/>
              </a:avLst>
            </a:pr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Calibri"/>
                <a:ea typeface="Calibri"/>
                <a:cs typeface="Calibri"/>
                <a:sym typeface="Calibri"/>
              </a:endParaRPr>
            </a:p>
          </p:txBody>
        </p:sp>
        <p:sp>
          <p:nvSpPr>
            <p:cNvPr id="2078" name="Google Shape;2078;p19"/>
            <p:cNvSpPr/>
            <p:nvPr/>
          </p:nvSpPr>
          <p:spPr>
            <a:xfrm>
              <a:off x="907132" y="2460578"/>
              <a:ext cx="762001" cy="304800"/>
            </a:xfrm>
            <a:prstGeom prst="round2SameRect">
              <a:avLst>
                <a:gd name="adj1" fmla="val 16667"/>
                <a:gd name="adj2" fmla="val 0"/>
              </a:avLst>
            </a:prstGeom>
            <a:solidFill>
              <a:srgbClr val="2E75B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600"/>
                <a:buFont typeface="Arial"/>
                <a:buNone/>
              </a:pPr>
              <a:endParaRPr sz="600" b="0" i="0" u="none" strike="noStrike" cap="none">
                <a:solidFill>
                  <a:schemeClr val="lt1"/>
                </a:solidFill>
                <a:latin typeface="Calibri"/>
                <a:ea typeface="Calibri"/>
                <a:cs typeface="Calibri"/>
                <a:sym typeface="Calibri"/>
              </a:endParaRPr>
            </a:p>
          </p:txBody>
        </p:sp>
      </p:grpSp>
      <p:sp>
        <p:nvSpPr>
          <p:cNvPr id="2079" name="Google Shape;2079;p19"/>
          <p:cNvSpPr txBox="1"/>
          <p:nvPr/>
        </p:nvSpPr>
        <p:spPr>
          <a:xfrm>
            <a:off x="4654374" y="5483036"/>
            <a:ext cx="643125" cy="58473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lt1"/>
              </a:buClr>
              <a:buSzPts val="3600"/>
              <a:buFont typeface="Arial"/>
              <a:buNone/>
            </a:pPr>
            <a:r>
              <a:rPr lang="en-US" sz="3200" b="0" i="0" u="none" strike="noStrike" cap="none">
                <a:solidFill>
                  <a:schemeClr val="lt1"/>
                </a:solidFill>
                <a:latin typeface="Source Sans Pro"/>
                <a:ea typeface="Source Sans Pro"/>
                <a:cs typeface="Source Sans Pro"/>
                <a:sym typeface="Source Sans Pro"/>
              </a:rPr>
              <a:t>1</a:t>
            </a:r>
            <a:endParaRPr sz="3200" b="0" i="0" u="none" strike="noStrike" cap="none">
              <a:solidFill>
                <a:srgbClr val="000000"/>
              </a:solidFill>
              <a:latin typeface="Arial"/>
              <a:ea typeface="Arial"/>
              <a:cs typeface="Arial"/>
              <a:sym typeface="Arial"/>
            </a:endParaRPr>
          </a:p>
        </p:txBody>
      </p:sp>
      <p:sp>
        <p:nvSpPr>
          <p:cNvPr id="2080" name="Google Shape;2080;p19"/>
          <p:cNvSpPr txBox="1"/>
          <p:nvPr/>
        </p:nvSpPr>
        <p:spPr>
          <a:xfrm>
            <a:off x="6095179" y="4697434"/>
            <a:ext cx="643125" cy="58473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lt1"/>
              </a:buClr>
              <a:buSzPts val="3600"/>
              <a:buFont typeface="Arial"/>
              <a:buNone/>
            </a:pPr>
            <a:r>
              <a:rPr lang="en-US" sz="3200" b="0" i="0" u="none" strike="noStrike" cap="none">
                <a:solidFill>
                  <a:schemeClr val="lt1"/>
                </a:solidFill>
                <a:latin typeface="Source Sans Pro"/>
                <a:ea typeface="Source Sans Pro"/>
                <a:cs typeface="Source Sans Pro"/>
                <a:sym typeface="Source Sans Pro"/>
              </a:rPr>
              <a:t>2</a:t>
            </a:r>
            <a:endParaRPr sz="3200" b="0" i="0" u="none" strike="noStrike" cap="none">
              <a:solidFill>
                <a:srgbClr val="000000"/>
              </a:solidFill>
              <a:latin typeface="Arial"/>
              <a:ea typeface="Arial"/>
              <a:cs typeface="Arial"/>
              <a:sym typeface="Arial"/>
            </a:endParaRPr>
          </a:p>
        </p:txBody>
      </p:sp>
      <p:sp>
        <p:nvSpPr>
          <p:cNvPr id="2081" name="Google Shape;2081;p19"/>
          <p:cNvSpPr txBox="1"/>
          <p:nvPr/>
        </p:nvSpPr>
        <p:spPr>
          <a:xfrm>
            <a:off x="7483926" y="3851859"/>
            <a:ext cx="643125" cy="58473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lt1"/>
              </a:buClr>
              <a:buSzPts val="3600"/>
              <a:buFont typeface="Arial"/>
              <a:buNone/>
            </a:pPr>
            <a:r>
              <a:rPr lang="en-US" sz="3200" b="0" i="0" u="none" strike="noStrike" cap="none">
                <a:solidFill>
                  <a:schemeClr val="lt1"/>
                </a:solidFill>
                <a:latin typeface="Source Sans Pro"/>
                <a:ea typeface="Source Sans Pro"/>
                <a:cs typeface="Source Sans Pro"/>
                <a:sym typeface="Source Sans Pro"/>
              </a:rPr>
              <a:t>3</a:t>
            </a:r>
            <a:endParaRPr sz="3200" b="0" i="0" u="none" strike="noStrike" cap="none">
              <a:solidFill>
                <a:srgbClr val="000000"/>
              </a:solidFill>
              <a:latin typeface="Arial"/>
              <a:ea typeface="Arial"/>
              <a:cs typeface="Arial"/>
              <a:sym typeface="Arial"/>
            </a:endParaRPr>
          </a:p>
        </p:txBody>
      </p:sp>
      <p:sp>
        <p:nvSpPr>
          <p:cNvPr id="2082" name="Google Shape;2082;p19"/>
          <p:cNvSpPr txBox="1"/>
          <p:nvPr/>
        </p:nvSpPr>
        <p:spPr>
          <a:xfrm>
            <a:off x="8865318" y="2918878"/>
            <a:ext cx="643125" cy="58473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lt1"/>
              </a:buClr>
              <a:buSzPts val="3600"/>
              <a:buFont typeface="Arial"/>
              <a:buNone/>
            </a:pPr>
            <a:r>
              <a:rPr lang="en-US" sz="3200" b="0" i="0" u="none" strike="noStrike" cap="none">
                <a:solidFill>
                  <a:schemeClr val="lt1"/>
                </a:solidFill>
                <a:latin typeface="Source Sans Pro"/>
                <a:ea typeface="Source Sans Pro"/>
                <a:cs typeface="Source Sans Pro"/>
                <a:sym typeface="Source Sans Pro"/>
              </a:rPr>
              <a:t>4</a:t>
            </a:r>
            <a:endParaRPr sz="3200" b="0" i="0" u="none" strike="noStrike" cap="none">
              <a:solidFill>
                <a:srgbClr val="000000"/>
              </a:solidFill>
              <a:latin typeface="Arial"/>
              <a:ea typeface="Arial"/>
              <a:cs typeface="Arial"/>
              <a:sym typeface="Arial"/>
            </a:endParaRPr>
          </a:p>
        </p:txBody>
      </p:sp>
      <p:sp>
        <p:nvSpPr>
          <p:cNvPr id="2083" name="Google Shape;2083;p19"/>
          <p:cNvSpPr txBox="1"/>
          <p:nvPr/>
        </p:nvSpPr>
        <p:spPr>
          <a:xfrm>
            <a:off x="10276416" y="1948179"/>
            <a:ext cx="643125" cy="58473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lt1"/>
              </a:buClr>
              <a:buSzPts val="3600"/>
              <a:buFont typeface="Arial"/>
              <a:buNone/>
            </a:pPr>
            <a:r>
              <a:rPr lang="en-US" sz="3200" b="0" i="0" u="none" strike="noStrike" cap="none">
                <a:solidFill>
                  <a:schemeClr val="lt1"/>
                </a:solidFill>
                <a:latin typeface="Source Sans Pro"/>
                <a:ea typeface="Source Sans Pro"/>
                <a:cs typeface="Source Sans Pro"/>
                <a:sym typeface="Source Sans Pro"/>
              </a:rPr>
              <a:t>5</a:t>
            </a:r>
            <a:endParaRPr sz="3200" b="0" i="0" u="none" strike="noStrike" cap="none">
              <a:solidFill>
                <a:srgbClr val="000000"/>
              </a:solidFill>
              <a:latin typeface="Arial"/>
              <a:ea typeface="Arial"/>
              <a:cs typeface="Arial"/>
              <a:sym typeface="Arial"/>
            </a:endParaRPr>
          </a:p>
        </p:txBody>
      </p:sp>
      <p:sp>
        <p:nvSpPr>
          <p:cNvPr id="2084" name="Google Shape;2084;p19"/>
          <p:cNvSpPr/>
          <p:nvPr/>
        </p:nvSpPr>
        <p:spPr>
          <a:xfrm>
            <a:off x="6126770" y="5827900"/>
            <a:ext cx="536447" cy="432007"/>
          </a:xfrm>
          <a:custGeom>
            <a:avLst/>
            <a:gdLst/>
            <a:ahLst/>
            <a:cxnLst/>
            <a:rect l="l" t="t" r="r" b="b"/>
            <a:pathLst>
              <a:path w="497" h="400" extrusionOk="0">
                <a:moveTo>
                  <a:pt x="487" y="71"/>
                </a:moveTo>
                <a:lnTo>
                  <a:pt x="487" y="71"/>
                </a:lnTo>
                <a:cubicBezTo>
                  <a:pt x="372" y="0"/>
                  <a:pt x="372" y="0"/>
                  <a:pt x="372" y="0"/>
                </a:cubicBezTo>
                <a:cubicBezTo>
                  <a:pt x="363" y="0"/>
                  <a:pt x="363" y="0"/>
                  <a:pt x="354" y="0"/>
                </a:cubicBezTo>
                <a:cubicBezTo>
                  <a:pt x="248" y="71"/>
                  <a:pt x="248" y="71"/>
                  <a:pt x="248" y="71"/>
                </a:cubicBezTo>
                <a:cubicBezTo>
                  <a:pt x="142" y="0"/>
                  <a:pt x="142" y="0"/>
                  <a:pt x="142" y="0"/>
                </a:cubicBezTo>
                <a:cubicBezTo>
                  <a:pt x="132" y="0"/>
                  <a:pt x="132" y="0"/>
                  <a:pt x="123" y="0"/>
                </a:cubicBezTo>
                <a:cubicBezTo>
                  <a:pt x="8" y="71"/>
                  <a:pt x="8" y="71"/>
                  <a:pt x="8" y="71"/>
                </a:cubicBezTo>
                <a:cubicBezTo>
                  <a:pt x="0" y="80"/>
                  <a:pt x="0" y="80"/>
                  <a:pt x="0" y="89"/>
                </a:cubicBezTo>
                <a:cubicBezTo>
                  <a:pt x="0" y="382"/>
                  <a:pt x="0" y="382"/>
                  <a:pt x="0" y="382"/>
                </a:cubicBezTo>
                <a:cubicBezTo>
                  <a:pt x="0" y="382"/>
                  <a:pt x="0" y="390"/>
                  <a:pt x="8" y="390"/>
                </a:cubicBezTo>
                <a:cubicBezTo>
                  <a:pt x="8" y="399"/>
                  <a:pt x="17" y="399"/>
                  <a:pt x="26" y="390"/>
                </a:cubicBezTo>
                <a:cubicBezTo>
                  <a:pt x="132" y="328"/>
                  <a:pt x="132" y="328"/>
                  <a:pt x="132" y="328"/>
                </a:cubicBezTo>
                <a:cubicBezTo>
                  <a:pt x="239" y="390"/>
                  <a:pt x="239" y="390"/>
                  <a:pt x="239" y="390"/>
                </a:cubicBezTo>
                <a:cubicBezTo>
                  <a:pt x="248" y="399"/>
                  <a:pt x="248" y="399"/>
                  <a:pt x="257" y="390"/>
                </a:cubicBezTo>
                <a:cubicBezTo>
                  <a:pt x="363" y="328"/>
                  <a:pt x="363" y="328"/>
                  <a:pt x="363" y="328"/>
                </a:cubicBezTo>
                <a:cubicBezTo>
                  <a:pt x="470" y="390"/>
                  <a:pt x="470" y="390"/>
                  <a:pt x="470" y="390"/>
                </a:cubicBezTo>
                <a:cubicBezTo>
                  <a:pt x="470" y="399"/>
                  <a:pt x="478" y="399"/>
                  <a:pt x="478" y="399"/>
                </a:cubicBezTo>
                <a:cubicBezTo>
                  <a:pt x="478" y="399"/>
                  <a:pt x="487" y="399"/>
                  <a:pt x="487" y="390"/>
                </a:cubicBezTo>
                <a:cubicBezTo>
                  <a:pt x="496" y="390"/>
                  <a:pt x="496" y="382"/>
                  <a:pt x="496" y="382"/>
                </a:cubicBezTo>
                <a:cubicBezTo>
                  <a:pt x="496" y="89"/>
                  <a:pt x="496" y="89"/>
                  <a:pt x="496" y="89"/>
                </a:cubicBezTo>
                <a:cubicBezTo>
                  <a:pt x="496" y="80"/>
                  <a:pt x="496" y="80"/>
                  <a:pt x="487" y="71"/>
                </a:cubicBezTo>
                <a:close/>
                <a:moveTo>
                  <a:pt x="115" y="293"/>
                </a:moveTo>
                <a:lnTo>
                  <a:pt x="115" y="293"/>
                </a:lnTo>
                <a:cubicBezTo>
                  <a:pt x="35" y="346"/>
                  <a:pt x="35" y="346"/>
                  <a:pt x="35" y="346"/>
                </a:cubicBezTo>
                <a:cubicBezTo>
                  <a:pt x="35" y="98"/>
                  <a:pt x="35" y="98"/>
                  <a:pt x="35" y="98"/>
                </a:cubicBezTo>
                <a:cubicBezTo>
                  <a:pt x="115" y="44"/>
                  <a:pt x="115" y="44"/>
                  <a:pt x="115" y="44"/>
                </a:cubicBezTo>
                <a:lnTo>
                  <a:pt x="115" y="293"/>
                </a:lnTo>
                <a:close/>
                <a:moveTo>
                  <a:pt x="230" y="346"/>
                </a:moveTo>
                <a:lnTo>
                  <a:pt x="230" y="346"/>
                </a:lnTo>
                <a:cubicBezTo>
                  <a:pt x="150" y="293"/>
                  <a:pt x="150" y="293"/>
                  <a:pt x="150" y="293"/>
                </a:cubicBezTo>
                <a:cubicBezTo>
                  <a:pt x="150" y="44"/>
                  <a:pt x="150" y="44"/>
                  <a:pt x="150" y="44"/>
                </a:cubicBezTo>
                <a:cubicBezTo>
                  <a:pt x="230" y="98"/>
                  <a:pt x="230" y="98"/>
                  <a:pt x="230" y="98"/>
                </a:cubicBezTo>
                <a:lnTo>
                  <a:pt x="230" y="346"/>
                </a:lnTo>
                <a:close/>
                <a:moveTo>
                  <a:pt x="345" y="293"/>
                </a:moveTo>
                <a:lnTo>
                  <a:pt x="345" y="293"/>
                </a:lnTo>
                <a:cubicBezTo>
                  <a:pt x="266" y="346"/>
                  <a:pt x="266" y="346"/>
                  <a:pt x="266" y="346"/>
                </a:cubicBezTo>
                <a:cubicBezTo>
                  <a:pt x="266" y="98"/>
                  <a:pt x="266" y="98"/>
                  <a:pt x="266" y="98"/>
                </a:cubicBezTo>
                <a:cubicBezTo>
                  <a:pt x="345" y="44"/>
                  <a:pt x="345" y="44"/>
                  <a:pt x="345" y="44"/>
                </a:cubicBezTo>
                <a:lnTo>
                  <a:pt x="345" y="293"/>
                </a:lnTo>
                <a:close/>
                <a:moveTo>
                  <a:pt x="461" y="346"/>
                </a:moveTo>
                <a:lnTo>
                  <a:pt x="461" y="346"/>
                </a:lnTo>
                <a:cubicBezTo>
                  <a:pt x="380" y="293"/>
                  <a:pt x="380" y="293"/>
                  <a:pt x="380" y="293"/>
                </a:cubicBezTo>
                <a:cubicBezTo>
                  <a:pt x="380" y="44"/>
                  <a:pt x="380" y="44"/>
                  <a:pt x="380" y="44"/>
                </a:cubicBezTo>
                <a:cubicBezTo>
                  <a:pt x="461" y="98"/>
                  <a:pt x="461" y="98"/>
                  <a:pt x="461" y="98"/>
                </a:cubicBezTo>
                <a:lnTo>
                  <a:pt x="461" y="346"/>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chemeClr val="dk1"/>
              </a:solidFill>
              <a:latin typeface="Calibri"/>
              <a:ea typeface="Calibri"/>
              <a:cs typeface="Calibri"/>
              <a:sym typeface="Calibri"/>
            </a:endParaRPr>
          </a:p>
        </p:txBody>
      </p:sp>
      <p:sp>
        <p:nvSpPr>
          <p:cNvPr id="2085" name="Google Shape;2085;p19"/>
          <p:cNvSpPr/>
          <p:nvPr/>
        </p:nvSpPr>
        <p:spPr>
          <a:xfrm>
            <a:off x="8941111" y="4002608"/>
            <a:ext cx="498468" cy="498472"/>
          </a:xfrm>
          <a:custGeom>
            <a:avLst/>
            <a:gdLst/>
            <a:ahLst/>
            <a:cxnLst/>
            <a:rect l="l" t="t" r="r" b="b"/>
            <a:pathLst>
              <a:path w="461" h="461" extrusionOk="0">
                <a:moveTo>
                  <a:pt x="230" y="8"/>
                </a:moveTo>
                <a:lnTo>
                  <a:pt x="230" y="8"/>
                </a:lnTo>
                <a:cubicBezTo>
                  <a:pt x="97" y="8"/>
                  <a:pt x="0" y="106"/>
                  <a:pt x="0" y="239"/>
                </a:cubicBezTo>
                <a:cubicBezTo>
                  <a:pt x="0" y="363"/>
                  <a:pt x="106" y="460"/>
                  <a:pt x="230" y="460"/>
                </a:cubicBezTo>
                <a:cubicBezTo>
                  <a:pt x="363" y="460"/>
                  <a:pt x="460" y="354"/>
                  <a:pt x="460" y="230"/>
                </a:cubicBezTo>
                <a:cubicBezTo>
                  <a:pt x="460" y="106"/>
                  <a:pt x="354" y="0"/>
                  <a:pt x="230" y="8"/>
                </a:cubicBezTo>
                <a:close/>
                <a:moveTo>
                  <a:pt x="230" y="35"/>
                </a:moveTo>
                <a:lnTo>
                  <a:pt x="230" y="35"/>
                </a:lnTo>
                <a:cubicBezTo>
                  <a:pt x="256" y="35"/>
                  <a:pt x="291" y="44"/>
                  <a:pt x="319" y="53"/>
                </a:cubicBezTo>
                <a:cubicBezTo>
                  <a:pt x="291" y="106"/>
                  <a:pt x="291" y="106"/>
                  <a:pt x="291" y="106"/>
                </a:cubicBezTo>
                <a:cubicBezTo>
                  <a:pt x="275" y="97"/>
                  <a:pt x="247" y="97"/>
                  <a:pt x="230" y="97"/>
                </a:cubicBezTo>
                <a:cubicBezTo>
                  <a:pt x="203" y="97"/>
                  <a:pt x="185" y="97"/>
                  <a:pt x="168" y="106"/>
                </a:cubicBezTo>
                <a:cubicBezTo>
                  <a:pt x="141" y="53"/>
                  <a:pt x="141" y="53"/>
                  <a:pt x="141" y="53"/>
                </a:cubicBezTo>
                <a:cubicBezTo>
                  <a:pt x="168" y="44"/>
                  <a:pt x="194" y="35"/>
                  <a:pt x="230" y="35"/>
                </a:cubicBezTo>
                <a:close/>
                <a:moveTo>
                  <a:pt x="106" y="292"/>
                </a:moveTo>
                <a:lnTo>
                  <a:pt x="106" y="292"/>
                </a:lnTo>
                <a:cubicBezTo>
                  <a:pt x="53" y="327"/>
                  <a:pt x="53" y="327"/>
                  <a:pt x="53" y="327"/>
                </a:cubicBezTo>
                <a:cubicBezTo>
                  <a:pt x="35" y="301"/>
                  <a:pt x="35" y="265"/>
                  <a:pt x="35" y="239"/>
                </a:cubicBezTo>
                <a:cubicBezTo>
                  <a:pt x="26" y="204"/>
                  <a:pt x="35" y="167"/>
                  <a:pt x="53" y="141"/>
                </a:cubicBezTo>
                <a:cubicBezTo>
                  <a:pt x="106" y="167"/>
                  <a:pt x="106" y="167"/>
                  <a:pt x="106" y="167"/>
                </a:cubicBezTo>
                <a:cubicBezTo>
                  <a:pt x="97" y="185"/>
                  <a:pt x="88" y="212"/>
                  <a:pt x="88" y="230"/>
                </a:cubicBezTo>
                <a:cubicBezTo>
                  <a:pt x="88" y="257"/>
                  <a:pt x="97" y="274"/>
                  <a:pt x="106" y="292"/>
                </a:cubicBezTo>
                <a:close/>
                <a:moveTo>
                  <a:pt x="230" y="433"/>
                </a:moveTo>
                <a:lnTo>
                  <a:pt x="230" y="433"/>
                </a:lnTo>
                <a:cubicBezTo>
                  <a:pt x="194" y="433"/>
                  <a:pt x="168" y="425"/>
                  <a:pt x="141" y="407"/>
                </a:cubicBezTo>
                <a:cubicBezTo>
                  <a:pt x="168" y="354"/>
                  <a:pt x="168" y="354"/>
                  <a:pt x="168" y="354"/>
                </a:cubicBezTo>
                <a:cubicBezTo>
                  <a:pt x="185" y="363"/>
                  <a:pt x="203" y="372"/>
                  <a:pt x="230" y="372"/>
                </a:cubicBezTo>
                <a:cubicBezTo>
                  <a:pt x="247" y="372"/>
                  <a:pt x="275" y="363"/>
                  <a:pt x="291" y="354"/>
                </a:cubicBezTo>
                <a:cubicBezTo>
                  <a:pt x="319" y="407"/>
                  <a:pt x="319" y="407"/>
                  <a:pt x="319" y="407"/>
                </a:cubicBezTo>
                <a:cubicBezTo>
                  <a:pt x="291" y="425"/>
                  <a:pt x="266" y="433"/>
                  <a:pt x="230" y="433"/>
                </a:cubicBezTo>
                <a:close/>
                <a:moveTo>
                  <a:pt x="230" y="345"/>
                </a:moveTo>
                <a:lnTo>
                  <a:pt x="230" y="345"/>
                </a:lnTo>
                <a:cubicBezTo>
                  <a:pt x="168" y="345"/>
                  <a:pt x="124" y="292"/>
                  <a:pt x="124" y="230"/>
                </a:cubicBezTo>
                <a:cubicBezTo>
                  <a:pt x="124" y="167"/>
                  <a:pt x="168" y="123"/>
                  <a:pt x="230" y="123"/>
                </a:cubicBezTo>
                <a:cubicBezTo>
                  <a:pt x="291" y="123"/>
                  <a:pt x="336" y="167"/>
                  <a:pt x="336" y="230"/>
                </a:cubicBezTo>
                <a:cubicBezTo>
                  <a:pt x="336" y="292"/>
                  <a:pt x="291" y="345"/>
                  <a:pt x="230" y="345"/>
                </a:cubicBezTo>
                <a:close/>
                <a:moveTo>
                  <a:pt x="354" y="292"/>
                </a:moveTo>
                <a:lnTo>
                  <a:pt x="354" y="292"/>
                </a:lnTo>
                <a:cubicBezTo>
                  <a:pt x="363" y="274"/>
                  <a:pt x="372" y="257"/>
                  <a:pt x="372" y="230"/>
                </a:cubicBezTo>
                <a:cubicBezTo>
                  <a:pt x="372" y="212"/>
                  <a:pt x="363" y="185"/>
                  <a:pt x="354" y="167"/>
                </a:cubicBezTo>
                <a:cubicBezTo>
                  <a:pt x="407" y="141"/>
                  <a:pt x="407" y="141"/>
                  <a:pt x="407" y="141"/>
                </a:cubicBezTo>
                <a:cubicBezTo>
                  <a:pt x="416" y="167"/>
                  <a:pt x="425" y="195"/>
                  <a:pt x="425" y="230"/>
                </a:cubicBezTo>
                <a:cubicBezTo>
                  <a:pt x="425" y="265"/>
                  <a:pt x="416" y="292"/>
                  <a:pt x="407" y="327"/>
                </a:cubicBezTo>
                <a:lnTo>
                  <a:pt x="354" y="292"/>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chemeClr val="dk1"/>
              </a:solidFill>
              <a:latin typeface="Calibri"/>
              <a:ea typeface="Calibri"/>
              <a:cs typeface="Calibri"/>
              <a:sym typeface="Calibri"/>
            </a:endParaRPr>
          </a:p>
        </p:txBody>
      </p:sp>
      <p:sp>
        <p:nvSpPr>
          <p:cNvPr id="2086" name="Google Shape;2086;p19"/>
          <p:cNvSpPr/>
          <p:nvPr/>
        </p:nvSpPr>
        <p:spPr>
          <a:xfrm>
            <a:off x="4724239" y="6667419"/>
            <a:ext cx="536451" cy="460493"/>
          </a:xfrm>
          <a:custGeom>
            <a:avLst/>
            <a:gdLst/>
            <a:ahLst/>
            <a:cxnLst/>
            <a:rect l="l" t="t" r="r" b="b"/>
            <a:pathLst>
              <a:path w="497" h="426" extrusionOk="0">
                <a:moveTo>
                  <a:pt x="230" y="231"/>
                </a:moveTo>
                <a:lnTo>
                  <a:pt x="230" y="231"/>
                </a:lnTo>
                <a:cubicBezTo>
                  <a:pt x="274" y="231"/>
                  <a:pt x="274" y="231"/>
                  <a:pt x="274" y="231"/>
                </a:cubicBezTo>
                <a:cubicBezTo>
                  <a:pt x="274" y="275"/>
                  <a:pt x="274" y="275"/>
                  <a:pt x="274" y="275"/>
                </a:cubicBezTo>
                <a:cubicBezTo>
                  <a:pt x="496" y="275"/>
                  <a:pt x="496" y="275"/>
                  <a:pt x="496" y="275"/>
                </a:cubicBezTo>
                <a:cubicBezTo>
                  <a:pt x="496" y="275"/>
                  <a:pt x="496" y="168"/>
                  <a:pt x="487" y="133"/>
                </a:cubicBezTo>
                <a:cubicBezTo>
                  <a:pt x="487" y="97"/>
                  <a:pt x="478" y="80"/>
                  <a:pt x="443" y="80"/>
                </a:cubicBezTo>
                <a:cubicBezTo>
                  <a:pt x="363" y="80"/>
                  <a:pt x="363" y="80"/>
                  <a:pt x="363" y="80"/>
                </a:cubicBezTo>
                <a:cubicBezTo>
                  <a:pt x="345" y="53"/>
                  <a:pt x="337" y="27"/>
                  <a:pt x="337" y="27"/>
                </a:cubicBezTo>
                <a:cubicBezTo>
                  <a:pt x="328" y="9"/>
                  <a:pt x="319" y="0"/>
                  <a:pt x="300" y="0"/>
                </a:cubicBezTo>
                <a:cubicBezTo>
                  <a:pt x="194" y="0"/>
                  <a:pt x="194" y="0"/>
                  <a:pt x="194" y="0"/>
                </a:cubicBezTo>
                <a:cubicBezTo>
                  <a:pt x="177" y="0"/>
                  <a:pt x="168" y="9"/>
                  <a:pt x="168" y="27"/>
                </a:cubicBezTo>
                <a:cubicBezTo>
                  <a:pt x="159" y="27"/>
                  <a:pt x="150" y="53"/>
                  <a:pt x="133" y="80"/>
                </a:cubicBezTo>
                <a:cubicBezTo>
                  <a:pt x="53" y="80"/>
                  <a:pt x="53" y="80"/>
                  <a:pt x="53" y="80"/>
                </a:cubicBezTo>
                <a:cubicBezTo>
                  <a:pt x="17" y="80"/>
                  <a:pt x="9" y="97"/>
                  <a:pt x="9" y="133"/>
                </a:cubicBezTo>
                <a:cubicBezTo>
                  <a:pt x="0" y="168"/>
                  <a:pt x="0" y="275"/>
                  <a:pt x="0" y="275"/>
                </a:cubicBezTo>
                <a:cubicBezTo>
                  <a:pt x="230" y="275"/>
                  <a:pt x="230" y="275"/>
                  <a:pt x="230" y="275"/>
                </a:cubicBezTo>
                <a:lnTo>
                  <a:pt x="230" y="231"/>
                </a:lnTo>
                <a:close/>
                <a:moveTo>
                  <a:pt x="186" y="53"/>
                </a:moveTo>
                <a:lnTo>
                  <a:pt x="186" y="53"/>
                </a:lnTo>
                <a:cubicBezTo>
                  <a:pt x="194" y="44"/>
                  <a:pt x="194" y="36"/>
                  <a:pt x="212" y="36"/>
                </a:cubicBezTo>
                <a:cubicBezTo>
                  <a:pt x="284" y="36"/>
                  <a:pt x="284" y="36"/>
                  <a:pt x="284" y="36"/>
                </a:cubicBezTo>
                <a:cubicBezTo>
                  <a:pt x="300" y="36"/>
                  <a:pt x="300" y="44"/>
                  <a:pt x="309" y="53"/>
                </a:cubicBezTo>
                <a:cubicBezTo>
                  <a:pt x="309" y="53"/>
                  <a:pt x="319" y="71"/>
                  <a:pt x="319" y="80"/>
                </a:cubicBezTo>
                <a:cubicBezTo>
                  <a:pt x="177" y="80"/>
                  <a:pt x="177" y="80"/>
                  <a:pt x="177" y="80"/>
                </a:cubicBezTo>
                <a:cubicBezTo>
                  <a:pt x="186" y="71"/>
                  <a:pt x="186" y="53"/>
                  <a:pt x="186" y="53"/>
                </a:cubicBezTo>
                <a:close/>
                <a:moveTo>
                  <a:pt x="274" y="355"/>
                </a:moveTo>
                <a:lnTo>
                  <a:pt x="274" y="355"/>
                </a:lnTo>
                <a:cubicBezTo>
                  <a:pt x="230" y="355"/>
                  <a:pt x="230" y="355"/>
                  <a:pt x="230" y="355"/>
                </a:cubicBezTo>
                <a:cubicBezTo>
                  <a:pt x="230" y="302"/>
                  <a:pt x="230" y="302"/>
                  <a:pt x="230" y="302"/>
                </a:cubicBezTo>
                <a:cubicBezTo>
                  <a:pt x="9" y="302"/>
                  <a:pt x="9" y="302"/>
                  <a:pt x="9" y="302"/>
                </a:cubicBezTo>
                <a:cubicBezTo>
                  <a:pt x="9" y="302"/>
                  <a:pt x="17" y="346"/>
                  <a:pt x="17" y="381"/>
                </a:cubicBezTo>
                <a:cubicBezTo>
                  <a:pt x="17" y="399"/>
                  <a:pt x="26" y="425"/>
                  <a:pt x="62" y="425"/>
                </a:cubicBezTo>
                <a:cubicBezTo>
                  <a:pt x="434" y="425"/>
                  <a:pt x="434" y="425"/>
                  <a:pt x="434" y="425"/>
                </a:cubicBezTo>
                <a:cubicBezTo>
                  <a:pt x="469" y="425"/>
                  <a:pt x="478" y="399"/>
                  <a:pt x="478" y="381"/>
                </a:cubicBezTo>
                <a:cubicBezTo>
                  <a:pt x="478" y="346"/>
                  <a:pt x="487" y="302"/>
                  <a:pt x="487" y="302"/>
                </a:cubicBezTo>
                <a:cubicBezTo>
                  <a:pt x="274" y="302"/>
                  <a:pt x="274" y="302"/>
                  <a:pt x="274" y="302"/>
                </a:cubicBezTo>
                <a:lnTo>
                  <a:pt x="274" y="355"/>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chemeClr val="dk1"/>
              </a:solidFill>
              <a:latin typeface="Calibri"/>
              <a:ea typeface="Calibri"/>
              <a:cs typeface="Calibri"/>
              <a:sym typeface="Calibri"/>
            </a:endParaRPr>
          </a:p>
        </p:txBody>
      </p:sp>
      <p:sp>
        <p:nvSpPr>
          <p:cNvPr id="2087" name="Google Shape;2087;p19"/>
          <p:cNvSpPr/>
          <p:nvPr/>
        </p:nvSpPr>
        <p:spPr>
          <a:xfrm>
            <a:off x="7524089" y="5005605"/>
            <a:ext cx="536447" cy="413016"/>
          </a:xfrm>
          <a:custGeom>
            <a:avLst/>
            <a:gdLst/>
            <a:ahLst/>
            <a:cxnLst/>
            <a:rect l="l" t="t" r="r" b="b"/>
            <a:pathLst>
              <a:path w="497" h="382" extrusionOk="0">
                <a:moveTo>
                  <a:pt x="80" y="248"/>
                </a:moveTo>
                <a:lnTo>
                  <a:pt x="80" y="248"/>
                </a:lnTo>
                <a:cubicBezTo>
                  <a:pt x="97" y="293"/>
                  <a:pt x="106" y="311"/>
                  <a:pt x="159" y="328"/>
                </a:cubicBezTo>
                <a:cubicBezTo>
                  <a:pt x="203" y="355"/>
                  <a:pt x="230" y="381"/>
                  <a:pt x="248" y="381"/>
                </a:cubicBezTo>
                <a:cubicBezTo>
                  <a:pt x="266" y="381"/>
                  <a:pt x="293" y="355"/>
                  <a:pt x="337" y="337"/>
                </a:cubicBezTo>
                <a:cubicBezTo>
                  <a:pt x="390" y="311"/>
                  <a:pt x="372" y="311"/>
                  <a:pt x="390" y="258"/>
                </a:cubicBezTo>
                <a:cubicBezTo>
                  <a:pt x="248" y="328"/>
                  <a:pt x="248" y="328"/>
                  <a:pt x="248" y="328"/>
                </a:cubicBezTo>
                <a:lnTo>
                  <a:pt x="80" y="248"/>
                </a:lnTo>
                <a:close/>
                <a:moveTo>
                  <a:pt x="487" y="124"/>
                </a:moveTo>
                <a:lnTo>
                  <a:pt x="487" y="124"/>
                </a:lnTo>
                <a:cubicBezTo>
                  <a:pt x="274" y="9"/>
                  <a:pt x="274" y="9"/>
                  <a:pt x="274" y="9"/>
                </a:cubicBezTo>
                <a:cubicBezTo>
                  <a:pt x="266" y="0"/>
                  <a:pt x="239" y="0"/>
                  <a:pt x="221" y="9"/>
                </a:cubicBezTo>
                <a:cubicBezTo>
                  <a:pt x="9" y="124"/>
                  <a:pt x="9" y="124"/>
                  <a:pt x="9" y="124"/>
                </a:cubicBezTo>
                <a:cubicBezTo>
                  <a:pt x="0" y="133"/>
                  <a:pt x="0" y="142"/>
                  <a:pt x="9" y="160"/>
                </a:cubicBezTo>
                <a:cubicBezTo>
                  <a:pt x="221" y="275"/>
                  <a:pt x="221" y="275"/>
                  <a:pt x="221" y="275"/>
                </a:cubicBezTo>
                <a:cubicBezTo>
                  <a:pt x="239" y="284"/>
                  <a:pt x="266" y="284"/>
                  <a:pt x="274" y="275"/>
                </a:cubicBezTo>
                <a:cubicBezTo>
                  <a:pt x="408" y="195"/>
                  <a:pt x="408" y="195"/>
                  <a:pt x="408" y="195"/>
                </a:cubicBezTo>
                <a:cubicBezTo>
                  <a:pt x="266" y="160"/>
                  <a:pt x="266" y="160"/>
                  <a:pt x="266" y="160"/>
                </a:cubicBezTo>
                <a:cubicBezTo>
                  <a:pt x="257" y="160"/>
                  <a:pt x="257" y="168"/>
                  <a:pt x="248" y="168"/>
                </a:cubicBezTo>
                <a:cubicBezTo>
                  <a:pt x="221" y="168"/>
                  <a:pt x="203" y="151"/>
                  <a:pt x="203" y="133"/>
                </a:cubicBezTo>
                <a:cubicBezTo>
                  <a:pt x="203" y="124"/>
                  <a:pt x="221" y="107"/>
                  <a:pt x="248" y="107"/>
                </a:cubicBezTo>
                <a:cubicBezTo>
                  <a:pt x="266" y="107"/>
                  <a:pt x="284" y="115"/>
                  <a:pt x="293" y="124"/>
                </a:cubicBezTo>
                <a:cubicBezTo>
                  <a:pt x="443" y="177"/>
                  <a:pt x="443" y="177"/>
                  <a:pt x="443" y="177"/>
                </a:cubicBezTo>
                <a:cubicBezTo>
                  <a:pt x="487" y="160"/>
                  <a:pt x="487" y="160"/>
                  <a:pt x="487" y="160"/>
                </a:cubicBezTo>
                <a:cubicBezTo>
                  <a:pt x="496" y="142"/>
                  <a:pt x="496" y="133"/>
                  <a:pt x="487" y="124"/>
                </a:cubicBezTo>
                <a:close/>
                <a:moveTo>
                  <a:pt x="425" y="346"/>
                </a:moveTo>
                <a:lnTo>
                  <a:pt x="425" y="346"/>
                </a:lnTo>
                <a:cubicBezTo>
                  <a:pt x="416" y="355"/>
                  <a:pt x="452" y="364"/>
                  <a:pt x="461" y="337"/>
                </a:cubicBezTo>
                <a:cubicBezTo>
                  <a:pt x="469" y="213"/>
                  <a:pt x="443" y="177"/>
                  <a:pt x="443" y="177"/>
                </a:cubicBezTo>
                <a:cubicBezTo>
                  <a:pt x="408" y="195"/>
                  <a:pt x="408" y="195"/>
                  <a:pt x="408" y="195"/>
                </a:cubicBezTo>
                <a:cubicBezTo>
                  <a:pt x="408" y="195"/>
                  <a:pt x="443" y="222"/>
                  <a:pt x="425" y="346"/>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chemeClr val="dk1"/>
              </a:solidFill>
              <a:latin typeface="Calibri"/>
              <a:ea typeface="Calibri"/>
              <a:cs typeface="Calibri"/>
              <a:sym typeface="Calibri"/>
            </a:endParaRPr>
          </a:p>
        </p:txBody>
      </p:sp>
      <p:sp>
        <p:nvSpPr>
          <p:cNvPr id="2088" name="Google Shape;2088;p19"/>
          <p:cNvSpPr/>
          <p:nvPr/>
        </p:nvSpPr>
        <p:spPr>
          <a:xfrm>
            <a:off x="10313223" y="2993144"/>
            <a:ext cx="536451" cy="479480"/>
          </a:xfrm>
          <a:custGeom>
            <a:avLst/>
            <a:gdLst/>
            <a:ahLst/>
            <a:cxnLst/>
            <a:rect l="l" t="t" r="r" b="b"/>
            <a:pathLst>
              <a:path w="498" h="445" extrusionOk="0">
                <a:moveTo>
                  <a:pt x="80" y="151"/>
                </a:moveTo>
                <a:lnTo>
                  <a:pt x="80" y="151"/>
                </a:lnTo>
                <a:cubicBezTo>
                  <a:pt x="97" y="134"/>
                  <a:pt x="116" y="143"/>
                  <a:pt x="142" y="169"/>
                </a:cubicBezTo>
                <a:cubicBezTo>
                  <a:pt x="151" y="178"/>
                  <a:pt x="151" y="169"/>
                  <a:pt x="151" y="169"/>
                </a:cubicBezTo>
                <a:cubicBezTo>
                  <a:pt x="160" y="169"/>
                  <a:pt x="186" y="134"/>
                  <a:pt x="195" y="134"/>
                </a:cubicBezTo>
                <a:cubicBezTo>
                  <a:pt x="195" y="134"/>
                  <a:pt x="195" y="134"/>
                  <a:pt x="195" y="125"/>
                </a:cubicBezTo>
                <a:cubicBezTo>
                  <a:pt x="186" y="125"/>
                  <a:pt x="178" y="116"/>
                  <a:pt x="178" y="107"/>
                </a:cubicBezTo>
                <a:cubicBezTo>
                  <a:pt x="133" y="45"/>
                  <a:pt x="301" y="10"/>
                  <a:pt x="275" y="10"/>
                </a:cubicBezTo>
                <a:cubicBezTo>
                  <a:pt x="257" y="0"/>
                  <a:pt x="204" y="0"/>
                  <a:pt x="195" y="0"/>
                </a:cubicBezTo>
                <a:cubicBezTo>
                  <a:pt x="169" y="10"/>
                  <a:pt x="125" y="36"/>
                  <a:pt x="107" y="54"/>
                </a:cubicBezTo>
                <a:cubicBezTo>
                  <a:pt x="80" y="72"/>
                  <a:pt x="72" y="81"/>
                  <a:pt x="72" y="81"/>
                </a:cubicBezTo>
                <a:cubicBezTo>
                  <a:pt x="62" y="89"/>
                  <a:pt x="72" y="107"/>
                  <a:pt x="53" y="116"/>
                </a:cubicBezTo>
                <a:cubicBezTo>
                  <a:pt x="36" y="125"/>
                  <a:pt x="27" y="116"/>
                  <a:pt x="18" y="125"/>
                </a:cubicBezTo>
                <a:cubicBezTo>
                  <a:pt x="18" y="134"/>
                  <a:pt x="9" y="134"/>
                  <a:pt x="0" y="143"/>
                </a:cubicBezTo>
                <a:lnTo>
                  <a:pt x="0" y="151"/>
                </a:lnTo>
                <a:lnTo>
                  <a:pt x="36" y="187"/>
                </a:lnTo>
                <a:cubicBezTo>
                  <a:pt x="36" y="196"/>
                  <a:pt x="44" y="196"/>
                  <a:pt x="53" y="196"/>
                </a:cubicBezTo>
                <a:cubicBezTo>
                  <a:pt x="53" y="187"/>
                  <a:pt x="62" y="178"/>
                  <a:pt x="72" y="178"/>
                </a:cubicBezTo>
                <a:cubicBezTo>
                  <a:pt x="72" y="178"/>
                  <a:pt x="72" y="151"/>
                  <a:pt x="80" y="151"/>
                </a:cubicBezTo>
                <a:close/>
                <a:moveTo>
                  <a:pt x="222" y="160"/>
                </a:moveTo>
                <a:lnTo>
                  <a:pt x="222" y="160"/>
                </a:lnTo>
                <a:cubicBezTo>
                  <a:pt x="213" y="160"/>
                  <a:pt x="213" y="160"/>
                  <a:pt x="213" y="160"/>
                </a:cubicBezTo>
                <a:cubicBezTo>
                  <a:pt x="178" y="187"/>
                  <a:pt x="178" y="187"/>
                  <a:pt x="178" y="187"/>
                </a:cubicBezTo>
                <a:cubicBezTo>
                  <a:pt x="169" y="196"/>
                  <a:pt x="169" y="196"/>
                  <a:pt x="169" y="204"/>
                </a:cubicBezTo>
                <a:cubicBezTo>
                  <a:pt x="381" y="435"/>
                  <a:pt x="381" y="435"/>
                  <a:pt x="381" y="435"/>
                </a:cubicBezTo>
                <a:cubicBezTo>
                  <a:pt x="381" y="444"/>
                  <a:pt x="391" y="444"/>
                  <a:pt x="399" y="435"/>
                </a:cubicBezTo>
                <a:cubicBezTo>
                  <a:pt x="426" y="417"/>
                  <a:pt x="426" y="417"/>
                  <a:pt x="426" y="417"/>
                </a:cubicBezTo>
                <a:cubicBezTo>
                  <a:pt x="426" y="408"/>
                  <a:pt x="426" y="400"/>
                  <a:pt x="426" y="400"/>
                </a:cubicBezTo>
                <a:lnTo>
                  <a:pt x="222" y="160"/>
                </a:lnTo>
                <a:close/>
                <a:moveTo>
                  <a:pt x="497" y="63"/>
                </a:moveTo>
                <a:lnTo>
                  <a:pt x="497" y="63"/>
                </a:lnTo>
                <a:cubicBezTo>
                  <a:pt x="488" y="45"/>
                  <a:pt x="488" y="54"/>
                  <a:pt x="479" y="54"/>
                </a:cubicBezTo>
                <a:cubicBezTo>
                  <a:pt x="479" y="63"/>
                  <a:pt x="461" y="81"/>
                  <a:pt x="461" y="89"/>
                </a:cubicBezTo>
                <a:cubicBezTo>
                  <a:pt x="452" y="107"/>
                  <a:pt x="435" y="125"/>
                  <a:pt x="408" y="107"/>
                </a:cubicBezTo>
                <a:cubicBezTo>
                  <a:pt x="381" y="81"/>
                  <a:pt x="391" y="72"/>
                  <a:pt x="399" y="63"/>
                </a:cubicBezTo>
                <a:cubicBezTo>
                  <a:pt x="399" y="54"/>
                  <a:pt x="417" y="28"/>
                  <a:pt x="417" y="19"/>
                </a:cubicBezTo>
                <a:cubicBezTo>
                  <a:pt x="426" y="19"/>
                  <a:pt x="417" y="10"/>
                  <a:pt x="408" y="10"/>
                </a:cubicBezTo>
                <a:cubicBezTo>
                  <a:pt x="399" y="19"/>
                  <a:pt x="346" y="36"/>
                  <a:pt x="337" y="72"/>
                </a:cubicBezTo>
                <a:cubicBezTo>
                  <a:pt x="328" y="98"/>
                  <a:pt x="346" y="125"/>
                  <a:pt x="319" y="151"/>
                </a:cubicBezTo>
                <a:cubicBezTo>
                  <a:pt x="284" y="187"/>
                  <a:pt x="284" y="187"/>
                  <a:pt x="284" y="187"/>
                </a:cubicBezTo>
                <a:cubicBezTo>
                  <a:pt x="319" y="231"/>
                  <a:pt x="319" y="231"/>
                  <a:pt x="319" y="231"/>
                </a:cubicBezTo>
                <a:cubicBezTo>
                  <a:pt x="364" y="187"/>
                  <a:pt x="364" y="187"/>
                  <a:pt x="364" y="187"/>
                </a:cubicBezTo>
                <a:cubicBezTo>
                  <a:pt x="372" y="178"/>
                  <a:pt x="391" y="169"/>
                  <a:pt x="408" y="178"/>
                </a:cubicBezTo>
                <a:cubicBezTo>
                  <a:pt x="452" y="187"/>
                  <a:pt x="470" y="169"/>
                  <a:pt x="488" y="143"/>
                </a:cubicBezTo>
                <a:cubicBezTo>
                  <a:pt x="497" y="116"/>
                  <a:pt x="497" y="72"/>
                  <a:pt x="497" y="63"/>
                </a:cubicBezTo>
                <a:close/>
                <a:moveTo>
                  <a:pt x="72" y="400"/>
                </a:moveTo>
                <a:lnTo>
                  <a:pt x="72" y="400"/>
                </a:lnTo>
                <a:cubicBezTo>
                  <a:pt x="62" y="408"/>
                  <a:pt x="62" y="417"/>
                  <a:pt x="72" y="417"/>
                </a:cubicBezTo>
                <a:cubicBezTo>
                  <a:pt x="89" y="444"/>
                  <a:pt x="89" y="444"/>
                  <a:pt x="89" y="444"/>
                </a:cubicBezTo>
                <a:cubicBezTo>
                  <a:pt x="97" y="444"/>
                  <a:pt x="107" y="444"/>
                  <a:pt x="107" y="435"/>
                </a:cubicBezTo>
                <a:cubicBezTo>
                  <a:pt x="231" y="320"/>
                  <a:pt x="231" y="320"/>
                  <a:pt x="231" y="320"/>
                </a:cubicBezTo>
                <a:cubicBezTo>
                  <a:pt x="195" y="275"/>
                  <a:pt x="195" y="275"/>
                  <a:pt x="195" y="275"/>
                </a:cubicBezTo>
                <a:lnTo>
                  <a:pt x="72" y="40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chemeClr val="dk1"/>
              </a:solidFill>
              <a:latin typeface="Calibri"/>
              <a:ea typeface="Calibri"/>
              <a:cs typeface="Calibri"/>
              <a:sym typeface="Calibri"/>
            </a:endParaRPr>
          </a:p>
        </p:txBody>
      </p:sp>
      <p:sp>
        <p:nvSpPr>
          <p:cNvPr id="2089" name="Google Shape;2089;p19"/>
          <p:cNvSpPr/>
          <p:nvPr/>
        </p:nvSpPr>
        <p:spPr>
          <a:xfrm>
            <a:off x="7609378" y="6477803"/>
            <a:ext cx="1830201" cy="1071038"/>
          </a:xfrm>
          <a:prstGeom prst="rect">
            <a:avLst/>
          </a:prstGeom>
          <a:noFill/>
          <a:ln>
            <a:noFill/>
          </a:ln>
        </p:spPr>
        <p:txBody>
          <a:bodyPr spcFirstLastPara="1" wrap="square" lIns="146275" tIns="73125" rIns="146275" bIns="73125"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262626"/>
                </a:solidFill>
                <a:latin typeface="Open Sans"/>
                <a:ea typeface="Open Sans"/>
                <a:cs typeface="Open Sans"/>
                <a:sym typeface="Open Sans"/>
              </a:rPr>
              <a:t>Noise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262626"/>
                </a:solidFill>
                <a:latin typeface="Open Sans"/>
                <a:ea typeface="Open Sans"/>
                <a:cs typeface="Open Sans"/>
                <a:sym typeface="Open Sans"/>
              </a:rPr>
              <a:t>Entity Removal</a:t>
            </a:r>
            <a:endParaRPr sz="1400" b="0" i="0" u="none" strike="noStrike" cap="none">
              <a:solidFill>
                <a:srgbClr val="000000"/>
              </a:solidFill>
              <a:latin typeface="Arial"/>
              <a:ea typeface="Arial"/>
              <a:cs typeface="Arial"/>
              <a:sym typeface="Arial"/>
            </a:endParaRPr>
          </a:p>
        </p:txBody>
      </p:sp>
      <p:sp>
        <p:nvSpPr>
          <p:cNvPr id="2090" name="Google Shape;2090;p19"/>
          <p:cNvSpPr txBox="1"/>
          <p:nvPr/>
        </p:nvSpPr>
        <p:spPr>
          <a:xfrm>
            <a:off x="7477449" y="7412197"/>
            <a:ext cx="2972385" cy="1501925"/>
          </a:xfrm>
          <a:prstGeom prst="rect">
            <a:avLst/>
          </a:prstGeom>
          <a:noFill/>
          <a:ln>
            <a:noFill/>
          </a:ln>
        </p:spPr>
        <p:txBody>
          <a:bodyPr spcFirstLastPara="1" wrap="square" lIns="146275" tIns="73125" rIns="146275" bIns="73125" anchor="t" anchorCtr="0">
            <a:spAutoFit/>
          </a:bodyPr>
          <a:lstStyle/>
          <a:p>
            <a:pPr marL="431800" marR="0" lvl="0" indent="-285750" algn="l" rtl="0">
              <a:lnSpc>
                <a:spcPct val="100000"/>
              </a:lnSpc>
              <a:spcBef>
                <a:spcPts val="0"/>
              </a:spcBef>
              <a:spcAft>
                <a:spcPts val="0"/>
              </a:spcAft>
              <a:buClr>
                <a:srgbClr val="0C0C0C"/>
              </a:buClr>
              <a:buSzPts val="1300"/>
              <a:buFont typeface="Noto Sans Symbols"/>
              <a:buChar char="✔"/>
            </a:pPr>
            <a:r>
              <a:rPr lang="en-US" sz="2200" b="0" i="0" u="none" strike="noStrike" cap="none">
                <a:solidFill>
                  <a:srgbClr val="3F3F3F"/>
                </a:solidFill>
                <a:latin typeface="Open Sans"/>
                <a:ea typeface="Open Sans"/>
                <a:cs typeface="Open Sans"/>
                <a:sym typeface="Open Sans"/>
              </a:rPr>
              <a:t>Stop words </a:t>
            </a:r>
            <a:endParaRPr sz="1400" b="0" i="0" u="none" strike="noStrike" cap="none">
              <a:solidFill>
                <a:srgbClr val="000000"/>
              </a:solidFill>
              <a:latin typeface="Arial"/>
              <a:ea typeface="Arial"/>
              <a:cs typeface="Arial"/>
              <a:sym typeface="Arial"/>
            </a:endParaRPr>
          </a:p>
          <a:p>
            <a:pPr marL="431800" marR="0" lvl="0" indent="-285750" algn="l" rtl="0">
              <a:lnSpc>
                <a:spcPct val="100000"/>
              </a:lnSpc>
              <a:spcBef>
                <a:spcPts val="0"/>
              </a:spcBef>
              <a:spcAft>
                <a:spcPts val="0"/>
              </a:spcAft>
              <a:buClr>
                <a:srgbClr val="0C0C0C"/>
              </a:buClr>
              <a:buSzPts val="1300"/>
              <a:buFont typeface="Noto Sans Symbols"/>
              <a:buChar char="✔"/>
            </a:pPr>
            <a:r>
              <a:rPr lang="en-US" sz="2200" b="0" i="0" u="none" strike="noStrike" cap="none">
                <a:solidFill>
                  <a:srgbClr val="3F3F3F"/>
                </a:solidFill>
                <a:latin typeface="Open Sans"/>
                <a:ea typeface="Open Sans"/>
                <a:cs typeface="Open Sans"/>
                <a:sym typeface="Open Sans"/>
              </a:rPr>
              <a:t>URLs</a:t>
            </a:r>
            <a:endParaRPr sz="1400" b="0" i="0" u="none" strike="noStrike" cap="none">
              <a:solidFill>
                <a:srgbClr val="000000"/>
              </a:solidFill>
              <a:latin typeface="Arial"/>
              <a:ea typeface="Arial"/>
              <a:cs typeface="Arial"/>
              <a:sym typeface="Arial"/>
            </a:endParaRPr>
          </a:p>
          <a:p>
            <a:pPr marL="431800" marR="0" lvl="0" indent="-285750" algn="l" rtl="0">
              <a:lnSpc>
                <a:spcPct val="100000"/>
              </a:lnSpc>
              <a:spcBef>
                <a:spcPts val="0"/>
              </a:spcBef>
              <a:spcAft>
                <a:spcPts val="0"/>
              </a:spcAft>
              <a:buClr>
                <a:srgbClr val="0C0C0C"/>
              </a:buClr>
              <a:buSzPts val="1300"/>
              <a:buFont typeface="Noto Sans Symbols"/>
              <a:buChar char="✔"/>
            </a:pPr>
            <a:r>
              <a:rPr lang="en-US" sz="2200" b="0" i="0" u="none" strike="noStrike" cap="none">
                <a:solidFill>
                  <a:srgbClr val="3F3F3F"/>
                </a:solidFill>
                <a:latin typeface="Open Sans"/>
                <a:ea typeface="Open Sans"/>
                <a:cs typeface="Open Sans"/>
                <a:sym typeface="Open Sans"/>
              </a:rPr>
              <a:t>Punctuations</a:t>
            </a:r>
            <a:endParaRPr sz="1400" b="0" i="0" u="none" strike="noStrike" cap="none">
              <a:solidFill>
                <a:srgbClr val="000000"/>
              </a:solidFill>
              <a:latin typeface="Arial"/>
              <a:ea typeface="Arial"/>
              <a:cs typeface="Arial"/>
              <a:sym typeface="Arial"/>
            </a:endParaRPr>
          </a:p>
          <a:p>
            <a:pPr marL="431800" marR="0" lvl="0" indent="-285750" algn="l" rtl="0">
              <a:lnSpc>
                <a:spcPct val="100000"/>
              </a:lnSpc>
              <a:spcBef>
                <a:spcPts val="0"/>
              </a:spcBef>
              <a:spcAft>
                <a:spcPts val="0"/>
              </a:spcAft>
              <a:buClr>
                <a:srgbClr val="0C0C0C"/>
              </a:buClr>
              <a:buSzPts val="1300"/>
              <a:buFont typeface="Noto Sans Symbols"/>
              <a:buChar char="✔"/>
            </a:pPr>
            <a:r>
              <a:rPr lang="en-US" sz="2200" b="0" i="0" u="none" strike="noStrike" cap="none">
                <a:solidFill>
                  <a:srgbClr val="3F3F3F"/>
                </a:solidFill>
                <a:latin typeface="Open Sans"/>
                <a:ea typeface="Open Sans"/>
                <a:cs typeface="Open Sans"/>
                <a:sym typeface="Open Sans"/>
              </a:rPr>
              <a:t>Numbers </a:t>
            </a:r>
            <a:endParaRPr sz="1400" b="0" i="0" u="none" strike="noStrike" cap="none">
              <a:solidFill>
                <a:srgbClr val="000000"/>
              </a:solidFill>
              <a:latin typeface="Arial"/>
              <a:ea typeface="Arial"/>
              <a:cs typeface="Arial"/>
              <a:sym typeface="Arial"/>
            </a:endParaRPr>
          </a:p>
        </p:txBody>
      </p:sp>
      <p:sp>
        <p:nvSpPr>
          <p:cNvPr id="2091" name="Google Shape;2091;p19"/>
          <p:cNvSpPr/>
          <p:nvPr/>
        </p:nvSpPr>
        <p:spPr>
          <a:xfrm>
            <a:off x="11751367" y="3728342"/>
            <a:ext cx="2101424" cy="455485"/>
          </a:xfrm>
          <a:prstGeom prst="rect">
            <a:avLst/>
          </a:prstGeom>
          <a:noFill/>
          <a:ln>
            <a:noFill/>
          </a:ln>
        </p:spPr>
        <p:txBody>
          <a:bodyPr spcFirstLastPara="1" wrap="square" lIns="146275" tIns="73125" rIns="146275" bIns="73125"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262626"/>
                </a:solidFill>
                <a:latin typeface="Open Sans"/>
                <a:ea typeface="Open Sans"/>
                <a:cs typeface="Open Sans"/>
                <a:sym typeface="Open Sans"/>
              </a:rPr>
              <a:t>Modified Text </a:t>
            </a:r>
            <a:endParaRPr sz="1400" b="0" i="0" u="none" strike="noStrike" cap="none">
              <a:solidFill>
                <a:srgbClr val="000000"/>
              </a:solidFill>
              <a:latin typeface="Arial"/>
              <a:ea typeface="Arial"/>
              <a:cs typeface="Arial"/>
              <a:sym typeface="Arial"/>
            </a:endParaRPr>
          </a:p>
        </p:txBody>
      </p:sp>
      <p:sp>
        <p:nvSpPr>
          <p:cNvPr id="2092" name="Google Shape;2092;p19"/>
          <p:cNvSpPr/>
          <p:nvPr/>
        </p:nvSpPr>
        <p:spPr>
          <a:xfrm>
            <a:off x="10357503" y="4707860"/>
            <a:ext cx="3271296" cy="455485"/>
          </a:xfrm>
          <a:prstGeom prst="rect">
            <a:avLst/>
          </a:prstGeom>
          <a:noFill/>
          <a:ln>
            <a:noFill/>
          </a:ln>
        </p:spPr>
        <p:txBody>
          <a:bodyPr spcFirstLastPara="1" wrap="square" lIns="146275" tIns="73125" rIns="146275" bIns="73125"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262626"/>
                </a:solidFill>
                <a:latin typeface="Open Sans"/>
                <a:ea typeface="Open Sans"/>
                <a:cs typeface="Open Sans"/>
                <a:sym typeface="Open Sans"/>
              </a:rPr>
              <a:t>Standardization of Text</a:t>
            </a:r>
            <a:endParaRPr sz="1400" b="0" i="0" u="none" strike="noStrike" cap="none">
              <a:solidFill>
                <a:srgbClr val="000000"/>
              </a:solidFill>
              <a:latin typeface="Arial"/>
              <a:ea typeface="Arial"/>
              <a:cs typeface="Arial"/>
              <a:sym typeface="Arial"/>
            </a:endParaRPr>
          </a:p>
        </p:txBody>
      </p:sp>
      <p:sp>
        <p:nvSpPr>
          <p:cNvPr id="2093" name="Google Shape;2093;p19"/>
          <p:cNvSpPr txBox="1"/>
          <p:nvPr/>
        </p:nvSpPr>
        <p:spPr>
          <a:xfrm>
            <a:off x="10445122" y="5009251"/>
            <a:ext cx="2972385" cy="824817"/>
          </a:xfrm>
          <a:prstGeom prst="rect">
            <a:avLst/>
          </a:prstGeom>
          <a:noFill/>
          <a:ln>
            <a:noFill/>
          </a:ln>
        </p:spPr>
        <p:txBody>
          <a:bodyPr spcFirstLastPara="1" wrap="square" lIns="146275" tIns="73125" rIns="146275" bIns="73125" anchor="t" anchorCtr="0">
            <a:spAutoFit/>
          </a:bodyPr>
          <a:lstStyle/>
          <a:p>
            <a:pPr marL="545398" marR="0" lvl="0" indent="-285750" algn="l" rtl="0">
              <a:lnSpc>
                <a:spcPct val="100000"/>
              </a:lnSpc>
              <a:spcBef>
                <a:spcPts val="0"/>
              </a:spcBef>
              <a:spcAft>
                <a:spcPts val="0"/>
              </a:spcAft>
              <a:buClr>
                <a:srgbClr val="0C0C0C"/>
              </a:buClr>
              <a:buSzPts val="1300"/>
              <a:buFont typeface="Noto Sans Symbols"/>
              <a:buChar char="✔"/>
            </a:pPr>
            <a:r>
              <a:rPr lang="en-US" sz="2200" b="0" i="0" u="none" strike="noStrike" cap="none">
                <a:solidFill>
                  <a:srgbClr val="3F3F3F"/>
                </a:solidFill>
                <a:latin typeface="Open Sans"/>
                <a:ea typeface="Open Sans"/>
                <a:cs typeface="Open Sans"/>
                <a:sym typeface="Open Sans"/>
              </a:rPr>
              <a:t>Regular Expressions </a:t>
            </a:r>
            <a:endParaRPr sz="1400" b="0" i="0" u="none" strike="noStrike" cap="none">
              <a:solidFill>
                <a:srgbClr val="000000"/>
              </a:solidFill>
              <a:latin typeface="Arial"/>
              <a:ea typeface="Arial"/>
              <a:cs typeface="Arial"/>
              <a:sym typeface="Arial"/>
            </a:endParaRPr>
          </a:p>
        </p:txBody>
      </p:sp>
      <p:sp>
        <p:nvSpPr>
          <p:cNvPr id="2094" name="Google Shape;2094;p19"/>
          <p:cNvSpPr/>
          <p:nvPr/>
        </p:nvSpPr>
        <p:spPr>
          <a:xfrm>
            <a:off x="8963642" y="5639092"/>
            <a:ext cx="2787725" cy="763262"/>
          </a:xfrm>
          <a:prstGeom prst="rect">
            <a:avLst/>
          </a:prstGeom>
          <a:noFill/>
          <a:ln>
            <a:noFill/>
          </a:ln>
        </p:spPr>
        <p:txBody>
          <a:bodyPr spcFirstLastPara="1" wrap="square" lIns="146275" tIns="73125" rIns="146275" bIns="73125"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262626"/>
                </a:solidFill>
                <a:latin typeface="Open Sans"/>
                <a:ea typeface="Open Sans"/>
                <a:cs typeface="Open Sans"/>
                <a:sym typeface="Open Sans"/>
              </a:rPr>
              <a:t>Word Normalization</a:t>
            </a:r>
            <a:endParaRPr sz="1400" b="0" i="0" u="none" strike="noStrike" cap="none">
              <a:solidFill>
                <a:srgbClr val="000000"/>
              </a:solidFill>
              <a:latin typeface="Arial"/>
              <a:ea typeface="Arial"/>
              <a:cs typeface="Arial"/>
              <a:sym typeface="Arial"/>
            </a:endParaRPr>
          </a:p>
        </p:txBody>
      </p:sp>
      <p:sp>
        <p:nvSpPr>
          <p:cNvPr id="2095" name="Google Shape;2095;p19"/>
          <p:cNvSpPr txBox="1"/>
          <p:nvPr/>
        </p:nvSpPr>
        <p:spPr>
          <a:xfrm>
            <a:off x="8751092" y="6334296"/>
            <a:ext cx="2972385" cy="1163371"/>
          </a:xfrm>
          <a:prstGeom prst="rect">
            <a:avLst/>
          </a:prstGeom>
          <a:noFill/>
          <a:ln>
            <a:noFill/>
          </a:ln>
        </p:spPr>
        <p:txBody>
          <a:bodyPr spcFirstLastPara="1" wrap="square" lIns="146275" tIns="73125" rIns="146275" bIns="73125" anchor="t" anchorCtr="0">
            <a:noAutofit/>
          </a:bodyPr>
          <a:lstStyle/>
          <a:p>
            <a:pPr marL="545398" marR="0" lvl="0" indent="-285750" algn="l" rtl="0">
              <a:lnSpc>
                <a:spcPct val="100000"/>
              </a:lnSpc>
              <a:spcBef>
                <a:spcPts val="0"/>
              </a:spcBef>
              <a:spcAft>
                <a:spcPts val="0"/>
              </a:spcAft>
              <a:buClr>
                <a:srgbClr val="0C0C0C"/>
              </a:buClr>
              <a:buSzPts val="1300"/>
              <a:buFont typeface="Noto Sans Symbols"/>
              <a:buChar char="✔"/>
            </a:pPr>
            <a:r>
              <a:rPr lang="en-US" sz="2200" b="0" i="0" u="none" strike="noStrike" cap="none">
                <a:solidFill>
                  <a:srgbClr val="3F3F3F"/>
                </a:solidFill>
                <a:latin typeface="Open Sans"/>
                <a:ea typeface="Open Sans"/>
                <a:cs typeface="Open Sans"/>
                <a:sym typeface="Open Sans"/>
              </a:rPr>
              <a:t>Tokenization</a:t>
            </a:r>
            <a:endParaRPr sz="1400" b="0" i="0" u="none" strike="noStrike" cap="none">
              <a:solidFill>
                <a:srgbClr val="000000"/>
              </a:solidFill>
              <a:latin typeface="Arial"/>
              <a:ea typeface="Arial"/>
              <a:cs typeface="Arial"/>
              <a:sym typeface="Arial"/>
            </a:endParaRPr>
          </a:p>
          <a:p>
            <a:pPr marL="545398" marR="0" lvl="0" indent="-285750" algn="l" rtl="0">
              <a:lnSpc>
                <a:spcPct val="100000"/>
              </a:lnSpc>
              <a:spcBef>
                <a:spcPts val="0"/>
              </a:spcBef>
              <a:spcAft>
                <a:spcPts val="0"/>
              </a:spcAft>
              <a:buClr>
                <a:srgbClr val="0C0C0C"/>
              </a:buClr>
              <a:buSzPts val="1300"/>
              <a:buFont typeface="Noto Sans Symbols"/>
              <a:buChar char="✔"/>
            </a:pPr>
            <a:r>
              <a:rPr lang="en-US" sz="2200" b="0" i="0" u="none" strike="noStrike" cap="none">
                <a:solidFill>
                  <a:srgbClr val="3F3F3F"/>
                </a:solidFill>
                <a:latin typeface="Open Sans"/>
                <a:ea typeface="Open Sans"/>
                <a:cs typeface="Open Sans"/>
                <a:sym typeface="Open Sans"/>
              </a:rPr>
              <a:t>Stemming</a:t>
            </a:r>
            <a:endParaRPr sz="1400" b="0" i="0" u="none" strike="noStrike" cap="none">
              <a:solidFill>
                <a:srgbClr val="000000"/>
              </a:solidFill>
              <a:latin typeface="Arial"/>
              <a:ea typeface="Arial"/>
              <a:cs typeface="Arial"/>
              <a:sym typeface="Arial"/>
            </a:endParaRPr>
          </a:p>
          <a:p>
            <a:pPr marL="545398" marR="0" lvl="0" indent="-285750" algn="l" rtl="0">
              <a:lnSpc>
                <a:spcPct val="100000"/>
              </a:lnSpc>
              <a:spcBef>
                <a:spcPts val="0"/>
              </a:spcBef>
              <a:spcAft>
                <a:spcPts val="0"/>
              </a:spcAft>
              <a:buClr>
                <a:srgbClr val="0C0C0C"/>
              </a:buClr>
              <a:buSzPts val="1300"/>
              <a:buFont typeface="Noto Sans Symbols"/>
              <a:buChar char="✔"/>
            </a:pPr>
            <a:r>
              <a:rPr lang="en-US" sz="2200" b="0" i="0" u="none" strike="noStrike" cap="none">
                <a:solidFill>
                  <a:srgbClr val="3F3F3F"/>
                </a:solidFill>
                <a:latin typeface="Open Sans"/>
                <a:ea typeface="Open Sans"/>
                <a:cs typeface="Open Sans"/>
                <a:sym typeface="Open Sans"/>
              </a:rPr>
              <a:t>Lemmatization </a:t>
            </a:r>
            <a:endParaRPr sz="1400" b="0" i="0" u="none" strike="noStrike" cap="none">
              <a:solidFill>
                <a:srgbClr val="000000"/>
              </a:solidFill>
              <a:latin typeface="Arial"/>
              <a:ea typeface="Arial"/>
              <a:cs typeface="Arial"/>
              <a:sym typeface="Arial"/>
            </a:endParaRPr>
          </a:p>
        </p:txBody>
      </p:sp>
      <p:sp>
        <p:nvSpPr>
          <p:cNvPr id="2096" name="Google Shape;2096;p19"/>
          <p:cNvSpPr txBox="1"/>
          <p:nvPr/>
        </p:nvSpPr>
        <p:spPr>
          <a:xfrm>
            <a:off x="6214495" y="7273917"/>
            <a:ext cx="1371627" cy="806415"/>
          </a:xfrm>
          <a:prstGeom prst="rect">
            <a:avLst/>
          </a:prstGeom>
          <a:noFill/>
          <a:ln>
            <a:noFill/>
          </a:ln>
        </p:spPr>
        <p:txBody>
          <a:bodyPr spcFirstLastPara="1" wrap="square" lIns="146275" tIns="73125" rIns="146275" bIns="73125" anchor="t" anchorCtr="0">
            <a:spAutoFit/>
          </a:bodyPr>
          <a:lstStyle/>
          <a:p>
            <a:pPr marL="0" marR="0" lvl="0" indent="0" algn="l" rtl="0">
              <a:lnSpc>
                <a:spcPct val="110000"/>
              </a:lnSpc>
              <a:spcBef>
                <a:spcPts val="0"/>
              </a:spcBef>
              <a:spcAft>
                <a:spcPts val="0"/>
              </a:spcAft>
              <a:buClr>
                <a:srgbClr val="000000"/>
              </a:buClr>
              <a:buSzPts val="2000"/>
              <a:buFont typeface="Arial"/>
              <a:buNone/>
            </a:pPr>
            <a:r>
              <a:rPr lang="en-US" sz="2000" b="1" i="0" u="none" strike="noStrike" cap="none">
                <a:solidFill>
                  <a:srgbClr val="262626"/>
                </a:solidFill>
                <a:latin typeface="Open Sans"/>
                <a:ea typeface="Open Sans"/>
                <a:cs typeface="Open Sans"/>
                <a:sym typeface="Open Sans"/>
              </a:rPr>
              <a:t>Raw Text</a:t>
            </a:r>
            <a:endParaRPr sz="1400" b="0" i="0" u="none" strike="noStrike" cap="none">
              <a:solidFill>
                <a:srgbClr val="000000"/>
              </a:solidFill>
              <a:latin typeface="Arial"/>
              <a:ea typeface="Arial"/>
              <a:cs typeface="Arial"/>
              <a:sym typeface="Arial"/>
            </a:endParaRPr>
          </a:p>
        </p:txBody>
      </p:sp>
      <p:cxnSp>
        <p:nvCxnSpPr>
          <p:cNvPr id="2097" name="Google Shape;2097;p19"/>
          <p:cNvCxnSpPr/>
          <p:nvPr/>
        </p:nvCxnSpPr>
        <p:spPr>
          <a:xfrm rot="10800000" flipH="1">
            <a:off x="4993324" y="7481144"/>
            <a:ext cx="1218900" cy="477900"/>
          </a:xfrm>
          <a:prstGeom prst="bentConnector3">
            <a:avLst>
              <a:gd name="adj1" fmla="val 50000"/>
            </a:avLst>
          </a:prstGeom>
          <a:noFill/>
          <a:ln w="12700" cap="flat" cmpd="sng">
            <a:solidFill>
              <a:srgbClr val="BFBFBF"/>
            </a:solidFill>
            <a:prstDash val="solid"/>
            <a:miter lim="800000"/>
            <a:headEnd type="none" w="sm" len="sm"/>
            <a:tailEnd type="stealth" w="med" len="med"/>
          </a:ln>
        </p:spPr>
      </p:cxnSp>
      <p:cxnSp>
        <p:nvCxnSpPr>
          <p:cNvPr id="2098" name="Google Shape;2098;p19"/>
          <p:cNvCxnSpPr/>
          <p:nvPr/>
        </p:nvCxnSpPr>
        <p:spPr>
          <a:xfrm rot="10800000" flipH="1">
            <a:off x="6367219" y="6694572"/>
            <a:ext cx="1218900" cy="477900"/>
          </a:xfrm>
          <a:prstGeom prst="bentConnector3">
            <a:avLst>
              <a:gd name="adj1" fmla="val 50000"/>
            </a:avLst>
          </a:prstGeom>
          <a:noFill/>
          <a:ln w="12700" cap="flat" cmpd="sng">
            <a:solidFill>
              <a:srgbClr val="BFBFBF"/>
            </a:solidFill>
            <a:prstDash val="solid"/>
            <a:miter lim="800000"/>
            <a:headEnd type="none" w="sm" len="sm"/>
            <a:tailEnd type="stealth" w="med" len="med"/>
          </a:ln>
        </p:spPr>
      </p:cxnSp>
      <p:cxnSp>
        <p:nvCxnSpPr>
          <p:cNvPr id="2099" name="Google Shape;2099;p19"/>
          <p:cNvCxnSpPr/>
          <p:nvPr/>
        </p:nvCxnSpPr>
        <p:spPr>
          <a:xfrm rot="10800000" flipH="1">
            <a:off x="7763778" y="5827940"/>
            <a:ext cx="1218900" cy="477900"/>
          </a:xfrm>
          <a:prstGeom prst="bentConnector3">
            <a:avLst>
              <a:gd name="adj1" fmla="val 50000"/>
            </a:avLst>
          </a:prstGeom>
          <a:noFill/>
          <a:ln w="12700" cap="flat" cmpd="sng">
            <a:solidFill>
              <a:srgbClr val="BFBFBF"/>
            </a:solidFill>
            <a:prstDash val="solid"/>
            <a:miter lim="800000"/>
            <a:headEnd type="none" w="sm" len="sm"/>
            <a:tailEnd type="stealth" w="med" len="med"/>
          </a:ln>
        </p:spPr>
      </p:cxnSp>
      <p:cxnSp>
        <p:nvCxnSpPr>
          <p:cNvPr id="2100" name="Google Shape;2100;p19"/>
          <p:cNvCxnSpPr/>
          <p:nvPr/>
        </p:nvCxnSpPr>
        <p:spPr>
          <a:xfrm rot="10800000" flipH="1">
            <a:off x="9173942" y="4927396"/>
            <a:ext cx="1218900" cy="477900"/>
          </a:xfrm>
          <a:prstGeom prst="bentConnector3">
            <a:avLst>
              <a:gd name="adj1" fmla="val 50000"/>
            </a:avLst>
          </a:prstGeom>
          <a:noFill/>
          <a:ln w="12700" cap="flat" cmpd="sng">
            <a:solidFill>
              <a:srgbClr val="BFBFBF"/>
            </a:solidFill>
            <a:prstDash val="solid"/>
            <a:miter lim="800000"/>
            <a:headEnd type="none" w="sm" len="sm"/>
            <a:tailEnd type="stealth" w="med" len="med"/>
          </a:ln>
        </p:spPr>
      </p:cxnSp>
      <p:cxnSp>
        <p:nvCxnSpPr>
          <p:cNvPr id="2101" name="Google Shape;2101;p19"/>
          <p:cNvCxnSpPr/>
          <p:nvPr/>
        </p:nvCxnSpPr>
        <p:spPr>
          <a:xfrm rot="10800000" flipH="1">
            <a:off x="10550411" y="3940736"/>
            <a:ext cx="1218900" cy="477900"/>
          </a:xfrm>
          <a:prstGeom prst="bentConnector3">
            <a:avLst>
              <a:gd name="adj1" fmla="val 50000"/>
            </a:avLst>
          </a:prstGeom>
          <a:noFill/>
          <a:ln w="12700" cap="flat" cmpd="sng">
            <a:solidFill>
              <a:srgbClr val="BFBFBF"/>
            </a:solidFill>
            <a:prstDash val="solid"/>
            <a:miter lim="800000"/>
            <a:headEnd type="none" w="sm" len="sm"/>
            <a:tailEnd type="stealth" w="med" len="med"/>
          </a:ln>
        </p:spPr>
      </p:cxnSp>
      <p:sp>
        <p:nvSpPr>
          <p:cNvPr id="2102" name="Google Shape;2102;p19"/>
          <p:cNvSpPr/>
          <p:nvPr/>
        </p:nvSpPr>
        <p:spPr>
          <a:xfrm>
            <a:off x="4396475" y="1300675"/>
            <a:ext cx="7806600" cy="4308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262626"/>
                </a:solidFill>
                <a:latin typeface="Open Sans"/>
                <a:ea typeface="Open Sans"/>
                <a:cs typeface="Open Sans"/>
                <a:sym typeface="Open Sans"/>
              </a:rPr>
              <a:t>Sequence or Text Processing has the following steps:-</a:t>
            </a:r>
            <a:endParaRPr sz="1400" b="0" i="0" u="none" strike="noStrike" cap="none">
              <a:solidFill>
                <a:srgbClr val="000000"/>
              </a:solidFill>
              <a:latin typeface="Arial"/>
              <a:ea typeface="Arial"/>
              <a:cs typeface="Arial"/>
              <a:sym typeface="Arial"/>
            </a:endParaRPr>
          </a:p>
        </p:txBody>
      </p:sp>
      <p:sp>
        <p:nvSpPr>
          <p:cNvPr id="2103" name="Google Shape;2103;p19"/>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700"/>
              <a:buNone/>
            </a:pPr>
            <a:r>
              <a:rPr lang="en-US"/>
              <a:t>Sequence or Text Processing</a:t>
            </a:r>
            <a:endParaRPr/>
          </a:p>
        </p:txBody>
      </p:sp>
      <p:pic>
        <p:nvPicPr>
          <p:cNvPr id="2104" name="Google Shape;2104;p19"/>
          <p:cNvPicPr preferRelativeResize="0"/>
          <p:nvPr/>
        </p:nvPicPr>
        <p:blipFill rotWithShape="1">
          <a:blip r:embed="rId3">
            <a:alphaModFix/>
          </a:blip>
          <a:srcRect/>
          <a:stretch/>
        </p:blipFill>
        <p:spPr>
          <a:xfrm>
            <a:off x="3924411" y="506872"/>
            <a:ext cx="8375917" cy="624198"/>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2109"/>
        <p:cNvGrpSpPr/>
        <p:nvPr/>
      </p:nvGrpSpPr>
      <p:grpSpPr>
        <a:xfrm>
          <a:off x="0" y="0"/>
          <a:ext cx="0" cy="0"/>
          <a:chOff x="0" y="0"/>
          <a:chExt cx="0" cy="0"/>
        </a:xfrm>
      </p:grpSpPr>
      <p:sp>
        <p:nvSpPr>
          <p:cNvPr id="2110" name="Google Shape;2110;p20"/>
          <p:cNvSpPr/>
          <p:nvPr/>
        </p:nvSpPr>
        <p:spPr>
          <a:xfrm>
            <a:off x="711036" y="6637987"/>
            <a:ext cx="4860055" cy="1970768"/>
          </a:xfrm>
          <a:custGeom>
            <a:avLst/>
            <a:gdLst/>
            <a:ahLst/>
            <a:cxnLst/>
            <a:rect l="l" t="t" r="r" b="b"/>
            <a:pathLst>
              <a:path w="1666" h="3494" extrusionOk="0">
                <a:moveTo>
                  <a:pt x="1665" y="3493"/>
                </a:moveTo>
                <a:lnTo>
                  <a:pt x="0" y="3493"/>
                </a:lnTo>
                <a:lnTo>
                  <a:pt x="0" y="0"/>
                </a:lnTo>
                <a:lnTo>
                  <a:pt x="1665" y="0"/>
                </a:lnTo>
                <a:lnTo>
                  <a:pt x="1665" y="3493"/>
                </a:lnTo>
              </a:path>
            </a:pathLst>
          </a:custGeom>
          <a:solidFill>
            <a:srgbClr val="75707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1066"/>
              <a:buFont typeface="Arial"/>
              <a:buNone/>
            </a:pPr>
            <a:endParaRPr sz="11066" b="0" i="0" u="none" strike="noStrike" cap="none">
              <a:solidFill>
                <a:schemeClr val="dk1"/>
              </a:solidFill>
              <a:latin typeface="Calibri"/>
              <a:ea typeface="Calibri"/>
              <a:cs typeface="Calibri"/>
              <a:sym typeface="Calibri"/>
            </a:endParaRPr>
          </a:p>
        </p:txBody>
      </p:sp>
      <p:sp>
        <p:nvSpPr>
          <p:cNvPr id="2111" name="Google Shape;2111;p20"/>
          <p:cNvSpPr/>
          <p:nvPr/>
        </p:nvSpPr>
        <p:spPr>
          <a:xfrm>
            <a:off x="468033" y="5736581"/>
            <a:ext cx="5346061" cy="901406"/>
          </a:xfrm>
          <a:custGeom>
            <a:avLst/>
            <a:gdLst/>
            <a:ahLst/>
            <a:cxnLst/>
            <a:rect l="l" t="t" r="r" b="b"/>
            <a:pathLst>
              <a:path w="1666" h="502" extrusionOk="0">
                <a:moveTo>
                  <a:pt x="1665" y="0"/>
                </a:moveTo>
                <a:lnTo>
                  <a:pt x="0" y="0"/>
                </a:lnTo>
                <a:lnTo>
                  <a:pt x="0" y="501"/>
                </a:lnTo>
                <a:lnTo>
                  <a:pt x="1665" y="501"/>
                </a:lnTo>
                <a:lnTo>
                  <a:pt x="1665" y="0"/>
                </a:lnTo>
              </a:path>
            </a:pathLst>
          </a:custGeom>
          <a:solidFill>
            <a:srgbClr val="7B7B7B"/>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1066"/>
              <a:buFont typeface="Arial"/>
              <a:buNone/>
            </a:pPr>
            <a:endParaRPr sz="11066" b="0" i="0" u="none" strike="noStrike" cap="none">
              <a:solidFill>
                <a:schemeClr val="dk1"/>
              </a:solidFill>
              <a:latin typeface="Calibri"/>
              <a:ea typeface="Calibri"/>
              <a:cs typeface="Calibri"/>
              <a:sym typeface="Calibri"/>
            </a:endParaRPr>
          </a:p>
        </p:txBody>
      </p:sp>
      <p:sp>
        <p:nvSpPr>
          <p:cNvPr id="2112" name="Google Shape;2112;p20"/>
          <p:cNvSpPr/>
          <p:nvPr/>
        </p:nvSpPr>
        <p:spPr>
          <a:xfrm>
            <a:off x="10640420" y="4609374"/>
            <a:ext cx="5024034" cy="1894162"/>
          </a:xfrm>
          <a:custGeom>
            <a:avLst/>
            <a:gdLst/>
            <a:ahLst/>
            <a:cxnLst/>
            <a:rect l="l" t="t" r="r" b="b"/>
            <a:pathLst>
              <a:path w="1666" h="3494" extrusionOk="0">
                <a:moveTo>
                  <a:pt x="1665" y="3493"/>
                </a:moveTo>
                <a:lnTo>
                  <a:pt x="0" y="3493"/>
                </a:lnTo>
                <a:lnTo>
                  <a:pt x="0" y="0"/>
                </a:lnTo>
                <a:lnTo>
                  <a:pt x="1665" y="0"/>
                </a:lnTo>
                <a:lnTo>
                  <a:pt x="1665" y="3493"/>
                </a:lnTo>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1066"/>
              <a:buFont typeface="Arial"/>
              <a:buNone/>
            </a:pPr>
            <a:endParaRPr sz="11066" b="0" i="0" u="none" strike="noStrike" cap="none">
              <a:solidFill>
                <a:schemeClr val="dk1"/>
              </a:solidFill>
              <a:latin typeface="Calibri"/>
              <a:ea typeface="Calibri"/>
              <a:cs typeface="Calibri"/>
              <a:sym typeface="Calibri"/>
            </a:endParaRPr>
          </a:p>
        </p:txBody>
      </p:sp>
      <p:sp>
        <p:nvSpPr>
          <p:cNvPr id="2113" name="Google Shape;2113;p20"/>
          <p:cNvSpPr/>
          <p:nvPr/>
        </p:nvSpPr>
        <p:spPr>
          <a:xfrm>
            <a:off x="10389219" y="3630000"/>
            <a:ext cx="5526437" cy="979375"/>
          </a:xfrm>
          <a:custGeom>
            <a:avLst/>
            <a:gdLst/>
            <a:ahLst/>
            <a:cxnLst/>
            <a:rect l="l" t="t" r="r" b="b"/>
            <a:pathLst>
              <a:path w="1666" h="502" extrusionOk="0">
                <a:moveTo>
                  <a:pt x="1665" y="0"/>
                </a:moveTo>
                <a:lnTo>
                  <a:pt x="0" y="0"/>
                </a:lnTo>
                <a:lnTo>
                  <a:pt x="0" y="501"/>
                </a:lnTo>
                <a:lnTo>
                  <a:pt x="1665" y="501"/>
                </a:lnTo>
                <a:lnTo>
                  <a:pt x="1665" y="0"/>
                </a:lnTo>
              </a:path>
            </a:pathLst>
          </a:custGeom>
          <a:solidFill>
            <a:srgbClr val="2F549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1066"/>
              <a:buFont typeface="Arial"/>
              <a:buNone/>
            </a:pPr>
            <a:endParaRPr sz="11066" b="0" i="0" u="none" strike="noStrike" cap="none">
              <a:solidFill>
                <a:schemeClr val="dk1"/>
              </a:solidFill>
              <a:latin typeface="Calibri"/>
              <a:ea typeface="Calibri"/>
              <a:cs typeface="Calibri"/>
              <a:sym typeface="Calibri"/>
            </a:endParaRPr>
          </a:p>
        </p:txBody>
      </p:sp>
      <p:sp>
        <p:nvSpPr>
          <p:cNvPr id="2114" name="Google Shape;2114;p20"/>
          <p:cNvSpPr txBox="1"/>
          <p:nvPr/>
        </p:nvSpPr>
        <p:spPr>
          <a:xfrm>
            <a:off x="10780869" y="3781133"/>
            <a:ext cx="4738443" cy="677108"/>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Convert all the words of document into lowers case</a:t>
            </a:r>
            <a:endParaRPr sz="1400" b="0" i="0" u="none" strike="noStrike" cap="none">
              <a:solidFill>
                <a:srgbClr val="000000"/>
              </a:solidFill>
              <a:latin typeface="Arial"/>
              <a:ea typeface="Arial"/>
              <a:cs typeface="Arial"/>
              <a:sym typeface="Arial"/>
            </a:endParaRPr>
          </a:p>
        </p:txBody>
      </p:sp>
      <p:sp>
        <p:nvSpPr>
          <p:cNvPr id="2115" name="Google Shape;2115;p20"/>
          <p:cNvSpPr txBox="1"/>
          <p:nvPr/>
        </p:nvSpPr>
        <p:spPr>
          <a:xfrm>
            <a:off x="467352" y="5865681"/>
            <a:ext cx="5430900" cy="6156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Eliminating unnecessary punctuations, stop words, numbers, and URLs</a:t>
            </a:r>
            <a:endParaRPr sz="1400" b="0" i="0" u="none" strike="noStrike" cap="none">
              <a:solidFill>
                <a:srgbClr val="000000"/>
              </a:solidFill>
              <a:latin typeface="Arial"/>
              <a:ea typeface="Arial"/>
              <a:cs typeface="Arial"/>
              <a:sym typeface="Arial"/>
            </a:endParaRPr>
          </a:p>
        </p:txBody>
      </p:sp>
      <p:sp>
        <p:nvSpPr>
          <p:cNvPr id="2116" name="Google Shape;2116;p20"/>
          <p:cNvSpPr/>
          <p:nvPr/>
        </p:nvSpPr>
        <p:spPr>
          <a:xfrm>
            <a:off x="5780875" y="4219927"/>
            <a:ext cx="2298689" cy="2308200"/>
          </a:xfrm>
          <a:custGeom>
            <a:avLst/>
            <a:gdLst/>
            <a:ahLst/>
            <a:cxnLst/>
            <a:rect l="l" t="t" r="r" b="b"/>
            <a:pathLst>
              <a:path w="2167" h="2173" extrusionOk="0">
                <a:moveTo>
                  <a:pt x="1080" y="2064"/>
                </a:moveTo>
                <a:lnTo>
                  <a:pt x="1080" y="2064"/>
                </a:lnTo>
                <a:cubicBezTo>
                  <a:pt x="809" y="2064"/>
                  <a:pt x="568" y="1955"/>
                  <a:pt x="386" y="1780"/>
                </a:cubicBezTo>
                <a:cubicBezTo>
                  <a:pt x="212" y="1599"/>
                  <a:pt x="103" y="1358"/>
                  <a:pt x="103" y="1086"/>
                </a:cubicBezTo>
                <a:cubicBezTo>
                  <a:pt x="103" y="815"/>
                  <a:pt x="212" y="573"/>
                  <a:pt x="386" y="392"/>
                </a:cubicBezTo>
                <a:cubicBezTo>
                  <a:pt x="568" y="217"/>
                  <a:pt x="809" y="109"/>
                  <a:pt x="1080" y="109"/>
                </a:cubicBezTo>
                <a:cubicBezTo>
                  <a:pt x="1352" y="109"/>
                  <a:pt x="1599" y="217"/>
                  <a:pt x="1774" y="392"/>
                </a:cubicBezTo>
                <a:cubicBezTo>
                  <a:pt x="1955" y="573"/>
                  <a:pt x="2064" y="815"/>
                  <a:pt x="2064" y="1086"/>
                </a:cubicBezTo>
                <a:cubicBezTo>
                  <a:pt x="2166" y="1086"/>
                  <a:pt x="2166" y="1086"/>
                  <a:pt x="2166" y="1086"/>
                </a:cubicBezTo>
                <a:cubicBezTo>
                  <a:pt x="2166" y="785"/>
                  <a:pt x="2046" y="513"/>
                  <a:pt x="1847" y="320"/>
                </a:cubicBezTo>
                <a:cubicBezTo>
                  <a:pt x="1654" y="121"/>
                  <a:pt x="1382" y="0"/>
                  <a:pt x="1080" y="0"/>
                </a:cubicBezTo>
                <a:cubicBezTo>
                  <a:pt x="785" y="0"/>
                  <a:pt x="513" y="121"/>
                  <a:pt x="314" y="320"/>
                </a:cubicBezTo>
                <a:cubicBezTo>
                  <a:pt x="121" y="513"/>
                  <a:pt x="0" y="785"/>
                  <a:pt x="0" y="1086"/>
                </a:cubicBezTo>
                <a:cubicBezTo>
                  <a:pt x="0" y="1388"/>
                  <a:pt x="121" y="1659"/>
                  <a:pt x="314" y="1852"/>
                </a:cubicBezTo>
                <a:cubicBezTo>
                  <a:pt x="513" y="2051"/>
                  <a:pt x="785" y="2172"/>
                  <a:pt x="1080" y="2172"/>
                </a:cubicBezTo>
                <a:cubicBezTo>
                  <a:pt x="1080" y="2064"/>
                  <a:pt x="1080" y="2064"/>
                  <a:pt x="1080" y="2064"/>
                </a:cubicBezTo>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9200"/>
              <a:buFont typeface="Arial"/>
              <a:buNone/>
            </a:pPr>
            <a:endParaRPr sz="9200" b="0" i="0" u="none" strike="noStrike" cap="none">
              <a:solidFill>
                <a:schemeClr val="dk1"/>
              </a:solidFill>
              <a:latin typeface="Calibri"/>
              <a:ea typeface="Calibri"/>
              <a:cs typeface="Calibri"/>
              <a:sym typeface="Calibri"/>
            </a:endParaRPr>
          </a:p>
        </p:txBody>
      </p:sp>
      <p:sp>
        <p:nvSpPr>
          <p:cNvPr id="2117" name="Google Shape;2117;p20"/>
          <p:cNvSpPr/>
          <p:nvPr/>
        </p:nvSpPr>
        <p:spPr>
          <a:xfrm>
            <a:off x="7971883" y="4205877"/>
            <a:ext cx="2298689" cy="2308204"/>
          </a:xfrm>
          <a:custGeom>
            <a:avLst/>
            <a:gdLst/>
            <a:ahLst/>
            <a:cxnLst/>
            <a:rect l="l" t="t" r="r" b="b"/>
            <a:pathLst>
              <a:path w="2167" h="2173" extrusionOk="0">
                <a:moveTo>
                  <a:pt x="1080" y="109"/>
                </a:moveTo>
                <a:lnTo>
                  <a:pt x="1080" y="109"/>
                </a:lnTo>
                <a:cubicBezTo>
                  <a:pt x="1351" y="109"/>
                  <a:pt x="1599" y="217"/>
                  <a:pt x="1773" y="392"/>
                </a:cubicBezTo>
                <a:cubicBezTo>
                  <a:pt x="1955" y="573"/>
                  <a:pt x="2063" y="815"/>
                  <a:pt x="2063" y="1086"/>
                </a:cubicBezTo>
                <a:cubicBezTo>
                  <a:pt x="2063" y="1358"/>
                  <a:pt x="1955" y="1605"/>
                  <a:pt x="1773" y="1780"/>
                </a:cubicBezTo>
                <a:cubicBezTo>
                  <a:pt x="1599" y="1955"/>
                  <a:pt x="1351" y="2069"/>
                  <a:pt x="1080" y="2069"/>
                </a:cubicBezTo>
                <a:cubicBezTo>
                  <a:pt x="814" y="2069"/>
                  <a:pt x="567" y="1955"/>
                  <a:pt x="392" y="1780"/>
                </a:cubicBezTo>
                <a:cubicBezTo>
                  <a:pt x="211" y="1605"/>
                  <a:pt x="102" y="1358"/>
                  <a:pt x="102" y="1086"/>
                </a:cubicBezTo>
                <a:cubicBezTo>
                  <a:pt x="0" y="1086"/>
                  <a:pt x="0" y="1086"/>
                  <a:pt x="0" y="1086"/>
                </a:cubicBezTo>
                <a:cubicBezTo>
                  <a:pt x="0" y="1388"/>
                  <a:pt x="120" y="1659"/>
                  <a:pt x="313" y="1852"/>
                </a:cubicBezTo>
                <a:cubicBezTo>
                  <a:pt x="513" y="2051"/>
                  <a:pt x="784" y="2172"/>
                  <a:pt x="1080" y="2172"/>
                </a:cubicBezTo>
                <a:cubicBezTo>
                  <a:pt x="1381" y="2172"/>
                  <a:pt x="1653" y="2051"/>
                  <a:pt x="1846" y="1852"/>
                </a:cubicBezTo>
                <a:cubicBezTo>
                  <a:pt x="2045" y="1659"/>
                  <a:pt x="2166" y="1388"/>
                  <a:pt x="2166" y="1086"/>
                </a:cubicBezTo>
                <a:cubicBezTo>
                  <a:pt x="2166" y="790"/>
                  <a:pt x="2045" y="519"/>
                  <a:pt x="1846" y="320"/>
                </a:cubicBezTo>
                <a:cubicBezTo>
                  <a:pt x="1653" y="127"/>
                  <a:pt x="1381" y="0"/>
                  <a:pt x="1080" y="0"/>
                </a:cubicBezTo>
                <a:cubicBezTo>
                  <a:pt x="1080" y="109"/>
                  <a:pt x="1080" y="109"/>
                  <a:pt x="1080" y="109"/>
                </a:cubicBezTo>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9200"/>
              <a:buFont typeface="Arial"/>
              <a:buNone/>
            </a:pPr>
            <a:endParaRPr sz="9200" b="0" i="0" u="none" strike="noStrike" cap="none">
              <a:solidFill>
                <a:schemeClr val="dk1"/>
              </a:solidFill>
              <a:latin typeface="Calibri"/>
              <a:ea typeface="Calibri"/>
              <a:cs typeface="Calibri"/>
              <a:sym typeface="Calibri"/>
            </a:endParaRPr>
          </a:p>
        </p:txBody>
      </p:sp>
      <p:sp>
        <p:nvSpPr>
          <p:cNvPr id="2118" name="Google Shape;2118;p20"/>
          <p:cNvSpPr/>
          <p:nvPr/>
        </p:nvSpPr>
        <p:spPr>
          <a:xfrm>
            <a:off x="7971883" y="2014724"/>
            <a:ext cx="2298689" cy="2308204"/>
          </a:xfrm>
          <a:custGeom>
            <a:avLst/>
            <a:gdLst/>
            <a:ahLst/>
            <a:cxnLst/>
            <a:rect l="l" t="t" r="r" b="b"/>
            <a:pathLst>
              <a:path w="2167" h="2173" extrusionOk="0">
                <a:moveTo>
                  <a:pt x="1080" y="2063"/>
                </a:moveTo>
                <a:lnTo>
                  <a:pt x="1080" y="2063"/>
                </a:lnTo>
                <a:cubicBezTo>
                  <a:pt x="814" y="2063"/>
                  <a:pt x="567" y="1955"/>
                  <a:pt x="392" y="1780"/>
                </a:cubicBezTo>
                <a:cubicBezTo>
                  <a:pt x="211" y="1599"/>
                  <a:pt x="102" y="1357"/>
                  <a:pt x="102" y="1086"/>
                </a:cubicBezTo>
                <a:cubicBezTo>
                  <a:pt x="102" y="814"/>
                  <a:pt x="211" y="573"/>
                  <a:pt x="392" y="392"/>
                </a:cubicBezTo>
                <a:cubicBezTo>
                  <a:pt x="567" y="217"/>
                  <a:pt x="814" y="108"/>
                  <a:pt x="1080" y="108"/>
                </a:cubicBezTo>
                <a:cubicBezTo>
                  <a:pt x="1351" y="108"/>
                  <a:pt x="1599" y="217"/>
                  <a:pt x="1773" y="392"/>
                </a:cubicBezTo>
                <a:cubicBezTo>
                  <a:pt x="1955" y="573"/>
                  <a:pt x="2063" y="814"/>
                  <a:pt x="2063" y="1086"/>
                </a:cubicBezTo>
                <a:cubicBezTo>
                  <a:pt x="2166" y="1086"/>
                  <a:pt x="2166" y="1086"/>
                  <a:pt x="2166" y="1086"/>
                </a:cubicBezTo>
                <a:cubicBezTo>
                  <a:pt x="2166" y="784"/>
                  <a:pt x="2045" y="513"/>
                  <a:pt x="1846" y="319"/>
                </a:cubicBezTo>
                <a:cubicBezTo>
                  <a:pt x="1653" y="120"/>
                  <a:pt x="1381" y="0"/>
                  <a:pt x="1080" y="0"/>
                </a:cubicBezTo>
                <a:cubicBezTo>
                  <a:pt x="784" y="0"/>
                  <a:pt x="513" y="120"/>
                  <a:pt x="313" y="319"/>
                </a:cubicBezTo>
                <a:cubicBezTo>
                  <a:pt x="120" y="513"/>
                  <a:pt x="0" y="784"/>
                  <a:pt x="0" y="1086"/>
                </a:cubicBezTo>
                <a:cubicBezTo>
                  <a:pt x="0" y="1387"/>
                  <a:pt x="120" y="1659"/>
                  <a:pt x="313" y="1852"/>
                </a:cubicBezTo>
                <a:cubicBezTo>
                  <a:pt x="513" y="2051"/>
                  <a:pt x="784" y="2172"/>
                  <a:pt x="1080" y="2172"/>
                </a:cubicBezTo>
                <a:cubicBezTo>
                  <a:pt x="1080" y="2063"/>
                  <a:pt x="1080" y="2063"/>
                  <a:pt x="1080" y="2063"/>
                </a:cubicBezTo>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9200"/>
              <a:buFont typeface="Arial"/>
              <a:buNone/>
            </a:pPr>
            <a:endParaRPr sz="9200" b="0" i="0" u="none" strike="noStrike" cap="none">
              <a:solidFill>
                <a:schemeClr val="dk1"/>
              </a:solidFill>
              <a:latin typeface="Calibri"/>
              <a:ea typeface="Calibri"/>
              <a:cs typeface="Calibri"/>
              <a:sym typeface="Calibri"/>
            </a:endParaRPr>
          </a:p>
        </p:txBody>
      </p:sp>
      <p:grpSp>
        <p:nvGrpSpPr>
          <p:cNvPr id="2119" name="Google Shape;2119;p20"/>
          <p:cNvGrpSpPr/>
          <p:nvPr/>
        </p:nvGrpSpPr>
        <p:grpSpPr>
          <a:xfrm>
            <a:off x="5092670" y="3630000"/>
            <a:ext cx="1746255" cy="1980464"/>
            <a:chOff x="12006909" y="6153212"/>
            <a:chExt cx="2619381" cy="2970696"/>
          </a:xfrm>
        </p:grpSpPr>
        <p:sp>
          <p:nvSpPr>
            <p:cNvPr id="2120" name="Google Shape;2120;p20"/>
            <p:cNvSpPr/>
            <p:nvPr/>
          </p:nvSpPr>
          <p:spPr>
            <a:xfrm>
              <a:off x="12006909" y="8555053"/>
              <a:ext cx="421349" cy="568855"/>
            </a:xfrm>
            <a:custGeom>
              <a:avLst/>
              <a:gdLst/>
              <a:ahLst/>
              <a:cxnLst/>
              <a:rect l="l" t="t" r="r" b="b"/>
              <a:pathLst>
                <a:path w="266" h="356" extrusionOk="0">
                  <a:moveTo>
                    <a:pt x="0" y="0"/>
                  </a:moveTo>
                  <a:lnTo>
                    <a:pt x="133" y="355"/>
                  </a:lnTo>
                  <a:lnTo>
                    <a:pt x="265" y="0"/>
                  </a:lnTo>
                  <a:lnTo>
                    <a:pt x="0" y="0"/>
                  </a:lnTo>
                </a:path>
              </a:pathLst>
            </a:custGeom>
            <a:solidFill>
              <a:srgbClr val="BFBFB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9200"/>
                <a:buFont typeface="Arial"/>
                <a:buNone/>
              </a:pPr>
              <a:endParaRPr sz="9200" b="0" i="0" u="none" strike="noStrike" cap="none">
                <a:solidFill>
                  <a:schemeClr val="dk1"/>
                </a:solidFill>
                <a:latin typeface="Calibri"/>
                <a:ea typeface="Calibri"/>
                <a:cs typeface="Calibri"/>
                <a:sym typeface="Calibri"/>
              </a:endParaRPr>
            </a:p>
          </p:txBody>
        </p:sp>
        <p:sp>
          <p:nvSpPr>
            <p:cNvPr id="2121" name="Google Shape;2121;p20"/>
            <p:cNvSpPr/>
            <p:nvPr/>
          </p:nvSpPr>
          <p:spPr>
            <a:xfrm>
              <a:off x="12203542" y="6153212"/>
              <a:ext cx="2422748" cy="2422907"/>
            </a:xfrm>
            <a:custGeom>
              <a:avLst/>
              <a:gdLst/>
              <a:ahLst/>
              <a:cxnLst/>
              <a:rect l="l" t="t" r="r" b="b"/>
              <a:pathLst>
                <a:path w="1521" h="1521" extrusionOk="0">
                  <a:moveTo>
                    <a:pt x="24" y="1509"/>
                  </a:moveTo>
                  <a:lnTo>
                    <a:pt x="24" y="1509"/>
                  </a:lnTo>
                  <a:cubicBezTo>
                    <a:pt x="24" y="1098"/>
                    <a:pt x="186" y="730"/>
                    <a:pt x="458" y="459"/>
                  </a:cubicBezTo>
                  <a:cubicBezTo>
                    <a:pt x="724" y="193"/>
                    <a:pt x="1098" y="24"/>
                    <a:pt x="1502" y="24"/>
                  </a:cubicBezTo>
                  <a:cubicBezTo>
                    <a:pt x="1514" y="24"/>
                    <a:pt x="1520" y="18"/>
                    <a:pt x="1520" y="12"/>
                  </a:cubicBezTo>
                  <a:cubicBezTo>
                    <a:pt x="1520" y="6"/>
                    <a:pt x="1514" y="0"/>
                    <a:pt x="1502" y="0"/>
                  </a:cubicBezTo>
                  <a:cubicBezTo>
                    <a:pt x="669" y="0"/>
                    <a:pt x="0" y="676"/>
                    <a:pt x="0" y="1509"/>
                  </a:cubicBezTo>
                  <a:cubicBezTo>
                    <a:pt x="0" y="1515"/>
                    <a:pt x="6" y="1520"/>
                    <a:pt x="12" y="1520"/>
                  </a:cubicBezTo>
                  <a:cubicBezTo>
                    <a:pt x="18" y="1520"/>
                    <a:pt x="24" y="1515"/>
                    <a:pt x="24" y="1509"/>
                  </a:cubicBezTo>
                </a:path>
              </a:pathLst>
            </a:custGeom>
            <a:solidFill>
              <a:srgbClr val="BFBFB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9200"/>
                <a:buFont typeface="Arial"/>
                <a:buNone/>
              </a:pPr>
              <a:endParaRPr sz="9200" b="0" i="0" u="none" strike="noStrike" cap="none">
                <a:solidFill>
                  <a:schemeClr val="dk1"/>
                </a:solidFill>
                <a:latin typeface="Calibri"/>
                <a:ea typeface="Calibri"/>
                <a:cs typeface="Calibri"/>
                <a:sym typeface="Calibri"/>
              </a:endParaRPr>
            </a:p>
          </p:txBody>
        </p:sp>
      </p:grpSp>
      <p:grpSp>
        <p:nvGrpSpPr>
          <p:cNvPr id="2122" name="Google Shape;2122;p20"/>
          <p:cNvGrpSpPr/>
          <p:nvPr/>
        </p:nvGrpSpPr>
        <p:grpSpPr>
          <a:xfrm>
            <a:off x="9179749" y="1495031"/>
            <a:ext cx="1741573" cy="1980464"/>
            <a:chOff x="18137523" y="2950758"/>
            <a:chExt cx="2612360" cy="2970696"/>
          </a:xfrm>
        </p:grpSpPr>
        <p:sp>
          <p:nvSpPr>
            <p:cNvPr id="2123" name="Google Shape;2123;p20"/>
            <p:cNvSpPr/>
            <p:nvPr/>
          </p:nvSpPr>
          <p:spPr>
            <a:xfrm>
              <a:off x="18137523" y="2950758"/>
              <a:ext cx="2422752" cy="2422907"/>
            </a:xfrm>
            <a:custGeom>
              <a:avLst/>
              <a:gdLst/>
              <a:ahLst/>
              <a:cxnLst/>
              <a:rect l="l" t="t" r="r" b="b"/>
              <a:pathLst>
                <a:path w="1521" h="1521" extrusionOk="0">
                  <a:moveTo>
                    <a:pt x="1520" y="1508"/>
                  </a:moveTo>
                  <a:lnTo>
                    <a:pt x="1520" y="1508"/>
                  </a:lnTo>
                  <a:cubicBezTo>
                    <a:pt x="1520" y="676"/>
                    <a:pt x="845" y="0"/>
                    <a:pt x="12" y="0"/>
                  </a:cubicBezTo>
                  <a:cubicBezTo>
                    <a:pt x="6" y="0"/>
                    <a:pt x="0" y="6"/>
                    <a:pt x="0" y="12"/>
                  </a:cubicBezTo>
                  <a:cubicBezTo>
                    <a:pt x="0" y="24"/>
                    <a:pt x="6" y="30"/>
                    <a:pt x="12" y="30"/>
                  </a:cubicBezTo>
                  <a:cubicBezTo>
                    <a:pt x="422" y="30"/>
                    <a:pt x="796" y="193"/>
                    <a:pt x="1062" y="465"/>
                  </a:cubicBezTo>
                  <a:cubicBezTo>
                    <a:pt x="1327" y="730"/>
                    <a:pt x="1496" y="1098"/>
                    <a:pt x="1496" y="1508"/>
                  </a:cubicBezTo>
                  <a:cubicBezTo>
                    <a:pt x="1496" y="1515"/>
                    <a:pt x="1502" y="1520"/>
                    <a:pt x="1508" y="1520"/>
                  </a:cubicBezTo>
                  <a:cubicBezTo>
                    <a:pt x="1514" y="1520"/>
                    <a:pt x="1520" y="1515"/>
                    <a:pt x="1520" y="1508"/>
                  </a:cubicBezTo>
                </a:path>
              </a:pathLst>
            </a:custGeom>
            <a:solidFill>
              <a:srgbClr val="BFBFB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9200"/>
                <a:buFont typeface="Arial"/>
                <a:buNone/>
              </a:pPr>
              <a:endParaRPr sz="9200" b="0" i="0" u="none" strike="noStrike" cap="none">
                <a:solidFill>
                  <a:schemeClr val="dk1"/>
                </a:solidFill>
                <a:latin typeface="Calibri"/>
                <a:ea typeface="Calibri"/>
                <a:cs typeface="Calibri"/>
                <a:sym typeface="Calibri"/>
              </a:endParaRPr>
            </a:p>
          </p:txBody>
        </p:sp>
        <p:sp>
          <p:nvSpPr>
            <p:cNvPr id="2124" name="Google Shape;2124;p20"/>
            <p:cNvSpPr/>
            <p:nvPr/>
          </p:nvSpPr>
          <p:spPr>
            <a:xfrm>
              <a:off x="20328534" y="5352599"/>
              <a:ext cx="421349" cy="568855"/>
            </a:xfrm>
            <a:custGeom>
              <a:avLst/>
              <a:gdLst/>
              <a:ahLst/>
              <a:cxnLst/>
              <a:rect l="l" t="t" r="r" b="b"/>
              <a:pathLst>
                <a:path w="266" h="357" extrusionOk="0">
                  <a:moveTo>
                    <a:pt x="0" y="0"/>
                  </a:moveTo>
                  <a:lnTo>
                    <a:pt x="132" y="356"/>
                  </a:lnTo>
                  <a:lnTo>
                    <a:pt x="265" y="0"/>
                  </a:lnTo>
                  <a:lnTo>
                    <a:pt x="0" y="0"/>
                  </a:lnTo>
                </a:path>
              </a:pathLst>
            </a:custGeom>
            <a:solidFill>
              <a:srgbClr val="BFBFB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9200"/>
                <a:buFont typeface="Arial"/>
                <a:buNone/>
              </a:pPr>
              <a:endParaRPr sz="9200" b="0" i="0" u="none" strike="noStrike" cap="none">
                <a:solidFill>
                  <a:schemeClr val="dk1"/>
                </a:solidFill>
                <a:latin typeface="Calibri"/>
                <a:ea typeface="Calibri"/>
                <a:cs typeface="Calibri"/>
                <a:sym typeface="Calibri"/>
              </a:endParaRPr>
            </a:p>
          </p:txBody>
        </p:sp>
      </p:grpSp>
      <p:sp>
        <p:nvSpPr>
          <p:cNvPr id="2125" name="Google Shape;2125;p20"/>
          <p:cNvSpPr txBox="1"/>
          <p:nvPr/>
        </p:nvSpPr>
        <p:spPr>
          <a:xfrm>
            <a:off x="8269871" y="4890920"/>
            <a:ext cx="1717459" cy="1163341"/>
          </a:xfrm>
          <a:prstGeom prst="rect">
            <a:avLst/>
          </a:prstGeom>
          <a:noFill/>
          <a:ln>
            <a:noFill/>
          </a:ln>
        </p:spPr>
        <p:txBody>
          <a:bodyPr spcFirstLastPara="1" wrap="square" lIns="146275" tIns="73125" rIns="146275" bIns="73125"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a:solidFill>
                  <a:schemeClr val="dk1"/>
                </a:solidFill>
                <a:latin typeface="Open Sans"/>
                <a:ea typeface="Open Sans"/>
                <a:cs typeface="Open Sans"/>
                <a:sym typeface="Open Sans"/>
              </a:rPr>
              <a:t>Noise Entity Removal</a:t>
            </a:r>
            <a:endParaRPr sz="2200" b="0" i="0" u="none" strike="noStrike" cap="none">
              <a:solidFill>
                <a:schemeClr val="dk1"/>
              </a:solidFill>
              <a:latin typeface="Open Sans"/>
              <a:ea typeface="Open Sans"/>
              <a:cs typeface="Open Sans"/>
              <a:sym typeface="Open Sans"/>
            </a:endParaRPr>
          </a:p>
        </p:txBody>
      </p:sp>
      <p:sp>
        <p:nvSpPr>
          <p:cNvPr id="2126" name="Google Shape;2126;p20"/>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700"/>
              <a:buNone/>
            </a:pPr>
            <a:r>
              <a:rPr lang="en-US"/>
              <a:t>Sequence or Text Processing: Noise Entity Removal</a:t>
            </a:r>
            <a:endParaRPr/>
          </a:p>
        </p:txBody>
      </p:sp>
      <p:pic>
        <p:nvPicPr>
          <p:cNvPr id="2127" name="Google Shape;2127;p20"/>
          <p:cNvPicPr preferRelativeResize="0"/>
          <p:nvPr/>
        </p:nvPicPr>
        <p:blipFill rotWithShape="1">
          <a:blip r:embed="rId3">
            <a:alphaModFix/>
          </a:blip>
          <a:srcRect/>
          <a:stretch/>
        </p:blipFill>
        <p:spPr>
          <a:xfrm>
            <a:off x="1367620" y="506872"/>
            <a:ext cx="13489499" cy="624198"/>
          </a:xfrm>
          <a:prstGeom prst="rect">
            <a:avLst/>
          </a:prstGeom>
          <a:noFill/>
          <a:ln>
            <a:noFill/>
          </a:ln>
        </p:spPr>
      </p:pic>
      <p:sp>
        <p:nvSpPr>
          <p:cNvPr id="2128" name="Google Shape;2128;p20"/>
          <p:cNvSpPr txBox="1"/>
          <p:nvPr/>
        </p:nvSpPr>
        <p:spPr>
          <a:xfrm>
            <a:off x="10640420" y="4875394"/>
            <a:ext cx="5024034" cy="1264907"/>
          </a:xfrm>
          <a:prstGeom prst="rect">
            <a:avLst/>
          </a:prstGeom>
          <a:noFill/>
          <a:ln>
            <a:noFill/>
          </a:ln>
        </p:spPr>
        <p:txBody>
          <a:bodyPr spcFirstLastPara="1" wrap="square" lIns="146275" tIns="73125" rIns="146275" bIns="73125" anchor="t" anchorCtr="0">
            <a:spAutoFit/>
          </a:bodyPr>
          <a:lstStyle/>
          <a:p>
            <a:pPr marL="0" marR="0" lvl="0" indent="0" algn="ctr" rtl="0">
              <a:lnSpc>
                <a:spcPct val="11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For efficient processing, we must keep all words in same casing to avoid case sensitivity of text.</a:t>
            </a:r>
            <a:endParaRPr sz="1400" b="0" i="0" u="none" strike="noStrike" cap="none">
              <a:solidFill>
                <a:srgbClr val="000000"/>
              </a:solidFill>
              <a:latin typeface="Arial"/>
              <a:ea typeface="Arial"/>
              <a:cs typeface="Arial"/>
              <a:sym typeface="Arial"/>
            </a:endParaRPr>
          </a:p>
        </p:txBody>
      </p:sp>
      <p:sp>
        <p:nvSpPr>
          <p:cNvPr id="2129" name="Google Shape;2129;p20"/>
          <p:cNvSpPr txBox="1"/>
          <p:nvPr/>
        </p:nvSpPr>
        <p:spPr>
          <a:xfrm>
            <a:off x="621160" y="6722899"/>
            <a:ext cx="5015230" cy="1776098"/>
          </a:xfrm>
          <a:prstGeom prst="rect">
            <a:avLst/>
          </a:prstGeom>
          <a:noFill/>
          <a:ln>
            <a:noFill/>
          </a:ln>
        </p:spPr>
        <p:txBody>
          <a:bodyPr spcFirstLastPara="1" wrap="square" lIns="146275" tIns="73125" rIns="146275" bIns="73125"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These types of things do not contribute for better result. They only increase the size of texts and decrease the efficiency of algorithms.</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2134"/>
        <p:cNvGrpSpPr/>
        <p:nvPr/>
      </p:nvGrpSpPr>
      <p:grpSpPr>
        <a:xfrm>
          <a:off x="0" y="0"/>
          <a:ext cx="0" cy="0"/>
          <a:chOff x="0" y="0"/>
          <a:chExt cx="0" cy="0"/>
        </a:xfrm>
      </p:grpSpPr>
      <p:sp>
        <p:nvSpPr>
          <p:cNvPr id="2135" name="Google Shape;2135;p95"/>
          <p:cNvSpPr txBox="1"/>
          <p:nvPr/>
        </p:nvSpPr>
        <p:spPr>
          <a:xfrm>
            <a:off x="2129772" y="2750714"/>
            <a:ext cx="5998228" cy="486232"/>
          </a:xfrm>
          <a:prstGeom prst="rect">
            <a:avLst/>
          </a:prstGeom>
          <a:noFill/>
          <a:ln>
            <a:noFill/>
          </a:ln>
        </p:spPr>
        <p:txBody>
          <a:bodyPr spcFirstLastPara="1" wrap="square" lIns="146275" tIns="73125" rIns="146275" bIns="73125"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chemeClr val="dk1"/>
                </a:solidFill>
                <a:latin typeface="Open Sans"/>
                <a:ea typeface="Open Sans"/>
                <a:cs typeface="Open Sans"/>
                <a:sym typeface="Open Sans"/>
              </a:rPr>
              <a:t>Break the sentence into separate words.</a:t>
            </a:r>
            <a:endParaRPr sz="2200" b="0" i="0" u="none" strike="noStrike" cap="none">
              <a:solidFill>
                <a:schemeClr val="dk1"/>
              </a:solidFill>
              <a:latin typeface="Open Sans"/>
              <a:ea typeface="Open Sans"/>
              <a:cs typeface="Open Sans"/>
              <a:sym typeface="Open Sans"/>
            </a:endParaRPr>
          </a:p>
        </p:txBody>
      </p:sp>
      <p:sp>
        <p:nvSpPr>
          <p:cNvPr id="2136" name="Google Shape;2136;p95"/>
          <p:cNvSpPr txBox="1"/>
          <p:nvPr/>
        </p:nvSpPr>
        <p:spPr>
          <a:xfrm>
            <a:off x="2139879" y="3559834"/>
            <a:ext cx="5712920" cy="486232"/>
          </a:xfrm>
          <a:prstGeom prst="rect">
            <a:avLst/>
          </a:prstGeom>
          <a:noFill/>
          <a:ln>
            <a:noFill/>
          </a:ln>
        </p:spPr>
        <p:txBody>
          <a:bodyPr spcFirstLastPara="1" wrap="square" lIns="146275" tIns="73125" rIns="146275" bIns="73125"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chemeClr val="dk1"/>
                </a:solidFill>
                <a:latin typeface="Open Sans"/>
                <a:ea typeface="Open Sans"/>
                <a:cs typeface="Open Sans"/>
                <a:sym typeface="Open Sans"/>
              </a:rPr>
              <a:t>These words are called tokens.</a:t>
            </a:r>
            <a:endParaRPr sz="2200" b="0" i="0" u="none" strike="noStrike" cap="none">
              <a:solidFill>
                <a:schemeClr val="dk1"/>
              </a:solidFill>
              <a:latin typeface="Open Sans"/>
              <a:ea typeface="Open Sans"/>
              <a:cs typeface="Open Sans"/>
              <a:sym typeface="Open Sans"/>
            </a:endParaRPr>
          </a:p>
        </p:txBody>
      </p:sp>
      <p:sp>
        <p:nvSpPr>
          <p:cNvPr id="2137" name="Google Shape;2137;p95"/>
          <p:cNvSpPr/>
          <p:nvPr/>
        </p:nvSpPr>
        <p:spPr>
          <a:xfrm rot="10800000" flipH="1">
            <a:off x="2077119" y="3601266"/>
            <a:ext cx="105307" cy="609061"/>
          </a:xfrm>
          <a:prstGeom prst="round2SameRect">
            <a:avLst>
              <a:gd name="adj1" fmla="val 50000"/>
              <a:gd name="adj2" fmla="val 50000"/>
            </a:avLst>
          </a:prstGeom>
          <a:solidFill>
            <a:schemeClr val="accent2"/>
          </a:solidFill>
          <a:ln>
            <a:noFill/>
          </a:ln>
        </p:spPr>
        <p:txBody>
          <a:bodyPr spcFirstLastPara="1" wrap="square" lIns="146275" tIns="73125" rIns="146275" bIns="73125" anchor="ctr" anchorCtr="0">
            <a:noAutofit/>
          </a:bodyPr>
          <a:lstStyle/>
          <a:p>
            <a:pPr marL="0" marR="0" lvl="0" indent="0" algn="ctr" rtl="0">
              <a:lnSpc>
                <a:spcPct val="100000"/>
              </a:lnSpc>
              <a:spcBef>
                <a:spcPts val="0"/>
              </a:spcBef>
              <a:spcAft>
                <a:spcPts val="0"/>
              </a:spcAft>
              <a:buClr>
                <a:srgbClr val="000000"/>
              </a:buClr>
              <a:buSzPts val="2933"/>
              <a:buFont typeface="Arial"/>
              <a:buNone/>
            </a:pPr>
            <a:endParaRPr sz="2933" b="0" i="0" u="none" strike="noStrike" cap="none">
              <a:solidFill>
                <a:schemeClr val="dk1"/>
              </a:solidFill>
              <a:latin typeface="Open Sans"/>
              <a:ea typeface="Open Sans"/>
              <a:cs typeface="Open Sans"/>
              <a:sym typeface="Open Sans"/>
            </a:endParaRPr>
          </a:p>
        </p:txBody>
      </p:sp>
      <p:sp>
        <p:nvSpPr>
          <p:cNvPr id="2138" name="Google Shape;2138;p95"/>
          <p:cNvSpPr/>
          <p:nvPr/>
        </p:nvSpPr>
        <p:spPr>
          <a:xfrm rot="10800000" flipH="1">
            <a:off x="2077119" y="2728024"/>
            <a:ext cx="105307" cy="609061"/>
          </a:xfrm>
          <a:prstGeom prst="round2SameRect">
            <a:avLst>
              <a:gd name="adj1" fmla="val 50000"/>
              <a:gd name="adj2" fmla="val 50000"/>
            </a:avLst>
          </a:prstGeom>
          <a:solidFill>
            <a:schemeClr val="accent1"/>
          </a:solidFill>
          <a:ln>
            <a:noFill/>
          </a:ln>
        </p:spPr>
        <p:txBody>
          <a:bodyPr spcFirstLastPara="1" wrap="square" lIns="146275" tIns="73125" rIns="146275" bIns="73125" anchor="ctr" anchorCtr="0">
            <a:noAutofit/>
          </a:bodyPr>
          <a:lstStyle/>
          <a:p>
            <a:pPr marL="0" marR="0" lvl="0" indent="0" algn="ctr" rtl="0">
              <a:lnSpc>
                <a:spcPct val="100000"/>
              </a:lnSpc>
              <a:spcBef>
                <a:spcPts val="0"/>
              </a:spcBef>
              <a:spcAft>
                <a:spcPts val="0"/>
              </a:spcAft>
              <a:buClr>
                <a:srgbClr val="000000"/>
              </a:buClr>
              <a:buSzPts val="2933"/>
              <a:buFont typeface="Arial"/>
              <a:buNone/>
            </a:pPr>
            <a:endParaRPr sz="2933" b="0" i="0" u="none" strike="noStrike" cap="none">
              <a:solidFill>
                <a:schemeClr val="dk1"/>
              </a:solidFill>
              <a:latin typeface="Open Sans"/>
              <a:ea typeface="Open Sans"/>
              <a:cs typeface="Open Sans"/>
              <a:sym typeface="Open Sans"/>
            </a:endParaRPr>
          </a:p>
        </p:txBody>
      </p:sp>
      <p:sp>
        <p:nvSpPr>
          <p:cNvPr id="2139" name="Google Shape;2139;p95"/>
          <p:cNvSpPr txBox="1"/>
          <p:nvPr/>
        </p:nvSpPr>
        <p:spPr>
          <a:xfrm>
            <a:off x="1979170" y="1970216"/>
            <a:ext cx="2104048" cy="43084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a:solidFill>
                  <a:schemeClr val="dk1"/>
                </a:solidFill>
                <a:latin typeface="Open Sans"/>
                <a:ea typeface="Open Sans"/>
                <a:cs typeface="Open Sans"/>
                <a:sym typeface="Open Sans"/>
              </a:rPr>
              <a:t>Tokenization</a:t>
            </a:r>
            <a:endParaRPr sz="1400" b="0" i="0" u="none" strike="noStrike" cap="none">
              <a:solidFill>
                <a:schemeClr val="dk1"/>
              </a:solidFill>
              <a:latin typeface="Open Sans"/>
              <a:ea typeface="Open Sans"/>
              <a:cs typeface="Open Sans"/>
              <a:sym typeface="Open Sans"/>
            </a:endParaRPr>
          </a:p>
        </p:txBody>
      </p:sp>
      <p:grpSp>
        <p:nvGrpSpPr>
          <p:cNvPr id="2140" name="Google Shape;2140;p95"/>
          <p:cNvGrpSpPr/>
          <p:nvPr/>
        </p:nvGrpSpPr>
        <p:grpSpPr>
          <a:xfrm>
            <a:off x="1927642" y="2413859"/>
            <a:ext cx="2022275" cy="48767"/>
            <a:chOff x="1775295" y="2028842"/>
            <a:chExt cx="3021910" cy="45719"/>
          </a:xfrm>
        </p:grpSpPr>
        <p:sp>
          <p:nvSpPr>
            <p:cNvPr id="2141" name="Google Shape;2141;p95"/>
            <p:cNvSpPr/>
            <p:nvPr/>
          </p:nvSpPr>
          <p:spPr>
            <a:xfrm rot="10800000" flipH="1">
              <a:off x="1775295" y="2028842"/>
              <a:ext cx="540353" cy="45719"/>
            </a:xfrm>
            <a:prstGeom prst="rect">
              <a:avLst/>
            </a:prstGeom>
            <a:solidFill>
              <a:schemeClr val="accent1"/>
            </a:solidFill>
            <a:ln>
              <a:noFill/>
            </a:ln>
          </p:spPr>
          <p:txBody>
            <a:bodyPr spcFirstLastPara="1" wrap="square" lIns="162525" tIns="81250" rIns="162525" bIns="8125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Open Sans"/>
                <a:ea typeface="Open Sans"/>
                <a:cs typeface="Open Sans"/>
                <a:sym typeface="Open Sans"/>
              </a:endParaRPr>
            </a:p>
          </p:txBody>
        </p:sp>
        <p:sp>
          <p:nvSpPr>
            <p:cNvPr id="2142" name="Google Shape;2142;p95"/>
            <p:cNvSpPr/>
            <p:nvPr/>
          </p:nvSpPr>
          <p:spPr>
            <a:xfrm rot="10800000" flipH="1">
              <a:off x="2390858" y="2028842"/>
              <a:ext cx="540353" cy="45719"/>
            </a:xfrm>
            <a:prstGeom prst="rect">
              <a:avLst/>
            </a:prstGeom>
            <a:solidFill>
              <a:schemeClr val="accent2"/>
            </a:solidFill>
            <a:ln>
              <a:noFill/>
            </a:ln>
          </p:spPr>
          <p:txBody>
            <a:bodyPr spcFirstLastPara="1" wrap="square" lIns="162525" tIns="81250" rIns="162525" bIns="8125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Open Sans"/>
                <a:ea typeface="Open Sans"/>
                <a:cs typeface="Open Sans"/>
                <a:sym typeface="Open Sans"/>
              </a:endParaRPr>
            </a:p>
          </p:txBody>
        </p:sp>
        <p:sp>
          <p:nvSpPr>
            <p:cNvPr id="2143" name="Google Shape;2143;p95"/>
            <p:cNvSpPr/>
            <p:nvPr/>
          </p:nvSpPr>
          <p:spPr>
            <a:xfrm rot="10800000" flipH="1">
              <a:off x="3025596" y="2028842"/>
              <a:ext cx="540353" cy="45719"/>
            </a:xfrm>
            <a:prstGeom prst="rect">
              <a:avLst/>
            </a:prstGeom>
            <a:solidFill>
              <a:schemeClr val="accent3"/>
            </a:solidFill>
            <a:ln>
              <a:noFill/>
            </a:ln>
          </p:spPr>
          <p:txBody>
            <a:bodyPr spcFirstLastPara="1" wrap="square" lIns="162525" tIns="81250" rIns="162525" bIns="8125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Open Sans"/>
                <a:ea typeface="Open Sans"/>
                <a:cs typeface="Open Sans"/>
                <a:sym typeface="Open Sans"/>
              </a:endParaRPr>
            </a:p>
          </p:txBody>
        </p:sp>
        <p:sp>
          <p:nvSpPr>
            <p:cNvPr id="2144" name="Google Shape;2144;p95"/>
            <p:cNvSpPr/>
            <p:nvPr/>
          </p:nvSpPr>
          <p:spPr>
            <a:xfrm rot="10800000" flipH="1">
              <a:off x="3641289" y="2028842"/>
              <a:ext cx="540353" cy="45719"/>
            </a:xfrm>
            <a:prstGeom prst="rect">
              <a:avLst/>
            </a:prstGeom>
            <a:solidFill>
              <a:schemeClr val="accent4"/>
            </a:solidFill>
            <a:ln>
              <a:noFill/>
            </a:ln>
          </p:spPr>
          <p:txBody>
            <a:bodyPr spcFirstLastPara="1" wrap="square" lIns="162525" tIns="81250" rIns="162525" bIns="8125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Open Sans"/>
                <a:ea typeface="Open Sans"/>
                <a:cs typeface="Open Sans"/>
                <a:sym typeface="Open Sans"/>
              </a:endParaRPr>
            </a:p>
          </p:txBody>
        </p:sp>
        <p:sp>
          <p:nvSpPr>
            <p:cNvPr id="2145" name="Google Shape;2145;p95"/>
            <p:cNvSpPr/>
            <p:nvPr/>
          </p:nvSpPr>
          <p:spPr>
            <a:xfrm rot="10800000" flipH="1">
              <a:off x="4256852" y="2028842"/>
              <a:ext cx="540353" cy="45719"/>
            </a:xfrm>
            <a:prstGeom prst="rect">
              <a:avLst/>
            </a:prstGeom>
            <a:solidFill>
              <a:schemeClr val="accent5"/>
            </a:solidFill>
            <a:ln>
              <a:noFill/>
            </a:ln>
          </p:spPr>
          <p:txBody>
            <a:bodyPr spcFirstLastPara="1" wrap="square" lIns="162525" tIns="81250" rIns="162525" bIns="8125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Open Sans"/>
                <a:ea typeface="Open Sans"/>
                <a:cs typeface="Open Sans"/>
                <a:sym typeface="Open Sans"/>
              </a:endParaRPr>
            </a:p>
          </p:txBody>
        </p:sp>
      </p:grpSp>
      <p:graphicFrame>
        <p:nvGraphicFramePr>
          <p:cNvPr id="2146" name="Google Shape;2146;p95"/>
          <p:cNvGraphicFramePr/>
          <p:nvPr/>
        </p:nvGraphicFramePr>
        <p:xfrm>
          <a:off x="2108445" y="6603342"/>
          <a:ext cx="3000000" cy="3000000"/>
        </p:xfrm>
        <a:graphic>
          <a:graphicData uri="http://schemas.openxmlformats.org/drawingml/2006/table">
            <a:tbl>
              <a:tblPr>
                <a:noFill/>
                <a:tableStyleId>{2939848C-61AA-4E81-976E-FFA2210EC94E}</a:tableStyleId>
              </a:tblPr>
              <a:tblGrid>
                <a:gridCol w="5340325">
                  <a:extLst>
                    <a:ext uri="{9D8B030D-6E8A-4147-A177-3AD203B41FA5}">
                      <a16:colId xmlns:a16="http://schemas.microsoft.com/office/drawing/2014/main" val="20000"/>
                    </a:ext>
                  </a:extLst>
                </a:gridCol>
                <a:gridCol w="5061825">
                  <a:extLst>
                    <a:ext uri="{9D8B030D-6E8A-4147-A177-3AD203B41FA5}">
                      <a16:colId xmlns:a16="http://schemas.microsoft.com/office/drawing/2014/main" val="20001"/>
                    </a:ext>
                  </a:extLst>
                </a:gridCol>
              </a:tblGrid>
              <a:tr h="660325">
                <a:tc>
                  <a:txBody>
                    <a:bodyPr/>
                    <a:lstStyle/>
                    <a:p>
                      <a:pPr marL="0" marR="0" lvl="0" indent="0" algn="l" rtl="0">
                        <a:lnSpc>
                          <a:spcPct val="100000"/>
                        </a:lnSpc>
                        <a:spcBef>
                          <a:spcPts val="0"/>
                        </a:spcBef>
                        <a:spcAft>
                          <a:spcPts val="0"/>
                        </a:spcAft>
                        <a:buClr>
                          <a:schemeClr val="dk1"/>
                        </a:buClr>
                        <a:buSzPts val="1800"/>
                        <a:buFont typeface="Calibri"/>
                        <a:buNone/>
                      </a:pPr>
                      <a:r>
                        <a:rPr lang="en-US" sz="2200" u="none" strike="noStrike" cap="none">
                          <a:solidFill>
                            <a:schemeClr val="dk1"/>
                          </a:solidFill>
                          <a:latin typeface="Open Sans"/>
                          <a:ea typeface="Open Sans"/>
                          <a:cs typeface="Open Sans"/>
                          <a:sym typeface="Open Sans"/>
                        </a:rPr>
                        <a:t>Sentence</a:t>
                      </a:r>
                      <a:endParaRPr sz="2200" u="none" strike="noStrike" cap="none">
                        <a:solidFill>
                          <a:schemeClr val="dk1"/>
                        </a:solidFill>
                        <a:latin typeface="Open Sans"/>
                        <a:ea typeface="Open Sans"/>
                        <a:cs typeface="Open Sans"/>
                        <a:sym typeface="Open Sans"/>
                      </a:endParaRPr>
                    </a:p>
                  </a:txBody>
                  <a:tcPr marL="162525" marR="162525" marT="162525" marB="1625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accent4"/>
                    </a:solidFill>
                  </a:tcPr>
                </a:tc>
                <a:tc>
                  <a:txBody>
                    <a:bodyPr/>
                    <a:lstStyle/>
                    <a:p>
                      <a:pPr marL="0" marR="0" lvl="0" indent="0" algn="l" rtl="0">
                        <a:lnSpc>
                          <a:spcPct val="100000"/>
                        </a:lnSpc>
                        <a:spcBef>
                          <a:spcPts val="0"/>
                        </a:spcBef>
                        <a:spcAft>
                          <a:spcPts val="0"/>
                        </a:spcAft>
                        <a:buClr>
                          <a:schemeClr val="dk1"/>
                        </a:buClr>
                        <a:buSzPts val="1800"/>
                        <a:buFont typeface="Calibri"/>
                        <a:buNone/>
                      </a:pPr>
                      <a:r>
                        <a:rPr lang="en-US" sz="2200" u="none" strike="noStrike" cap="none">
                          <a:solidFill>
                            <a:schemeClr val="dk1"/>
                          </a:solidFill>
                          <a:latin typeface="Open Sans"/>
                          <a:ea typeface="Open Sans"/>
                          <a:cs typeface="Open Sans"/>
                          <a:sym typeface="Open Sans"/>
                        </a:rPr>
                        <a:t>Word</a:t>
                      </a:r>
                      <a:endParaRPr sz="2200" u="none" strike="noStrike" cap="none">
                        <a:solidFill>
                          <a:schemeClr val="dk1"/>
                        </a:solidFill>
                        <a:latin typeface="Open Sans"/>
                        <a:ea typeface="Open Sans"/>
                        <a:cs typeface="Open Sans"/>
                        <a:sym typeface="Open Sans"/>
                      </a:endParaRPr>
                    </a:p>
                  </a:txBody>
                  <a:tcPr marL="162525" marR="162525" marT="162525" marB="1625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accent4"/>
                    </a:solidFill>
                  </a:tcPr>
                </a:tc>
                <a:extLst>
                  <a:ext uri="{0D108BD9-81ED-4DB2-BD59-A6C34878D82A}">
                    <a16:rowId xmlns:a16="http://schemas.microsoft.com/office/drawing/2014/main" val="10000"/>
                  </a:ext>
                </a:extLst>
              </a:tr>
              <a:tr h="1666175">
                <a:tc>
                  <a:txBody>
                    <a:bodyPr/>
                    <a:lstStyle/>
                    <a:p>
                      <a:pPr marL="0" marR="0" lvl="0" indent="0" algn="l" rtl="0">
                        <a:lnSpc>
                          <a:spcPct val="100000"/>
                        </a:lnSpc>
                        <a:spcBef>
                          <a:spcPts val="0"/>
                        </a:spcBef>
                        <a:spcAft>
                          <a:spcPts val="0"/>
                        </a:spcAft>
                        <a:buClr>
                          <a:schemeClr val="dk1"/>
                        </a:buClr>
                        <a:buSzPts val="1800"/>
                        <a:buFont typeface="Calibri"/>
                        <a:buNone/>
                      </a:pPr>
                      <a:r>
                        <a:rPr lang="en-US" sz="2200" u="none" strike="noStrike" cap="none">
                          <a:solidFill>
                            <a:schemeClr val="dk1"/>
                          </a:solidFill>
                          <a:latin typeface="Open Sans"/>
                          <a:ea typeface="Open Sans"/>
                          <a:cs typeface="Open Sans"/>
                          <a:sym typeface="Open Sans"/>
                        </a:rPr>
                        <a:t>London is the capital and the most populous city of England and the United Kingdom</a:t>
                      </a:r>
                      <a:endParaRPr sz="2200" u="none" strike="noStrike" cap="none">
                        <a:solidFill>
                          <a:schemeClr val="dk1"/>
                        </a:solidFill>
                        <a:latin typeface="Open Sans"/>
                        <a:ea typeface="Open Sans"/>
                        <a:cs typeface="Open Sans"/>
                        <a:sym typeface="Open Sans"/>
                      </a:endParaRPr>
                    </a:p>
                  </a:txBody>
                  <a:tcPr marL="162525" marR="162525" marT="162525" marB="1625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800"/>
                        <a:buFont typeface="Calibri"/>
                        <a:buNone/>
                      </a:pPr>
                      <a:r>
                        <a:rPr lang="en-US" sz="2200" u="none" strike="noStrike" cap="none">
                          <a:solidFill>
                            <a:schemeClr val="dk1"/>
                          </a:solidFill>
                          <a:latin typeface="Open Sans"/>
                          <a:ea typeface="Open Sans"/>
                          <a:cs typeface="Open Sans"/>
                          <a:sym typeface="Open Sans"/>
                        </a:rPr>
                        <a:t>“London”, “is”, “ the”, “capital”, “and”, “ the”, “most”, “populous”, “city”, “of”, “England”, “and”, “the”, “United”, “Kingdom”</a:t>
                      </a:r>
                      <a:endParaRPr sz="2200" u="none" strike="noStrike" cap="none">
                        <a:solidFill>
                          <a:schemeClr val="dk1"/>
                        </a:solidFill>
                        <a:latin typeface="Open Sans"/>
                        <a:ea typeface="Open Sans"/>
                        <a:cs typeface="Open Sans"/>
                        <a:sym typeface="Open Sans"/>
                      </a:endParaRPr>
                    </a:p>
                  </a:txBody>
                  <a:tcPr marL="162525" marR="162525" marT="162525" marB="1625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
        <p:nvSpPr>
          <p:cNvPr id="2147" name="Google Shape;2147;p95"/>
          <p:cNvSpPr/>
          <p:nvPr/>
        </p:nvSpPr>
        <p:spPr>
          <a:xfrm>
            <a:off x="2087224" y="6031843"/>
            <a:ext cx="2261751" cy="43084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a:solidFill>
                  <a:schemeClr val="dk1"/>
                </a:solidFill>
                <a:latin typeface="Open Sans"/>
                <a:ea typeface="Open Sans"/>
                <a:cs typeface="Open Sans"/>
                <a:sym typeface="Open Sans"/>
              </a:rPr>
              <a:t>Example:</a:t>
            </a:r>
            <a:endParaRPr sz="2200" b="0" i="0" u="none" strike="noStrike" cap="none">
              <a:solidFill>
                <a:schemeClr val="dk1"/>
              </a:solidFill>
              <a:latin typeface="Open Sans"/>
              <a:ea typeface="Open Sans"/>
              <a:cs typeface="Open Sans"/>
              <a:sym typeface="Open Sans"/>
            </a:endParaRPr>
          </a:p>
        </p:txBody>
      </p:sp>
      <p:sp>
        <p:nvSpPr>
          <p:cNvPr id="2148" name="Google Shape;2148;p95"/>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800"/>
              <a:buNone/>
            </a:pPr>
            <a:r>
              <a:rPr lang="en-US">
                <a:latin typeface="Open Sans"/>
                <a:ea typeface="Open Sans"/>
                <a:cs typeface="Open Sans"/>
                <a:sym typeface="Open Sans"/>
              </a:rPr>
              <a:t>Sequence or Text Processing: Tokenization</a:t>
            </a:r>
            <a:endParaRPr>
              <a:latin typeface="Open Sans"/>
              <a:ea typeface="Open Sans"/>
              <a:cs typeface="Open Sans"/>
              <a:sym typeface="Open Sans"/>
            </a:endParaRPr>
          </a:p>
        </p:txBody>
      </p:sp>
      <p:sp>
        <p:nvSpPr>
          <p:cNvPr id="2149" name="Google Shape;2149;p95"/>
          <p:cNvSpPr/>
          <p:nvPr/>
        </p:nvSpPr>
        <p:spPr>
          <a:xfrm rot="10800000" flipH="1">
            <a:off x="2087226" y="4392131"/>
            <a:ext cx="105307" cy="609061"/>
          </a:xfrm>
          <a:prstGeom prst="round2SameRect">
            <a:avLst>
              <a:gd name="adj1" fmla="val 50000"/>
              <a:gd name="adj2" fmla="val 50000"/>
            </a:avLst>
          </a:prstGeom>
          <a:solidFill>
            <a:schemeClr val="accent1"/>
          </a:solidFill>
          <a:ln>
            <a:noFill/>
          </a:ln>
        </p:spPr>
        <p:txBody>
          <a:bodyPr spcFirstLastPara="1" wrap="square" lIns="146275" tIns="73125" rIns="146275" bIns="73125" anchor="ctr" anchorCtr="0">
            <a:noAutofit/>
          </a:bodyPr>
          <a:lstStyle/>
          <a:p>
            <a:pPr marL="0" marR="0" lvl="0" indent="0" algn="ctr" rtl="0">
              <a:lnSpc>
                <a:spcPct val="100000"/>
              </a:lnSpc>
              <a:spcBef>
                <a:spcPts val="0"/>
              </a:spcBef>
              <a:spcAft>
                <a:spcPts val="0"/>
              </a:spcAft>
              <a:buClr>
                <a:srgbClr val="000000"/>
              </a:buClr>
              <a:buSzPts val="2933"/>
              <a:buFont typeface="Arial"/>
              <a:buNone/>
            </a:pPr>
            <a:endParaRPr sz="2933" b="0" i="0" u="none" strike="noStrike" cap="none">
              <a:solidFill>
                <a:schemeClr val="dk1"/>
              </a:solidFill>
              <a:latin typeface="Open Sans"/>
              <a:ea typeface="Open Sans"/>
              <a:cs typeface="Open Sans"/>
              <a:sym typeface="Open Sans"/>
            </a:endParaRPr>
          </a:p>
        </p:txBody>
      </p:sp>
      <p:sp>
        <p:nvSpPr>
          <p:cNvPr id="2150" name="Google Shape;2150;p95"/>
          <p:cNvSpPr txBox="1"/>
          <p:nvPr/>
        </p:nvSpPr>
        <p:spPr>
          <a:xfrm>
            <a:off x="2182426" y="4368954"/>
            <a:ext cx="8194412" cy="486232"/>
          </a:xfrm>
          <a:prstGeom prst="rect">
            <a:avLst/>
          </a:prstGeom>
          <a:noFill/>
          <a:ln>
            <a:noFill/>
          </a:ln>
        </p:spPr>
        <p:txBody>
          <a:bodyPr spcFirstLastPara="1" wrap="square" lIns="146275" tIns="73125" rIns="146275" bIns="73125"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chemeClr val="dk1"/>
                </a:solidFill>
                <a:latin typeface="Open Sans"/>
                <a:ea typeface="Open Sans"/>
                <a:cs typeface="Open Sans"/>
                <a:sym typeface="Open Sans"/>
              </a:rPr>
              <a:t>Split words whenever there is a space between them.</a:t>
            </a:r>
            <a:endParaRPr sz="2200" b="0" i="0" u="none" strike="noStrike" cap="none">
              <a:solidFill>
                <a:srgbClr val="000000"/>
              </a:solidFill>
              <a:latin typeface="Open Sans"/>
              <a:ea typeface="Open Sans"/>
              <a:cs typeface="Open Sans"/>
              <a:sym typeface="Open Sans"/>
            </a:endParaRPr>
          </a:p>
        </p:txBody>
      </p:sp>
      <p:sp>
        <p:nvSpPr>
          <p:cNvPr id="2151" name="Google Shape;2151;p95"/>
          <p:cNvSpPr txBox="1"/>
          <p:nvPr/>
        </p:nvSpPr>
        <p:spPr>
          <a:xfrm>
            <a:off x="2144578" y="5130644"/>
            <a:ext cx="8605197" cy="824787"/>
          </a:xfrm>
          <a:prstGeom prst="rect">
            <a:avLst/>
          </a:prstGeom>
          <a:noFill/>
          <a:ln>
            <a:noFill/>
          </a:ln>
        </p:spPr>
        <p:txBody>
          <a:bodyPr spcFirstLastPara="1" wrap="square" lIns="146275" tIns="73125" rIns="146275" bIns="73125"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chemeClr val="dk1"/>
                </a:solidFill>
                <a:latin typeface="Open Sans"/>
                <a:ea typeface="Open Sans"/>
                <a:cs typeface="Open Sans"/>
                <a:sym typeface="Open Sans"/>
              </a:rPr>
              <a:t>Treat punctuation marks as separate tokens since punctuation also has meaning.</a:t>
            </a:r>
            <a:endParaRPr sz="2200" b="0" i="0" u="none" strike="noStrike" cap="none">
              <a:solidFill>
                <a:srgbClr val="000000"/>
              </a:solidFill>
              <a:latin typeface="Open Sans"/>
              <a:ea typeface="Open Sans"/>
              <a:cs typeface="Open Sans"/>
              <a:sym typeface="Open Sans"/>
            </a:endParaRPr>
          </a:p>
        </p:txBody>
      </p:sp>
      <p:sp>
        <p:nvSpPr>
          <p:cNvPr id="2152" name="Google Shape;2152;p95"/>
          <p:cNvSpPr/>
          <p:nvPr/>
        </p:nvSpPr>
        <p:spPr>
          <a:xfrm rot="10800000" flipH="1">
            <a:off x="2081818" y="5180404"/>
            <a:ext cx="105307" cy="609061"/>
          </a:xfrm>
          <a:prstGeom prst="round2SameRect">
            <a:avLst>
              <a:gd name="adj1" fmla="val 50000"/>
              <a:gd name="adj2" fmla="val 50000"/>
            </a:avLst>
          </a:prstGeom>
          <a:solidFill>
            <a:schemeClr val="accent2"/>
          </a:solidFill>
          <a:ln>
            <a:noFill/>
          </a:ln>
        </p:spPr>
        <p:txBody>
          <a:bodyPr spcFirstLastPara="1" wrap="square" lIns="146275" tIns="73125" rIns="146275" bIns="73125" anchor="ctr" anchorCtr="0">
            <a:noAutofit/>
          </a:bodyPr>
          <a:lstStyle/>
          <a:p>
            <a:pPr marL="0" marR="0" lvl="0" indent="0" algn="ctr" rtl="0">
              <a:lnSpc>
                <a:spcPct val="100000"/>
              </a:lnSpc>
              <a:spcBef>
                <a:spcPts val="0"/>
              </a:spcBef>
              <a:spcAft>
                <a:spcPts val="0"/>
              </a:spcAft>
              <a:buClr>
                <a:srgbClr val="000000"/>
              </a:buClr>
              <a:buSzPts val="2933"/>
              <a:buFont typeface="Arial"/>
              <a:buNone/>
            </a:pPr>
            <a:endParaRPr sz="2933" b="0" i="0" u="none" strike="noStrike" cap="none">
              <a:solidFill>
                <a:schemeClr val="dk1"/>
              </a:solidFill>
              <a:latin typeface="Open Sans"/>
              <a:ea typeface="Open Sans"/>
              <a:cs typeface="Open Sans"/>
              <a:sym typeface="Open Sans"/>
            </a:endParaRPr>
          </a:p>
        </p:txBody>
      </p:sp>
      <p:pic>
        <p:nvPicPr>
          <p:cNvPr id="2153" name="Google Shape;2153;p95"/>
          <p:cNvPicPr preferRelativeResize="0"/>
          <p:nvPr/>
        </p:nvPicPr>
        <p:blipFill rotWithShape="1">
          <a:blip r:embed="rId3">
            <a:alphaModFix/>
          </a:blip>
          <a:srcRect/>
          <a:stretch/>
        </p:blipFill>
        <p:spPr>
          <a:xfrm>
            <a:off x="1980779" y="535245"/>
            <a:ext cx="12263181" cy="567453"/>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2158"/>
        <p:cNvGrpSpPr/>
        <p:nvPr/>
      </p:nvGrpSpPr>
      <p:grpSpPr>
        <a:xfrm>
          <a:off x="0" y="0"/>
          <a:ext cx="0" cy="0"/>
          <a:chOff x="0" y="0"/>
          <a:chExt cx="0" cy="0"/>
        </a:xfrm>
      </p:grpSpPr>
      <p:sp>
        <p:nvSpPr>
          <p:cNvPr id="2159" name="Google Shape;2159;p21"/>
          <p:cNvSpPr/>
          <p:nvPr/>
        </p:nvSpPr>
        <p:spPr>
          <a:xfrm>
            <a:off x="11155521" y="4088615"/>
            <a:ext cx="1490880" cy="1490880"/>
          </a:xfrm>
          <a:custGeom>
            <a:avLst/>
            <a:gdLst/>
            <a:ahLst/>
            <a:cxnLst/>
            <a:rect l="l" t="t" r="r" b="b"/>
            <a:pathLst>
              <a:path w="2236320" h="2236320" extrusionOk="0">
                <a:moveTo>
                  <a:pt x="0" y="1118160"/>
                </a:moveTo>
                <a:cubicBezTo>
                  <a:pt x="0" y="500617"/>
                  <a:pt x="500617" y="0"/>
                  <a:pt x="1118160" y="0"/>
                </a:cubicBezTo>
                <a:cubicBezTo>
                  <a:pt x="1735703" y="0"/>
                  <a:pt x="2236320" y="500617"/>
                  <a:pt x="2236320" y="1118160"/>
                </a:cubicBezTo>
                <a:cubicBezTo>
                  <a:pt x="2236320" y="1735703"/>
                  <a:pt x="1735703" y="2236320"/>
                  <a:pt x="1118160" y="2236320"/>
                </a:cubicBezTo>
                <a:cubicBezTo>
                  <a:pt x="500617" y="2236320"/>
                  <a:pt x="0" y="1735703"/>
                  <a:pt x="0" y="1118160"/>
                </a:cubicBezTo>
                <a:close/>
              </a:path>
            </a:pathLst>
          </a:custGeom>
          <a:solidFill>
            <a:schemeClr val="accent3"/>
          </a:solidFill>
          <a:ln>
            <a:noFill/>
          </a:ln>
        </p:spPr>
        <p:txBody>
          <a:bodyPr spcFirstLastPara="1" wrap="square" lIns="239500" tIns="239500" rIns="239500" bIns="239500" anchor="ctr" anchorCtr="0">
            <a:noAutofit/>
          </a:bodyPr>
          <a:lstStyle/>
          <a:p>
            <a:pPr marL="0" marR="0" lvl="0" indent="0" algn="ctr" rtl="0">
              <a:lnSpc>
                <a:spcPct val="90000"/>
              </a:lnSpc>
              <a:spcBef>
                <a:spcPts val="0"/>
              </a:spcBef>
              <a:spcAft>
                <a:spcPts val="0"/>
              </a:spcAft>
              <a:buClr>
                <a:srgbClr val="000000"/>
              </a:buClr>
              <a:buSzPts val="3333"/>
              <a:buFont typeface="Arial"/>
              <a:buNone/>
            </a:pPr>
            <a:endParaRPr sz="3333" b="0" i="0" u="none" strike="noStrike" cap="none">
              <a:solidFill>
                <a:schemeClr val="lt1"/>
              </a:solidFill>
              <a:latin typeface="Calibri"/>
              <a:ea typeface="Calibri"/>
              <a:cs typeface="Calibri"/>
              <a:sym typeface="Calibri"/>
            </a:endParaRPr>
          </a:p>
        </p:txBody>
      </p:sp>
      <p:sp>
        <p:nvSpPr>
          <p:cNvPr id="2160" name="Google Shape;2160;p21"/>
          <p:cNvSpPr/>
          <p:nvPr/>
        </p:nvSpPr>
        <p:spPr>
          <a:xfrm rot="-5400000">
            <a:off x="11675694" y="3852330"/>
            <a:ext cx="450537" cy="22033"/>
          </a:xfrm>
          <a:custGeom>
            <a:avLst/>
            <a:gdLst/>
            <a:ahLst/>
            <a:cxnLst/>
            <a:rect l="l" t="t" r="r" b="b"/>
            <a:pathLst>
              <a:path w="675806" h="33050" extrusionOk="0">
                <a:moveTo>
                  <a:pt x="0" y="16525"/>
                </a:moveTo>
                <a:lnTo>
                  <a:pt x="675806" y="16525"/>
                </a:lnTo>
              </a:path>
            </a:pathLst>
          </a:custGeom>
          <a:noFill/>
          <a:ln w="9525" cap="flat" cmpd="sng">
            <a:solidFill>
              <a:srgbClr val="345A99"/>
            </a:solidFill>
            <a:prstDash val="solid"/>
            <a:miter lim="800000"/>
            <a:headEnd type="none" w="sm" len="sm"/>
            <a:tailEnd type="none" w="sm" len="sm"/>
          </a:ln>
        </p:spPr>
        <p:txBody>
          <a:bodyPr spcFirstLastPara="1" wrap="square" lIns="222450" tIns="0" rIns="222450" bIns="0" anchor="ctr" anchorCtr="0">
            <a:noAutofit/>
          </a:bodyPr>
          <a:lstStyle/>
          <a:p>
            <a:pPr marL="0" marR="0" lvl="0" indent="0" algn="ctr" rtl="0">
              <a:lnSpc>
                <a:spcPct val="90000"/>
              </a:lnSpc>
              <a:spcBef>
                <a:spcPts val="0"/>
              </a:spcBef>
              <a:spcAft>
                <a:spcPts val="0"/>
              </a:spcAft>
              <a:buClr>
                <a:srgbClr val="000000"/>
              </a:buClr>
              <a:buSzPts val="333"/>
              <a:buFont typeface="Arial"/>
              <a:buNone/>
            </a:pPr>
            <a:endParaRPr sz="333" b="0" i="0" u="none" strike="noStrike" cap="none">
              <a:solidFill>
                <a:schemeClr val="dk1"/>
              </a:solidFill>
              <a:latin typeface="Calibri"/>
              <a:ea typeface="Calibri"/>
              <a:cs typeface="Calibri"/>
              <a:sym typeface="Calibri"/>
            </a:endParaRPr>
          </a:p>
        </p:txBody>
      </p:sp>
      <p:sp>
        <p:nvSpPr>
          <p:cNvPr id="2161" name="Google Shape;2161;p21"/>
          <p:cNvSpPr/>
          <p:nvPr/>
        </p:nvSpPr>
        <p:spPr>
          <a:xfrm>
            <a:off x="11155521" y="2147197"/>
            <a:ext cx="1490880" cy="1490880"/>
          </a:xfrm>
          <a:custGeom>
            <a:avLst/>
            <a:gdLst/>
            <a:ahLst/>
            <a:cxnLst/>
            <a:rect l="l" t="t" r="r" b="b"/>
            <a:pathLst>
              <a:path w="2236320" h="2236320" extrusionOk="0">
                <a:moveTo>
                  <a:pt x="0" y="1118160"/>
                </a:moveTo>
                <a:cubicBezTo>
                  <a:pt x="0" y="500617"/>
                  <a:pt x="500617" y="0"/>
                  <a:pt x="1118160" y="0"/>
                </a:cubicBezTo>
                <a:cubicBezTo>
                  <a:pt x="1735703" y="0"/>
                  <a:pt x="2236320" y="500617"/>
                  <a:pt x="2236320" y="1118160"/>
                </a:cubicBezTo>
                <a:cubicBezTo>
                  <a:pt x="2236320" y="1735703"/>
                  <a:pt x="1735703" y="2236320"/>
                  <a:pt x="1118160" y="2236320"/>
                </a:cubicBezTo>
                <a:cubicBezTo>
                  <a:pt x="500617" y="2236320"/>
                  <a:pt x="0" y="1735703"/>
                  <a:pt x="0" y="1118160"/>
                </a:cubicBezTo>
                <a:close/>
              </a:path>
            </a:pathLst>
          </a:custGeom>
          <a:solidFill>
            <a:schemeClr val="accent1"/>
          </a:solidFill>
          <a:ln>
            <a:noFill/>
          </a:ln>
        </p:spPr>
        <p:txBody>
          <a:bodyPr spcFirstLastPara="1" wrap="square" lIns="239500" tIns="239500" rIns="239500" bIns="239500" anchor="ctr" anchorCtr="0">
            <a:noAutofit/>
          </a:bodyPr>
          <a:lstStyle/>
          <a:p>
            <a:pPr marL="0" marR="0" lvl="0" indent="0" algn="ctr" rtl="0">
              <a:lnSpc>
                <a:spcPct val="90000"/>
              </a:lnSpc>
              <a:spcBef>
                <a:spcPts val="0"/>
              </a:spcBef>
              <a:spcAft>
                <a:spcPts val="0"/>
              </a:spcAft>
              <a:buClr>
                <a:srgbClr val="000000"/>
              </a:buClr>
              <a:buSzPts val="2200"/>
              <a:buFont typeface="Arial"/>
              <a:buNone/>
            </a:pPr>
            <a:endParaRPr sz="2200" b="0" i="0" u="none" strike="noStrike" cap="none">
              <a:solidFill>
                <a:schemeClr val="lt1"/>
              </a:solidFill>
              <a:latin typeface="Calibri"/>
              <a:ea typeface="Calibri"/>
              <a:cs typeface="Calibri"/>
              <a:sym typeface="Calibri"/>
            </a:endParaRPr>
          </a:p>
        </p:txBody>
      </p:sp>
      <p:sp>
        <p:nvSpPr>
          <p:cNvPr id="2162" name="Google Shape;2162;p21"/>
          <p:cNvSpPr/>
          <p:nvPr/>
        </p:nvSpPr>
        <p:spPr>
          <a:xfrm>
            <a:off x="12646404" y="4823038"/>
            <a:ext cx="450537" cy="22033"/>
          </a:xfrm>
          <a:custGeom>
            <a:avLst/>
            <a:gdLst/>
            <a:ahLst/>
            <a:cxnLst/>
            <a:rect l="l" t="t" r="r" b="b"/>
            <a:pathLst>
              <a:path w="675806" h="33050" extrusionOk="0">
                <a:moveTo>
                  <a:pt x="0" y="16525"/>
                </a:moveTo>
                <a:lnTo>
                  <a:pt x="675806" y="16525"/>
                </a:lnTo>
              </a:path>
            </a:pathLst>
          </a:custGeom>
          <a:noFill/>
          <a:ln w="9525" cap="flat" cmpd="sng">
            <a:solidFill>
              <a:srgbClr val="345A99"/>
            </a:solidFill>
            <a:prstDash val="solid"/>
            <a:miter lim="800000"/>
            <a:headEnd type="none" w="sm" len="sm"/>
            <a:tailEnd type="none" w="sm" len="sm"/>
          </a:ln>
        </p:spPr>
        <p:txBody>
          <a:bodyPr spcFirstLastPara="1" wrap="square" lIns="222450" tIns="0" rIns="222450" bIns="0" anchor="ctr" anchorCtr="0">
            <a:noAutofit/>
          </a:bodyPr>
          <a:lstStyle/>
          <a:p>
            <a:pPr marL="0" marR="0" lvl="0" indent="0" algn="ctr" rtl="0">
              <a:lnSpc>
                <a:spcPct val="90000"/>
              </a:lnSpc>
              <a:spcBef>
                <a:spcPts val="0"/>
              </a:spcBef>
              <a:spcAft>
                <a:spcPts val="0"/>
              </a:spcAft>
              <a:buClr>
                <a:srgbClr val="000000"/>
              </a:buClr>
              <a:buSzPts val="333"/>
              <a:buFont typeface="Arial"/>
              <a:buNone/>
            </a:pPr>
            <a:endParaRPr sz="333" b="0" i="0" u="none" strike="noStrike" cap="none">
              <a:solidFill>
                <a:schemeClr val="dk1"/>
              </a:solidFill>
              <a:latin typeface="Calibri"/>
              <a:ea typeface="Calibri"/>
              <a:cs typeface="Calibri"/>
              <a:sym typeface="Calibri"/>
            </a:endParaRPr>
          </a:p>
        </p:txBody>
      </p:sp>
      <p:sp>
        <p:nvSpPr>
          <p:cNvPr id="2163" name="Google Shape;2163;p21"/>
          <p:cNvSpPr/>
          <p:nvPr/>
        </p:nvSpPr>
        <p:spPr>
          <a:xfrm>
            <a:off x="13096940" y="4088615"/>
            <a:ext cx="1490880" cy="1490880"/>
          </a:xfrm>
          <a:custGeom>
            <a:avLst/>
            <a:gdLst/>
            <a:ahLst/>
            <a:cxnLst/>
            <a:rect l="l" t="t" r="r" b="b"/>
            <a:pathLst>
              <a:path w="2236320" h="2236320" extrusionOk="0">
                <a:moveTo>
                  <a:pt x="0" y="1118160"/>
                </a:moveTo>
                <a:cubicBezTo>
                  <a:pt x="0" y="500617"/>
                  <a:pt x="500617" y="0"/>
                  <a:pt x="1118160" y="0"/>
                </a:cubicBezTo>
                <a:cubicBezTo>
                  <a:pt x="1735703" y="0"/>
                  <a:pt x="2236320" y="500617"/>
                  <a:pt x="2236320" y="1118160"/>
                </a:cubicBezTo>
                <a:cubicBezTo>
                  <a:pt x="2236320" y="1735703"/>
                  <a:pt x="1735703" y="2236320"/>
                  <a:pt x="1118160" y="2236320"/>
                </a:cubicBezTo>
                <a:cubicBezTo>
                  <a:pt x="500617" y="2236320"/>
                  <a:pt x="0" y="1735703"/>
                  <a:pt x="0" y="1118160"/>
                </a:cubicBezTo>
                <a:close/>
              </a:path>
            </a:pathLst>
          </a:custGeom>
          <a:solidFill>
            <a:schemeClr val="accent2"/>
          </a:solidFill>
          <a:ln>
            <a:noFill/>
          </a:ln>
        </p:spPr>
        <p:txBody>
          <a:bodyPr spcFirstLastPara="1" wrap="square" lIns="239500" tIns="239500" rIns="239500" bIns="239500" anchor="ctr" anchorCtr="0">
            <a:noAutofit/>
          </a:bodyPr>
          <a:lstStyle/>
          <a:p>
            <a:pPr marL="0" marR="0" lvl="0" indent="0" algn="ctr" rtl="0">
              <a:lnSpc>
                <a:spcPct val="90000"/>
              </a:lnSpc>
              <a:spcBef>
                <a:spcPts val="0"/>
              </a:spcBef>
              <a:spcAft>
                <a:spcPts val="0"/>
              </a:spcAft>
              <a:buClr>
                <a:srgbClr val="000000"/>
              </a:buClr>
              <a:buSzPts val="3333"/>
              <a:buFont typeface="Arial"/>
              <a:buNone/>
            </a:pPr>
            <a:endParaRPr sz="3333" b="0" i="0" u="none" strike="noStrike" cap="none">
              <a:solidFill>
                <a:schemeClr val="lt1"/>
              </a:solidFill>
              <a:latin typeface="Calibri"/>
              <a:ea typeface="Calibri"/>
              <a:cs typeface="Calibri"/>
              <a:sym typeface="Calibri"/>
            </a:endParaRPr>
          </a:p>
        </p:txBody>
      </p:sp>
      <p:sp>
        <p:nvSpPr>
          <p:cNvPr id="2164" name="Google Shape;2164;p21"/>
          <p:cNvSpPr/>
          <p:nvPr/>
        </p:nvSpPr>
        <p:spPr>
          <a:xfrm rot="5400000">
            <a:off x="11675694" y="5793748"/>
            <a:ext cx="450537" cy="22033"/>
          </a:xfrm>
          <a:custGeom>
            <a:avLst/>
            <a:gdLst/>
            <a:ahLst/>
            <a:cxnLst/>
            <a:rect l="l" t="t" r="r" b="b"/>
            <a:pathLst>
              <a:path w="675806" h="33050" extrusionOk="0">
                <a:moveTo>
                  <a:pt x="0" y="16525"/>
                </a:moveTo>
                <a:lnTo>
                  <a:pt x="675806" y="16525"/>
                </a:lnTo>
              </a:path>
            </a:pathLst>
          </a:custGeom>
          <a:noFill/>
          <a:ln w="9525" cap="flat" cmpd="sng">
            <a:solidFill>
              <a:srgbClr val="345A99"/>
            </a:solidFill>
            <a:prstDash val="solid"/>
            <a:miter lim="800000"/>
            <a:headEnd type="none" w="sm" len="sm"/>
            <a:tailEnd type="none" w="sm" len="sm"/>
          </a:ln>
        </p:spPr>
        <p:txBody>
          <a:bodyPr spcFirstLastPara="1" wrap="square" lIns="222450" tIns="0" rIns="222450" bIns="0" anchor="ctr" anchorCtr="0">
            <a:noAutofit/>
          </a:bodyPr>
          <a:lstStyle/>
          <a:p>
            <a:pPr marL="0" marR="0" lvl="0" indent="0" algn="ctr" rtl="0">
              <a:lnSpc>
                <a:spcPct val="90000"/>
              </a:lnSpc>
              <a:spcBef>
                <a:spcPts val="0"/>
              </a:spcBef>
              <a:spcAft>
                <a:spcPts val="0"/>
              </a:spcAft>
              <a:buClr>
                <a:srgbClr val="000000"/>
              </a:buClr>
              <a:buSzPts val="333"/>
              <a:buFont typeface="Arial"/>
              <a:buNone/>
            </a:pPr>
            <a:endParaRPr sz="333" b="0" i="0" u="none" strike="noStrike" cap="none">
              <a:solidFill>
                <a:schemeClr val="dk1"/>
              </a:solidFill>
              <a:latin typeface="Calibri"/>
              <a:ea typeface="Calibri"/>
              <a:cs typeface="Calibri"/>
              <a:sym typeface="Calibri"/>
            </a:endParaRPr>
          </a:p>
        </p:txBody>
      </p:sp>
      <p:sp>
        <p:nvSpPr>
          <p:cNvPr id="2165" name="Google Shape;2165;p21"/>
          <p:cNvSpPr/>
          <p:nvPr/>
        </p:nvSpPr>
        <p:spPr>
          <a:xfrm>
            <a:off x="11155521" y="6030032"/>
            <a:ext cx="1490880" cy="1490880"/>
          </a:xfrm>
          <a:custGeom>
            <a:avLst/>
            <a:gdLst/>
            <a:ahLst/>
            <a:cxnLst/>
            <a:rect l="l" t="t" r="r" b="b"/>
            <a:pathLst>
              <a:path w="2236320" h="2236320" extrusionOk="0">
                <a:moveTo>
                  <a:pt x="0" y="1118160"/>
                </a:moveTo>
                <a:cubicBezTo>
                  <a:pt x="0" y="500617"/>
                  <a:pt x="500617" y="0"/>
                  <a:pt x="1118160" y="0"/>
                </a:cubicBezTo>
                <a:cubicBezTo>
                  <a:pt x="1735703" y="0"/>
                  <a:pt x="2236320" y="500617"/>
                  <a:pt x="2236320" y="1118160"/>
                </a:cubicBezTo>
                <a:cubicBezTo>
                  <a:pt x="2236320" y="1735703"/>
                  <a:pt x="1735703" y="2236320"/>
                  <a:pt x="1118160" y="2236320"/>
                </a:cubicBezTo>
                <a:cubicBezTo>
                  <a:pt x="500617" y="2236320"/>
                  <a:pt x="0" y="1735703"/>
                  <a:pt x="0" y="1118160"/>
                </a:cubicBezTo>
                <a:close/>
              </a:path>
            </a:pathLst>
          </a:custGeom>
          <a:solidFill>
            <a:schemeClr val="accent5"/>
          </a:solidFill>
          <a:ln>
            <a:noFill/>
          </a:ln>
        </p:spPr>
        <p:txBody>
          <a:bodyPr spcFirstLastPara="1" wrap="square" lIns="239500" tIns="239500" rIns="239500" bIns="239500" anchor="ctr" anchorCtr="0">
            <a:noAutofit/>
          </a:bodyPr>
          <a:lstStyle/>
          <a:p>
            <a:pPr marL="0" marR="0" lvl="0" indent="0" algn="ctr" rtl="0">
              <a:lnSpc>
                <a:spcPct val="90000"/>
              </a:lnSpc>
              <a:spcBef>
                <a:spcPts val="0"/>
              </a:spcBef>
              <a:spcAft>
                <a:spcPts val="0"/>
              </a:spcAft>
              <a:buClr>
                <a:srgbClr val="000000"/>
              </a:buClr>
              <a:buSzPts val="2200"/>
              <a:buFont typeface="Arial"/>
              <a:buNone/>
            </a:pPr>
            <a:endParaRPr sz="2200" b="0" i="0" u="none" strike="noStrike" cap="none">
              <a:solidFill>
                <a:schemeClr val="lt1"/>
              </a:solidFill>
              <a:latin typeface="Calibri"/>
              <a:ea typeface="Calibri"/>
              <a:cs typeface="Calibri"/>
              <a:sym typeface="Calibri"/>
            </a:endParaRPr>
          </a:p>
        </p:txBody>
      </p:sp>
      <p:sp>
        <p:nvSpPr>
          <p:cNvPr id="2166" name="Google Shape;2166;p21"/>
          <p:cNvSpPr/>
          <p:nvPr/>
        </p:nvSpPr>
        <p:spPr>
          <a:xfrm>
            <a:off x="10704984" y="4823037"/>
            <a:ext cx="450539" cy="22035"/>
          </a:xfrm>
          <a:custGeom>
            <a:avLst/>
            <a:gdLst/>
            <a:ahLst/>
            <a:cxnLst/>
            <a:rect l="l" t="t" r="r" b="b"/>
            <a:pathLst>
              <a:path w="675806" h="33050" extrusionOk="0">
                <a:moveTo>
                  <a:pt x="675806" y="16525"/>
                </a:moveTo>
                <a:lnTo>
                  <a:pt x="0" y="16525"/>
                </a:lnTo>
              </a:path>
            </a:pathLst>
          </a:custGeom>
          <a:noFill/>
          <a:ln w="9525" cap="flat" cmpd="sng">
            <a:solidFill>
              <a:srgbClr val="345A99"/>
            </a:solidFill>
            <a:prstDash val="solid"/>
            <a:miter lim="800000"/>
            <a:headEnd type="none" w="sm" len="sm"/>
            <a:tailEnd type="none" w="sm" len="sm"/>
          </a:ln>
        </p:spPr>
        <p:txBody>
          <a:bodyPr spcFirstLastPara="1" wrap="square" lIns="222450" tIns="0" rIns="222450" bIns="0" anchor="ctr" anchorCtr="0">
            <a:noAutofit/>
          </a:bodyPr>
          <a:lstStyle/>
          <a:p>
            <a:pPr marL="0" marR="0" lvl="0" indent="0" algn="ctr" rtl="0">
              <a:lnSpc>
                <a:spcPct val="90000"/>
              </a:lnSpc>
              <a:spcBef>
                <a:spcPts val="0"/>
              </a:spcBef>
              <a:spcAft>
                <a:spcPts val="0"/>
              </a:spcAft>
              <a:buClr>
                <a:srgbClr val="000000"/>
              </a:buClr>
              <a:buSzPts val="333"/>
              <a:buFont typeface="Arial"/>
              <a:buNone/>
            </a:pPr>
            <a:endParaRPr sz="333" b="0" i="0" u="none" strike="noStrike" cap="none">
              <a:solidFill>
                <a:schemeClr val="dk1"/>
              </a:solidFill>
              <a:latin typeface="Calibri"/>
              <a:ea typeface="Calibri"/>
              <a:cs typeface="Calibri"/>
              <a:sym typeface="Calibri"/>
            </a:endParaRPr>
          </a:p>
        </p:txBody>
      </p:sp>
      <p:sp>
        <p:nvSpPr>
          <p:cNvPr id="2167" name="Google Shape;2167;p21"/>
          <p:cNvSpPr/>
          <p:nvPr/>
        </p:nvSpPr>
        <p:spPr>
          <a:xfrm>
            <a:off x="9214104" y="4088615"/>
            <a:ext cx="1490880" cy="1490880"/>
          </a:xfrm>
          <a:custGeom>
            <a:avLst/>
            <a:gdLst/>
            <a:ahLst/>
            <a:cxnLst/>
            <a:rect l="l" t="t" r="r" b="b"/>
            <a:pathLst>
              <a:path w="2236320" h="2236320" extrusionOk="0">
                <a:moveTo>
                  <a:pt x="0" y="1118160"/>
                </a:moveTo>
                <a:cubicBezTo>
                  <a:pt x="0" y="500617"/>
                  <a:pt x="500617" y="0"/>
                  <a:pt x="1118160" y="0"/>
                </a:cubicBezTo>
                <a:cubicBezTo>
                  <a:pt x="1735703" y="0"/>
                  <a:pt x="2236320" y="500617"/>
                  <a:pt x="2236320" y="1118160"/>
                </a:cubicBezTo>
                <a:cubicBezTo>
                  <a:pt x="2236320" y="1735703"/>
                  <a:pt x="1735703" y="2236320"/>
                  <a:pt x="1118160" y="2236320"/>
                </a:cubicBezTo>
                <a:cubicBezTo>
                  <a:pt x="500617" y="2236320"/>
                  <a:pt x="0" y="1735703"/>
                  <a:pt x="0" y="1118160"/>
                </a:cubicBezTo>
                <a:close/>
              </a:path>
            </a:pathLst>
          </a:custGeom>
          <a:solidFill>
            <a:schemeClr val="accent4"/>
          </a:solidFill>
          <a:ln>
            <a:noFill/>
          </a:ln>
        </p:spPr>
        <p:txBody>
          <a:bodyPr spcFirstLastPara="1" wrap="square" lIns="239500" tIns="239500" rIns="239500" bIns="239500" anchor="ctr" anchorCtr="0">
            <a:noAutofit/>
          </a:bodyPr>
          <a:lstStyle/>
          <a:p>
            <a:pPr marL="0" marR="0" lvl="0" indent="0" algn="ctr" rtl="0">
              <a:lnSpc>
                <a:spcPct val="90000"/>
              </a:lnSpc>
              <a:spcBef>
                <a:spcPts val="0"/>
              </a:spcBef>
              <a:spcAft>
                <a:spcPts val="0"/>
              </a:spcAft>
              <a:buClr>
                <a:srgbClr val="000000"/>
              </a:buClr>
              <a:buSzPts val="3333"/>
              <a:buFont typeface="Arial"/>
              <a:buNone/>
            </a:pPr>
            <a:endParaRPr sz="3333" b="0" i="0" u="none" strike="noStrike" cap="none">
              <a:solidFill>
                <a:schemeClr val="lt1"/>
              </a:solidFill>
              <a:latin typeface="Calibri"/>
              <a:ea typeface="Calibri"/>
              <a:cs typeface="Calibri"/>
              <a:sym typeface="Calibri"/>
            </a:endParaRPr>
          </a:p>
        </p:txBody>
      </p:sp>
      <p:sp>
        <p:nvSpPr>
          <p:cNvPr id="2168" name="Google Shape;2168;p21"/>
          <p:cNvSpPr txBox="1"/>
          <p:nvPr/>
        </p:nvSpPr>
        <p:spPr>
          <a:xfrm>
            <a:off x="2129772" y="2825886"/>
            <a:ext cx="4694774" cy="486263"/>
          </a:xfrm>
          <a:prstGeom prst="rect">
            <a:avLst/>
          </a:prstGeom>
          <a:noFill/>
          <a:ln>
            <a:noFill/>
          </a:ln>
        </p:spPr>
        <p:txBody>
          <a:bodyPr spcFirstLastPara="1" wrap="square" lIns="146275" tIns="73125" rIns="146275" bIns="73125"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chemeClr val="dk1"/>
                </a:solidFill>
                <a:latin typeface="Open Sans"/>
                <a:ea typeface="Open Sans"/>
                <a:cs typeface="Open Sans"/>
                <a:sym typeface="Open Sans"/>
              </a:rPr>
              <a:t>It takes the root of the words.</a:t>
            </a:r>
            <a:endParaRPr sz="1400" b="0" i="0" u="none" strike="noStrike" cap="none">
              <a:solidFill>
                <a:srgbClr val="000000"/>
              </a:solidFill>
              <a:latin typeface="Arial"/>
              <a:ea typeface="Arial"/>
              <a:cs typeface="Arial"/>
              <a:sym typeface="Arial"/>
            </a:endParaRPr>
          </a:p>
        </p:txBody>
      </p:sp>
      <p:sp>
        <p:nvSpPr>
          <p:cNvPr id="2169" name="Google Shape;2169;p21"/>
          <p:cNvSpPr txBox="1"/>
          <p:nvPr/>
        </p:nvSpPr>
        <p:spPr>
          <a:xfrm>
            <a:off x="2139879" y="3462298"/>
            <a:ext cx="6803939" cy="824817"/>
          </a:xfrm>
          <a:prstGeom prst="rect">
            <a:avLst/>
          </a:prstGeom>
          <a:noFill/>
          <a:ln>
            <a:noFill/>
          </a:ln>
        </p:spPr>
        <p:txBody>
          <a:bodyPr spcFirstLastPara="1" wrap="square" lIns="146275" tIns="73125" rIns="146275" bIns="73125"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chemeClr val="dk1"/>
                </a:solidFill>
                <a:latin typeface="Open Sans"/>
                <a:ea typeface="Open Sans"/>
                <a:cs typeface="Open Sans"/>
                <a:sym typeface="Open Sans"/>
              </a:rPr>
              <a:t>It removes the last few words or suffix of a word where it misspelt or incorrect words.</a:t>
            </a:r>
            <a:endParaRPr sz="1400" b="0" i="0" u="none" strike="noStrike" cap="none">
              <a:solidFill>
                <a:srgbClr val="000000"/>
              </a:solidFill>
              <a:latin typeface="Arial"/>
              <a:ea typeface="Arial"/>
              <a:cs typeface="Arial"/>
              <a:sym typeface="Arial"/>
            </a:endParaRPr>
          </a:p>
        </p:txBody>
      </p:sp>
      <p:sp>
        <p:nvSpPr>
          <p:cNvPr id="2170" name="Google Shape;2170;p21"/>
          <p:cNvSpPr/>
          <p:nvPr/>
        </p:nvSpPr>
        <p:spPr>
          <a:xfrm rot="10800000" flipH="1">
            <a:off x="2077119" y="3601266"/>
            <a:ext cx="105307" cy="609061"/>
          </a:xfrm>
          <a:prstGeom prst="round2SameRect">
            <a:avLst>
              <a:gd name="adj1" fmla="val 50000"/>
              <a:gd name="adj2" fmla="val 50000"/>
            </a:avLst>
          </a:prstGeom>
          <a:solidFill>
            <a:schemeClr val="accent2"/>
          </a:solidFill>
          <a:ln>
            <a:noFill/>
          </a:ln>
        </p:spPr>
        <p:txBody>
          <a:bodyPr spcFirstLastPara="1" wrap="square" lIns="146275" tIns="73125" rIns="146275" bIns="73125" anchor="ctr" anchorCtr="0">
            <a:noAutofit/>
          </a:bodyPr>
          <a:lstStyle/>
          <a:p>
            <a:pPr marL="0" marR="0" lvl="0" indent="0" algn="ctr" rtl="0">
              <a:lnSpc>
                <a:spcPct val="100000"/>
              </a:lnSpc>
              <a:spcBef>
                <a:spcPts val="0"/>
              </a:spcBef>
              <a:spcAft>
                <a:spcPts val="0"/>
              </a:spcAft>
              <a:buClr>
                <a:srgbClr val="000000"/>
              </a:buClr>
              <a:buSzPts val="2933"/>
              <a:buFont typeface="Arial"/>
              <a:buNone/>
            </a:pPr>
            <a:endParaRPr sz="2933" b="0" i="0" u="none" strike="noStrike" cap="none">
              <a:solidFill>
                <a:schemeClr val="dk1"/>
              </a:solidFill>
              <a:latin typeface="Calibri"/>
              <a:ea typeface="Calibri"/>
              <a:cs typeface="Calibri"/>
              <a:sym typeface="Calibri"/>
            </a:endParaRPr>
          </a:p>
        </p:txBody>
      </p:sp>
      <p:sp>
        <p:nvSpPr>
          <p:cNvPr id="2171" name="Google Shape;2171;p21"/>
          <p:cNvSpPr/>
          <p:nvPr/>
        </p:nvSpPr>
        <p:spPr>
          <a:xfrm rot="10800000" flipH="1">
            <a:off x="2077119" y="2728024"/>
            <a:ext cx="105307" cy="609061"/>
          </a:xfrm>
          <a:prstGeom prst="round2SameRect">
            <a:avLst>
              <a:gd name="adj1" fmla="val 50000"/>
              <a:gd name="adj2" fmla="val 50000"/>
            </a:avLst>
          </a:prstGeom>
          <a:solidFill>
            <a:schemeClr val="accent1"/>
          </a:solidFill>
          <a:ln>
            <a:noFill/>
          </a:ln>
        </p:spPr>
        <p:txBody>
          <a:bodyPr spcFirstLastPara="1" wrap="square" lIns="146275" tIns="73125" rIns="146275" bIns="73125" anchor="ctr" anchorCtr="0">
            <a:noAutofit/>
          </a:bodyPr>
          <a:lstStyle/>
          <a:p>
            <a:pPr marL="0" marR="0" lvl="0" indent="0" algn="ctr" rtl="0">
              <a:lnSpc>
                <a:spcPct val="100000"/>
              </a:lnSpc>
              <a:spcBef>
                <a:spcPts val="0"/>
              </a:spcBef>
              <a:spcAft>
                <a:spcPts val="0"/>
              </a:spcAft>
              <a:buClr>
                <a:srgbClr val="000000"/>
              </a:buClr>
              <a:buSzPts val="2933"/>
              <a:buFont typeface="Arial"/>
              <a:buNone/>
            </a:pPr>
            <a:endParaRPr sz="2933" b="0" i="0" u="none" strike="noStrike" cap="none">
              <a:solidFill>
                <a:schemeClr val="dk1"/>
              </a:solidFill>
              <a:latin typeface="Calibri"/>
              <a:ea typeface="Calibri"/>
              <a:cs typeface="Calibri"/>
              <a:sym typeface="Calibri"/>
            </a:endParaRPr>
          </a:p>
        </p:txBody>
      </p:sp>
      <p:sp>
        <p:nvSpPr>
          <p:cNvPr id="2172" name="Google Shape;2172;p21"/>
          <p:cNvSpPr txBox="1"/>
          <p:nvPr/>
        </p:nvSpPr>
        <p:spPr>
          <a:xfrm>
            <a:off x="11438872" y="4639296"/>
            <a:ext cx="937244" cy="43084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a:solidFill>
                  <a:schemeClr val="lt1"/>
                </a:solidFill>
                <a:latin typeface="Open Sans"/>
                <a:ea typeface="Open Sans"/>
                <a:cs typeface="Open Sans"/>
                <a:sym typeface="Open Sans"/>
              </a:rPr>
              <a:t>PLAY</a:t>
            </a:r>
            <a:endParaRPr sz="2200" b="0" i="0" u="none" strike="noStrike" cap="none">
              <a:solidFill>
                <a:srgbClr val="000000"/>
              </a:solidFill>
              <a:latin typeface="Arial"/>
              <a:ea typeface="Arial"/>
              <a:cs typeface="Arial"/>
              <a:sym typeface="Arial"/>
            </a:endParaRPr>
          </a:p>
        </p:txBody>
      </p:sp>
      <p:sp>
        <p:nvSpPr>
          <p:cNvPr id="2173" name="Google Shape;2173;p21"/>
          <p:cNvSpPr/>
          <p:nvPr/>
        </p:nvSpPr>
        <p:spPr>
          <a:xfrm>
            <a:off x="11407877" y="2637922"/>
            <a:ext cx="986167" cy="43084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a:solidFill>
                  <a:schemeClr val="lt1"/>
                </a:solidFill>
                <a:latin typeface="Open Sans"/>
                <a:ea typeface="Open Sans"/>
                <a:cs typeface="Open Sans"/>
                <a:sym typeface="Open Sans"/>
              </a:rPr>
              <a:t>Plays</a:t>
            </a:r>
            <a:endParaRPr sz="2200" b="0" i="0" u="none" strike="noStrike" cap="none">
              <a:solidFill>
                <a:srgbClr val="000000"/>
              </a:solidFill>
              <a:latin typeface="Arial"/>
              <a:ea typeface="Arial"/>
              <a:cs typeface="Arial"/>
              <a:sym typeface="Arial"/>
            </a:endParaRPr>
          </a:p>
        </p:txBody>
      </p:sp>
      <p:sp>
        <p:nvSpPr>
          <p:cNvPr id="2174" name="Google Shape;2174;p21"/>
          <p:cNvSpPr/>
          <p:nvPr/>
        </p:nvSpPr>
        <p:spPr>
          <a:xfrm>
            <a:off x="13190598" y="4603221"/>
            <a:ext cx="1303563" cy="43084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a:solidFill>
                  <a:schemeClr val="lt1"/>
                </a:solidFill>
                <a:latin typeface="Open Sans"/>
                <a:ea typeface="Open Sans"/>
                <a:cs typeface="Open Sans"/>
                <a:sym typeface="Open Sans"/>
              </a:rPr>
              <a:t>Playing</a:t>
            </a:r>
            <a:endParaRPr sz="2200" b="0" i="0" u="none" strike="noStrike" cap="none">
              <a:solidFill>
                <a:srgbClr val="000000"/>
              </a:solidFill>
              <a:latin typeface="Arial"/>
              <a:ea typeface="Arial"/>
              <a:cs typeface="Arial"/>
              <a:sym typeface="Arial"/>
            </a:endParaRPr>
          </a:p>
        </p:txBody>
      </p:sp>
      <p:sp>
        <p:nvSpPr>
          <p:cNvPr id="2175" name="Google Shape;2175;p21"/>
          <p:cNvSpPr/>
          <p:nvPr/>
        </p:nvSpPr>
        <p:spPr>
          <a:xfrm>
            <a:off x="11302199" y="6590806"/>
            <a:ext cx="1210589" cy="43084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a:solidFill>
                  <a:schemeClr val="lt1"/>
                </a:solidFill>
                <a:latin typeface="Open Sans"/>
                <a:ea typeface="Open Sans"/>
                <a:cs typeface="Open Sans"/>
                <a:sym typeface="Open Sans"/>
              </a:rPr>
              <a:t>Played</a:t>
            </a:r>
            <a:endParaRPr sz="2200" b="0" i="0" u="none" strike="noStrike" cap="none">
              <a:solidFill>
                <a:srgbClr val="000000"/>
              </a:solidFill>
              <a:latin typeface="Arial"/>
              <a:ea typeface="Arial"/>
              <a:cs typeface="Arial"/>
              <a:sym typeface="Arial"/>
            </a:endParaRPr>
          </a:p>
        </p:txBody>
      </p:sp>
      <p:sp>
        <p:nvSpPr>
          <p:cNvPr id="2176" name="Google Shape;2176;p21"/>
          <p:cNvSpPr/>
          <p:nvPr/>
        </p:nvSpPr>
        <p:spPr>
          <a:xfrm>
            <a:off x="9302569" y="4603221"/>
            <a:ext cx="1313950" cy="43084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a:solidFill>
                  <a:schemeClr val="lt1"/>
                </a:solidFill>
                <a:latin typeface="Open Sans"/>
                <a:ea typeface="Open Sans"/>
                <a:cs typeface="Open Sans"/>
                <a:sym typeface="Open Sans"/>
              </a:rPr>
              <a:t>PLAYER</a:t>
            </a:r>
            <a:endParaRPr sz="2200" b="0" i="0" u="none" strike="noStrike" cap="none">
              <a:solidFill>
                <a:srgbClr val="000000"/>
              </a:solidFill>
              <a:latin typeface="Arial"/>
              <a:ea typeface="Arial"/>
              <a:cs typeface="Arial"/>
              <a:sym typeface="Arial"/>
            </a:endParaRPr>
          </a:p>
        </p:txBody>
      </p:sp>
      <p:sp>
        <p:nvSpPr>
          <p:cNvPr id="2177" name="Google Shape;2177;p21"/>
          <p:cNvSpPr txBox="1"/>
          <p:nvPr/>
        </p:nvSpPr>
        <p:spPr>
          <a:xfrm>
            <a:off x="1979170" y="1970215"/>
            <a:ext cx="1694695" cy="43088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a:solidFill>
                  <a:schemeClr val="dk1"/>
                </a:solidFill>
                <a:latin typeface="Open Sans"/>
                <a:ea typeface="Open Sans"/>
                <a:cs typeface="Open Sans"/>
                <a:sym typeface="Open Sans"/>
              </a:rPr>
              <a:t>Stemming:</a:t>
            </a:r>
            <a:endParaRPr sz="2200" b="1" i="0" u="none" strike="noStrike" cap="none">
              <a:solidFill>
                <a:schemeClr val="dk1"/>
              </a:solidFill>
              <a:latin typeface="Open Sans"/>
              <a:ea typeface="Open Sans"/>
              <a:cs typeface="Open Sans"/>
              <a:sym typeface="Open Sans"/>
            </a:endParaRPr>
          </a:p>
        </p:txBody>
      </p:sp>
      <p:grpSp>
        <p:nvGrpSpPr>
          <p:cNvPr id="2178" name="Google Shape;2178;p21"/>
          <p:cNvGrpSpPr/>
          <p:nvPr/>
        </p:nvGrpSpPr>
        <p:grpSpPr>
          <a:xfrm>
            <a:off x="2013920" y="2436161"/>
            <a:ext cx="1671302" cy="48767"/>
            <a:chOff x="1775295" y="2028842"/>
            <a:chExt cx="3021910" cy="45719"/>
          </a:xfrm>
        </p:grpSpPr>
        <p:sp>
          <p:nvSpPr>
            <p:cNvPr id="2179" name="Google Shape;2179;p21"/>
            <p:cNvSpPr/>
            <p:nvPr/>
          </p:nvSpPr>
          <p:spPr>
            <a:xfrm rot="10800000" flipH="1">
              <a:off x="1775295" y="2028842"/>
              <a:ext cx="540353" cy="45719"/>
            </a:xfrm>
            <a:prstGeom prst="rect">
              <a:avLst/>
            </a:prstGeom>
            <a:solidFill>
              <a:schemeClr val="accent1"/>
            </a:solidFill>
            <a:ln>
              <a:noFill/>
            </a:ln>
          </p:spPr>
          <p:txBody>
            <a:bodyPr spcFirstLastPara="1" wrap="square" lIns="162525" tIns="81250" rIns="162525" bIns="8125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Calibri"/>
                <a:ea typeface="Calibri"/>
                <a:cs typeface="Calibri"/>
                <a:sym typeface="Calibri"/>
              </a:endParaRPr>
            </a:p>
          </p:txBody>
        </p:sp>
        <p:sp>
          <p:nvSpPr>
            <p:cNvPr id="2180" name="Google Shape;2180;p21"/>
            <p:cNvSpPr/>
            <p:nvPr/>
          </p:nvSpPr>
          <p:spPr>
            <a:xfrm rot="10800000" flipH="1">
              <a:off x="2390858" y="2028842"/>
              <a:ext cx="540353" cy="45719"/>
            </a:xfrm>
            <a:prstGeom prst="rect">
              <a:avLst/>
            </a:prstGeom>
            <a:solidFill>
              <a:schemeClr val="accent2"/>
            </a:solidFill>
            <a:ln>
              <a:noFill/>
            </a:ln>
          </p:spPr>
          <p:txBody>
            <a:bodyPr spcFirstLastPara="1" wrap="square" lIns="162525" tIns="81250" rIns="162525" bIns="8125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Calibri"/>
                <a:ea typeface="Calibri"/>
                <a:cs typeface="Calibri"/>
                <a:sym typeface="Calibri"/>
              </a:endParaRPr>
            </a:p>
          </p:txBody>
        </p:sp>
        <p:sp>
          <p:nvSpPr>
            <p:cNvPr id="2181" name="Google Shape;2181;p21"/>
            <p:cNvSpPr/>
            <p:nvPr/>
          </p:nvSpPr>
          <p:spPr>
            <a:xfrm rot="10800000" flipH="1">
              <a:off x="3025596" y="2028842"/>
              <a:ext cx="540353" cy="45719"/>
            </a:xfrm>
            <a:prstGeom prst="rect">
              <a:avLst/>
            </a:prstGeom>
            <a:solidFill>
              <a:schemeClr val="accent3"/>
            </a:solidFill>
            <a:ln>
              <a:noFill/>
            </a:ln>
          </p:spPr>
          <p:txBody>
            <a:bodyPr spcFirstLastPara="1" wrap="square" lIns="162525" tIns="81250" rIns="162525" bIns="8125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Calibri"/>
                <a:ea typeface="Calibri"/>
                <a:cs typeface="Calibri"/>
                <a:sym typeface="Calibri"/>
              </a:endParaRPr>
            </a:p>
          </p:txBody>
        </p:sp>
        <p:sp>
          <p:nvSpPr>
            <p:cNvPr id="2182" name="Google Shape;2182;p21"/>
            <p:cNvSpPr/>
            <p:nvPr/>
          </p:nvSpPr>
          <p:spPr>
            <a:xfrm rot="10800000" flipH="1">
              <a:off x="3641289" y="2028842"/>
              <a:ext cx="540353" cy="45719"/>
            </a:xfrm>
            <a:prstGeom prst="rect">
              <a:avLst/>
            </a:prstGeom>
            <a:solidFill>
              <a:schemeClr val="accent4"/>
            </a:solidFill>
            <a:ln>
              <a:noFill/>
            </a:ln>
          </p:spPr>
          <p:txBody>
            <a:bodyPr spcFirstLastPara="1" wrap="square" lIns="162525" tIns="81250" rIns="162525" bIns="8125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Calibri"/>
                <a:ea typeface="Calibri"/>
                <a:cs typeface="Calibri"/>
                <a:sym typeface="Calibri"/>
              </a:endParaRPr>
            </a:p>
          </p:txBody>
        </p:sp>
        <p:sp>
          <p:nvSpPr>
            <p:cNvPr id="2183" name="Google Shape;2183;p21"/>
            <p:cNvSpPr/>
            <p:nvPr/>
          </p:nvSpPr>
          <p:spPr>
            <a:xfrm rot="10800000" flipH="1">
              <a:off x="4256852" y="2028842"/>
              <a:ext cx="540353" cy="45719"/>
            </a:xfrm>
            <a:prstGeom prst="rect">
              <a:avLst/>
            </a:prstGeom>
            <a:solidFill>
              <a:schemeClr val="accent5"/>
            </a:solidFill>
            <a:ln>
              <a:noFill/>
            </a:ln>
          </p:spPr>
          <p:txBody>
            <a:bodyPr spcFirstLastPara="1" wrap="square" lIns="162525" tIns="81250" rIns="162525" bIns="8125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Calibri"/>
                <a:ea typeface="Calibri"/>
                <a:cs typeface="Calibri"/>
                <a:sym typeface="Calibri"/>
              </a:endParaRPr>
            </a:p>
          </p:txBody>
        </p:sp>
      </p:grpSp>
      <p:graphicFrame>
        <p:nvGraphicFramePr>
          <p:cNvPr id="2184" name="Google Shape;2184;p21"/>
          <p:cNvGraphicFramePr/>
          <p:nvPr/>
        </p:nvGraphicFramePr>
        <p:xfrm>
          <a:off x="2077118" y="5583289"/>
          <a:ext cx="3000000" cy="3000000"/>
        </p:xfrm>
        <a:graphic>
          <a:graphicData uri="http://schemas.openxmlformats.org/drawingml/2006/table">
            <a:tbl>
              <a:tblPr>
                <a:noFill/>
                <a:tableStyleId>{1C0A0DE9-12FE-47BD-A9D2-7341D32A3C46}</a:tableStyleId>
              </a:tblPr>
              <a:tblGrid>
                <a:gridCol w="1635025">
                  <a:extLst>
                    <a:ext uri="{9D8B030D-6E8A-4147-A177-3AD203B41FA5}">
                      <a16:colId xmlns:a16="http://schemas.microsoft.com/office/drawing/2014/main" val="20000"/>
                    </a:ext>
                  </a:extLst>
                </a:gridCol>
                <a:gridCol w="1549750">
                  <a:extLst>
                    <a:ext uri="{9D8B030D-6E8A-4147-A177-3AD203B41FA5}">
                      <a16:colId xmlns:a16="http://schemas.microsoft.com/office/drawing/2014/main" val="20001"/>
                    </a:ext>
                  </a:extLst>
                </a:gridCol>
                <a:gridCol w="2017575">
                  <a:extLst>
                    <a:ext uri="{9D8B030D-6E8A-4147-A177-3AD203B41FA5}">
                      <a16:colId xmlns:a16="http://schemas.microsoft.com/office/drawing/2014/main" val="20002"/>
                    </a:ext>
                  </a:extLst>
                </a:gridCol>
              </a:tblGrid>
              <a:tr h="656275">
                <a:tc>
                  <a:txBody>
                    <a:bodyPr/>
                    <a:lstStyle/>
                    <a:p>
                      <a:pPr marL="0" marR="0" lvl="0" indent="0" algn="l" rtl="0">
                        <a:lnSpc>
                          <a:spcPct val="100000"/>
                        </a:lnSpc>
                        <a:spcBef>
                          <a:spcPts val="0"/>
                        </a:spcBef>
                        <a:spcAft>
                          <a:spcPts val="0"/>
                        </a:spcAft>
                        <a:buClr>
                          <a:schemeClr val="dk1"/>
                        </a:buClr>
                        <a:buSzPts val="2200"/>
                        <a:buFont typeface="Open Sans"/>
                        <a:buNone/>
                      </a:pPr>
                      <a:r>
                        <a:rPr lang="en-US" sz="2200" u="none" strike="noStrike" cap="none">
                          <a:latin typeface="Open Sans"/>
                          <a:ea typeface="Open Sans"/>
                          <a:cs typeface="Open Sans"/>
                          <a:sym typeface="Open Sans"/>
                        </a:rPr>
                        <a:t>Word</a:t>
                      </a:r>
                      <a:endParaRPr sz="2200" u="none" strike="noStrike" cap="none">
                        <a:latin typeface="Open Sans"/>
                        <a:ea typeface="Open Sans"/>
                        <a:cs typeface="Open Sans"/>
                        <a:sym typeface="Open Sans"/>
                      </a:endParaRPr>
                    </a:p>
                  </a:txBody>
                  <a:tcPr marL="162525" marR="162525" marT="162525" marB="1625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accent4"/>
                    </a:solidFill>
                  </a:tcPr>
                </a:tc>
                <a:tc>
                  <a:txBody>
                    <a:bodyPr/>
                    <a:lstStyle/>
                    <a:p>
                      <a:pPr marL="0" marR="0" lvl="0" indent="0" algn="l" rtl="0">
                        <a:lnSpc>
                          <a:spcPct val="100000"/>
                        </a:lnSpc>
                        <a:spcBef>
                          <a:spcPts val="0"/>
                        </a:spcBef>
                        <a:spcAft>
                          <a:spcPts val="0"/>
                        </a:spcAft>
                        <a:buClr>
                          <a:schemeClr val="dk1"/>
                        </a:buClr>
                        <a:buSzPts val="2200"/>
                        <a:buFont typeface="Open Sans"/>
                        <a:buNone/>
                      </a:pPr>
                      <a:r>
                        <a:rPr lang="en-US" sz="2200" u="none" strike="noStrike" cap="none">
                          <a:latin typeface="Open Sans"/>
                          <a:ea typeface="Open Sans"/>
                          <a:cs typeface="Open Sans"/>
                          <a:sym typeface="Open Sans"/>
                        </a:rPr>
                        <a:t>Suffix</a:t>
                      </a:r>
                      <a:endParaRPr sz="2200" u="none" strike="noStrike" cap="none">
                        <a:latin typeface="Open Sans"/>
                        <a:ea typeface="Open Sans"/>
                        <a:cs typeface="Open Sans"/>
                        <a:sym typeface="Open Sans"/>
                      </a:endParaRPr>
                    </a:p>
                  </a:txBody>
                  <a:tcPr marL="162525" marR="162525" marT="162525" marB="1625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accent4"/>
                    </a:solidFill>
                  </a:tcPr>
                </a:tc>
                <a:tc>
                  <a:txBody>
                    <a:bodyPr/>
                    <a:lstStyle/>
                    <a:p>
                      <a:pPr marL="0" marR="0" lvl="0" indent="0" algn="l" rtl="0">
                        <a:lnSpc>
                          <a:spcPct val="100000"/>
                        </a:lnSpc>
                        <a:spcBef>
                          <a:spcPts val="0"/>
                        </a:spcBef>
                        <a:spcAft>
                          <a:spcPts val="0"/>
                        </a:spcAft>
                        <a:buClr>
                          <a:schemeClr val="dk1"/>
                        </a:buClr>
                        <a:buSzPts val="2200"/>
                        <a:buFont typeface="Open Sans"/>
                        <a:buNone/>
                      </a:pPr>
                      <a:r>
                        <a:rPr lang="en-US" sz="2200" u="none" strike="noStrike" cap="none">
                          <a:latin typeface="Open Sans"/>
                          <a:ea typeface="Open Sans"/>
                          <a:cs typeface="Open Sans"/>
                          <a:sym typeface="Open Sans"/>
                        </a:rPr>
                        <a:t>Stem</a:t>
                      </a:r>
                      <a:endParaRPr sz="2200" u="none" strike="noStrike" cap="none">
                        <a:latin typeface="Open Sans"/>
                        <a:ea typeface="Open Sans"/>
                        <a:cs typeface="Open Sans"/>
                        <a:sym typeface="Open Sans"/>
                      </a:endParaRPr>
                    </a:p>
                  </a:txBody>
                  <a:tcPr marL="162525" marR="162525" marT="162525" marB="1625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accent4"/>
                    </a:solidFill>
                  </a:tcPr>
                </a:tc>
                <a:extLst>
                  <a:ext uri="{0D108BD9-81ED-4DB2-BD59-A6C34878D82A}">
                    <a16:rowId xmlns:a16="http://schemas.microsoft.com/office/drawing/2014/main" val="10000"/>
                  </a:ext>
                </a:extLst>
              </a:tr>
              <a:tr h="670075">
                <a:tc>
                  <a:txBody>
                    <a:bodyPr/>
                    <a:lstStyle/>
                    <a:p>
                      <a:pPr marL="0" marR="0" lvl="0" indent="0" algn="l" rtl="0">
                        <a:lnSpc>
                          <a:spcPct val="100000"/>
                        </a:lnSpc>
                        <a:spcBef>
                          <a:spcPts val="0"/>
                        </a:spcBef>
                        <a:spcAft>
                          <a:spcPts val="0"/>
                        </a:spcAft>
                        <a:buClr>
                          <a:schemeClr val="dk1"/>
                        </a:buClr>
                        <a:buSzPts val="2200"/>
                        <a:buFont typeface="Open Sans"/>
                        <a:buNone/>
                      </a:pPr>
                      <a:r>
                        <a:rPr lang="en-US" sz="2200" u="none" strike="noStrike" cap="none">
                          <a:latin typeface="Open Sans"/>
                          <a:ea typeface="Open Sans"/>
                          <a:cs typeface="Open Sans"/>
                          <a:sym typeface="Open Sans"/>
                        </a:rPr>
                        <a:t>studies</a:t>
                      </a:r>
                      <a:endParaRPr sz="2200" u="none" strike="noStrike" cap="none">
                        <a:latin typeface="Open Sans"/>
                        <a:ea typeface="Open Sans"/>
                        <a:cs typeface="Open Sans"/>
                        <a:sym typeface="Open Sans"/>
                      </a:endParaRPr>
                    </a:p>
                  </a:txBody>
                  <a:tcPr marL="162525" marR="162525" marT="162525" marB="1625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2200"/>
                        <a:buFont typeface="Open Sans"/>
                        <a:buNone/>
                      </a:pPr>
                      <a:r>
                        <a:rPr lang="en-US" sz="2200" u="none" strike="noStrike" cap="none">
                          <a:latin typeface="Open Sans"/>
                          <a:ea typeface="Open Sans"/>
                          <a:cs typeface="Open Sans"/>
                          <a:sym typeface="Open Sans"/>
                        </a:rPr>
                        <a:t>-es</a:t>
                      </a:r>
                      <a:endParaRPr sz="2200" u="none" strike="noStrike" cap="none">
                        <a:latin typeface="Open Sans"/>
                        <a:ea typeface="Open Sans"/>
                        <a:cs typeface="Open Sans"/>
                        <a:sym typeface="Open Sans"/>
                      </a:endParaRPr>
                    </a:p>
                  </a:txBody>
                  <a:tcPr marL="162525" marR="162525" marT="162525" marB="1625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2200"/>
                        <a:buFont typeface="Open Sans"/>
                        <a:buNone/>
                      </a:pPr>
                      <a:r>
                        <a:rPr lang="en-US" sz="2200" u="none" strike="noStrike" cap="none">
                          <a:latin typeface="Open Sans"/>
                          <a:ea typeface="Open Sans"/>
                          <a:cs typeface="Open Sans"/>
                          <a:sym typeface="Open Sans"/>
                        </a:rPr>
                        <a:t>studi</a:t>
                      </a:r>
                      <a:endParaRPr sz="2200" u="none" strike="noStrike" cap="none">
                        <a:latin typeface="Open Sans"/>
                        <a:ea typeface="Open Sans"/>
                        <a:cs typeface="Open Sans"/>
                        <a:sym typeface="Open Sans"/>
                      </a:endParaRPr>
                    </a:p>
                  </a:txBody>
                  <a:tcPr marL="162525" marR="162525" marT="162525" marB="1625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656275">
                <a:tc>
                  <a:txBody>
                    <a:bodyPr/>
                    <a:lstStyle/>
                    <a:p>
                      <a:pPr marL="0" marR="0" lvl="0" indent="0" algn="l" rtl="0">
                        <a:lnSpc>
                          <a:spcPct val="100000"/>
                        </a:lnSpc>
                        <a:spcBef>
                          <a:spcPts val="0"/>
                        </a:spcBef>
                        <a:spcAft>
                          <a:spcPts val="0"/>
                        </a:spcAft>
                        <a:buClr>
                          <a:schemeClr val="dk1"/>
                        </a:buClr>
                        <a:buSzPts val="2200"/>
                        <a:buFont typeface="Open Sans"/>
                        <a:buNone/>
                      </a:pPr>
                      <a:r>
                        <a:rPr lang="en-US" sz="2200" u="none" strike="noStrike" cap="none">
                          <a:latin typeface="Open Sans"/>
                          <a:ea typeface="Open Sans"/>
                          <a:cs typeface="Open Sans"/>
                          <a:sym typeface="Open Sans"/>
                        </a:rPr>
                        <a:t>ninez</a:t>
                      </a:r>
                      <a:endParaRPr sz="2200" u="none" strike="noStrike" cap="none">
                        <a:latin typeface="Open Sans"/>
                        <a:ea typeface="Open Sans"/>
                        <a:cs typeface="Open Sans"/>
                        <a:sym typeface="Open Sans"/>
                      </a:endParaRPr>
                    </a:p>
                  </a:txBody>
                  <a:tcPr marL="162525" marR="162525" marT="162525" marB="1625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2200"/>
                        <a:buFont typeface="Open Sans"/>
                        <a:buNone/>
                      </a:pPr>
                      <a:r>
                        <a:rPr lang="en-US" sz="2200" u="none" strike="noStrike" cap="none">
                          <a:latin typeface="Open Sans"/>
                          <a:ea typeface="Open Sans"/>
                          <a:cs typeface="Open Sans"/>
                          <a:sym typeface="Open Sans"/>
                        </a:rPr>
                        <a:t>-ez</a:t>
                      </a:r>
                      <a:endParaRPr sz="2200" u="none" strike="noStrike" cap="none">
                        <a:latin typeface="Open Sans"/>
                        <a:ea typeface="Open Sans"/>
                        <a:cs typeface="Open Sans"/>
                        <a:sym typeface="Open Sans"/>
                      </a:endParaRPr>
                    </a:p>
                  </a:txBody>
                  <a:tcPr marL="162525" marR="162525" marT="162525" marB="1625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2200"/>
                        <a:buFont typeface="Open Sans"/>
                        <a:buNone/>
                      </a:pPr>
                      <a:r>
                        <a:rPr lang="en-US" sz="2200" u="none" strike="noStrike" cap="none">
                          <a:latin typeface="Open Sans"/>
                          <a:ea typeface="Open Sans"/>
                          <a:cs typeface="Open Sans"/>
                          <a:sym typeface="Open Sans"/>
                        </a:rPr>
                        <a:t>nin</a:t>
                      </a:r>
                      <a:endParaRPr sz="2200" u="none" strike="noStrike" cap="none">
                        <a:latin typeface="Open Sans"/>
                        <a:ea typeface="Open Sans"/>
                        <a:cs typeface="Open Sans"/>
                        <a:sym typeface="Open Sans"/>
                      </a:endParaRPr>
                    </a:p>
                  </a:txBody>
                  <a:tcPr marL="162525" marR="162525" marT="162525" marB="1625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
        <p:nvSpPr>
          <p:cNvPr id="2185" name="Google Shape;2185;p21"/>
          <p:cNvSpPr/>
          <p:nvPr/>
        </p:nvSpPr>
        <p:spPr>
          <a:xfrm>
            <a:off x="2077118" y="5001192"/>
            <a:ext cx="1465466" cy="43088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a:solidFill>
                  <a:schemeClr val="dk1"/>
                </a:solidFill>
                <a:latin typeface="Open Sans"/>
                <a:ea typeface="Open Sans"/>
                <a:cs typeface="Open Sans"/>
                <a:sym typeface="Open Sans"/>
              </a:rPr>
              <a:t>Example:</a:t>
            </a:r>
            <a:endParaRPr sz="1400" b="0" i="0" u="none" strike="noStrike" cap="none">
              <a:solidFill>
                <a:srgbClr val="000000"/>
              </a:solidFill>
              <a:latin typeface="Arial"/>
              <a:ea typeface="Arial"/>
              <a:cs typeface="Arial"/>
              <a:sym typeface="Arial"/>
            </a:endParaRPr>
          </a:p>
        </p:txBody>
      </p:sp>
      <p:sp>
        <p:nvSpPr>
          <p:cNvPr id="2186" name="Google Shape;2186;p21"/>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700"/>
              <a:buNone/>
            </a:pPr>
            <a:r>
              <a:rPr lang="en-US"/>
              <a:t>Sequence or Text Processing: Stemming</a:t>
            </a:r>
            <a:endParaRPr/>
          </a:p>
        </p:txBody>
      </p:sp>
      <p:pic>
        <p:nvPicPr>
          <p:cNvPr id="2187" name="Google Shape;2187;p21"/>
          <p:cNvPicPr preferRelativeResize="0"/>
          <p:nvPr/>
        </p:nvPicPr>
        <p:blipFill rotWithShape="1">
          <a:blip r:embed="rId3">
            <a:alphaModFix/>
          </a:blip>
          <a:srcRect/>
          <a:stretch/>
        </p:blipFill>
        <p:spPr>
          <a:xfrm>
            <a:off x="2582800" y="506872"/>
            <a:ext cx="11148346" cy="624198"/>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2192"/>
        <p:cNvGrpSpPr/>
        <p:nvPr/>
      </p:nvGrpSpPr>
      <p:grpSpPr>
        <a:xfrm>
          <a:off x="0" y="0"/>
          <a:ext cx="0" cy="0"/>
          <a:chOff x="0" y="0"/>
          <a:chExt cx="0" cy="0"/>
        </a:xfrm>
      </p:grpSpPr>
      <p:sp>
        <p:nvSpPr>
          <p:cNvPr id="2193" name="Google Shape;2193;p22"/>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700"/>
              <a:buNone/>
            </a:pPr>
            <a:r>
              <a:rPr lang="en-US"/>
              <a:t>Sequence or Text Processing: Lemmatization</a:t>
            </a:r>
            <a:endParaRPr/>
          </a:p>
        </p:txBody>
      </p:sp>
      <p:sp>
        <p:nvSpPr>
          <p:cNvPr id="2194" name="Google Shape;2194;p22"/>
          <p:cNvSpPr txBox="1"/>
          <p:nvPr/>
        </p:nvSpPr>
        <p:spPr>
          <a:xfrm>
            <a:off x="4718919" y="2852528"/>
            <a:ext cx="8439520" cy="824817"/>
          </a:xfrm>
          <a:prstGeom prst="rect">
            <a:avLst/>
          </a:prstGeom>
          <a:noFill/>
          <a:ln>
            <a:noFill/>
          </a:ln>
        </p:spPr>
        <p:txBody>
          <a:bodyPr spcFirstLastPara="1" wrap="square" lIns="146275" tIns="73125" rIns="146275" bIns="73125"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chemeClr val="dk1"/>
                </a:solidFill>
                <a:latin typeface="Open Sans"/>
                <a:ea typeface="Open Sans"/>
                <a:cs typeface="Open Sans"/>
                <a:sym typeface="Open Sans"/>
              </a:rPr>
              <a:t>It converts the text to meaningful base form by considering its context.</a:t>
            </a:r>
            <a:endParaRPr sz="1400" b="0" i="0" u="none" strike="noStrike" cap="none">
              <a:solidFill>
                <a:srgbClr val="000000"/>
              </a:solidFill>
              <a:latin typeface="Arial"/>
              <a:ea typeface="Arial"/>
              <a:cs typeface="Arial"/>
              <a:sym typeface="Arial"/>
            </a:endParaRPr>
          </a:p>
        </p:txBody>
      </p:sp>
      <p:sp>
        <p:nvSpPr>
          <p:cNvPr id="2195" name="Google Shape;2195;p22"/>
          <p:cNvSpPr/>
          <p:nvPr/>
        </p:nvSpPr>
        <p:spPr>
          <a:xfrm rot="10800000" flipH="1">
            <a:off x="4666266" y="2972661"/>
            <a:ext cx="105307" cy="609061"/>
          </a:xfrm>
          <a:prstGeom prst="round2SameRect">
            <a:avLst>
              <a:gd name="adj1" fmla="val 50000"/>
              <a:gd name="adj2" fmla="val 50000"/>
            </a:avLst>
          </a:prstGeom>
          <a:solidFill>
            <a:schemeClr val="accent1"/>
          </a:solidFill>
          <a:ln>
            <a:noFill/>
          </a:ln>
        </p:spPr>
        <p:txBody>
          <a:bodyPr spcFirstLastPara="1" wrap="square" lIns="146275" tIns="73125" rIns="146275" bIns="73125" anchor="ctr" anchorCtr="0">
            <a:noAutofit/>
          </a:bodyPr>
          <a:lstStyle/>
          <a:p>
            <a:pPr marL="0" marR="0" lvl="0" indent="0" algn="ctr" rtl="0">
              <a:lnSpc>
                <a:spcPct val="100000"/>
              </a:lnSpc>
              <a:spcBef>
                <a:spcPts val="0"/>
              </a:spcBef>
              <a:spcAft>
                <a:spcPts val="0"/>
              </a:spcAft>
              <a:buClr>
                <a:srgbClr val="000000"/>
              </a:buClr>
              <a:buSzPts val="2933"/>
              <a:buFont typeface="Arial"/>
              <a:buNone/>
            </a:pPr>
            <a:endParaRPr sz="2933" b="0" i="0" u="none" strike="noStrike" cap="none">
              <a:solidFill>
                <a:schemeClr val="dk1"/>
              </a:solidFill>
              <a:latin typeface="Calibri"/>
              <a:ea typeface="Calibri"/>
              <a:cs typeface="Calibri"/>
              <a:sym typeface="Calibri"/>
            </a:endParaRPr>
          </a:p>
        </p:txBody>
      </p:sp>
      <p:sp>
        <p:nvSpPr>
          <p:cNvPr id="2196" name="Google Shape;2196;p22"/>
          <p:cNvSpPr txBox="1"/>
          <p:nvPr/>
        </p:nvSpPr>
        <p:spPr>
          <a:xfrm>
            <a:off x="4568317" y="2214852"/>
            <a:ext cx="2473754" cy="43088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a:solidFill>
                  <a:schemeClr val="dk1"/>
                </a:solidFill>
                <a:latin typeface="Open Sans"/>
                <a:ea typeface="Open Sans"/>
                <a:cs typeface="Open Sans"/>
                <a:sym typeface="Open Sans"/>
              </a:rPr>
              <a:t>Lemmatization:</a:t>
            </a:r>
            <a:endParaRPr sz="2200" b="1" i="0" u="none" strike="noStrike" cap="none">
              <a:solidFill>
                <a:schemeClr val="dk1"/>
              </a:solidFill>
              <a:latin typeface="Open Sans"/>
              <a:ea typeface="Open Sans"/>
              <a:cs typeface="Open Sans"/>
              <a:sym typeface="Open Sans"/>
            </a:endParaRPr>
          </a:p>
        </p:txBody>
      </p:sp>
      <p:grpSp>
        <p:nvGrpSpPr>
          <p:cNvPr id="2197" name="Google Shape;2197;p22"/>
          <p:cNvGrpSpPr/>
          <p:nvPr/>
        </p:nvGrpSpPr>
        <p:grpSpPr>
          <a:xfrm>
            <a:off x="4572078" y="2658496"/>
            <a:ext cx="2446953" cy="48767"/>
            <a:chOff x="1775295" y="2028842"/>
            <a:chExt cx="3021910" cy="45719"/>
          </a:xfrm>
        </p:grpSpPr>
        <p:sp>
          <p:nvSpPr>
            <p:cNvPr id="2198" name="Google Shape;2198;p22"/>
            <p:cNvSpPr/>
            <p:nvPr/>
          </p:nvSpPr>
          <p:spPr>
            <a:xfrm rot="10800000" flipH="1">
              <a:off x="1775295" y="2028842"/>
              <a:ext cx="540353" cy="45719"/>
            </a:xfrm>
            <a:prstGeom prst="rect">
              <a:avLst/>
            </a:prstGeom>
            <a:solidFill>
              <a:schemeClr val="accent1"/>
            </a:solidFill>
            <a:ln>
              <a:noFill/>
            </a:ln>
          </p:spPr>
          <p:txBody>
            <a:bodyPr spcFirstLastPara="1" wrap="square" lIns="162525" tIns="81250" rIns="162525" bIns="8125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Calibri"/>
                <a:ea typeface="Calibri"/>
                <a:cs typeface="Calibri"/>
                <a:sym typeface="Calibri"/>
              </a:endParaRPr>
            </a:p>
          </p:txBody>
        </p:sp>
        <p:sp>
          <p:nvSpPr>
            <p:cNvPr id="2199" name="Google Shape;2199;p22"/>
            <p:cNvSpPr/>
            <p:nvPr/>
          </p:nvSpPr>
          <p:spPr>
            <a:xfrm rot="10800000" flipH="1">
              <a:off x="2390858" y="2028842"/>
              <a:ext cx="540353" cy="45719"/>
            </a:xfrm>
            <a:prstGeom prst="rect">
              <a:avLst/>
            </a:prstGeom>
            <a:solidFill>
              <a:schemeClr val="accent2"/>
            </a:solidFill>
            <a:ln>
              <a:noFill/>
            </a:ln>
          </p:spPr>
          <p:txBody>
            <a:bodyPr spcFirstLastPara="1" wrap="square" lIns="162525" tIns="81250" rIns="162525" bIns="8125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Calibri"/>
                <a:ea typeface="Calibri"/>
                <a:cs typeface="Calibri"/>
                <a:sym typeface="Calibri"/>
              </a:endParaRPr>
            </a:p>
          </p:txBody>
        </p:sp>
        <p:sp>
          <p:nvSpPr>
            <p:cNvPr id="2200" name="Google Shape;2200;p22"/>
            <p:cNvSpPr/>
            <p:nvPr/>
          </p:nvSpPr>
          <p:spPr>
            <a:xfrm rot="10800000" flipH="1">
              <a:off x="3025596" y="2028842"/>
              <a:ext cx="540353" cy="45719"/>
            </a:xfrm>
            <a:prstGeom prst="rect">
              <a:avLst/>
            </a:prstGeom>
            <a:solidFill>
              <a:schemeClr val="accent3"/>
            </a:solidFill>
            <a:ln>
              <a:noFill/>
            </a:ln>
          </p:spPr>
          <p:txBody>
            <a:bodyPr spcFirstLastPara="1" wrap="square" lIns="162525" tIns="81250" rIns="162525" bIns="8125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Calibri"/>
                <a:ea typeface="Calibri"/>
                <a:cs typeface="Calibri"/>
                <a:sym typeface="Calibri"/>
              </a:endParaRPr>
            </a:p>
          </p:txBody>
        </p:sp>
        <p:sp>
          <p:nvSpPr>
            <p:cNvPr id="2201" name="Google Shape;2201;p22"/>
            <p:cNvSpPr/>
            <p:nvPr/>
          </p:nvSpPr>
          <p:spPr>
            <a:xfrm rot="10800000" flipH="1">
              <a:off x="3641289" y="2028842"/>
              <a:ext cx="540353" cy="45719"/>
            </a:xfrm>
            <a:prstGeom prst="rect">
              <a:avLst/>
            </a:prstGeom>
            <a:solidFill>
              <a:schemeClr val="accent4"/>
            </a:solidFill>
            <a:ln>
              <a:noFill/>
            </a:ln>
          </p:spPr>
          <p:txBody>
            <a:bodyPr spcFirstLastPara="1" wrap="square" lIns="162525" tIns="81250" rIns="162525" bIns="8125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Calibri"/>
                <a:ea typeface="Calibri"/>
                <a:cs typeface="Calibri"/>
                <a:sym typeface="Calibri"/>
              </a:endParaRPr>
            </a:p>
          </p:txBody>
        </p:sp>
        <p:sp>
          <p:nvSpPr>
            <p:cNvPr id="2202" name="Google Shape;2202;p22"/>
            <p:cNvSpPr/>
            <p:nvPr/>
          </p:nvSpPr>
          <p:spPr>
            <a:xfrm rot="10800000" flipH="1">
              <a:off x="4256852" y="2028842"/>
              <a:ext cx="540353" cy="45719"/>
            </a:xfrm>
            <a:prstGeom prst="rect">
              <a:avLst/>
            </a:prstGeom>
            <a:solidFill>
              <a:schemeClr val="accent5"/>
            </a:solidFill>
            <a:ln>
              <a:noFill/>
            </a:ln>
          </p:spPr>
          <p:txBody>
            <a:bodyPr spcFirstLastPara="1" wrap="square" lIns="162525" tIns="81250" rIns="162525" bIns="8125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Calibri"/>
                <a:ea typeface="Calibri"/>
                <a:cs typeface="Calibri"/>
                <a:sym typeface="Calibri"/>
              </a:endParaRPr>
            </a:p>
          </p:txBody>
        </p:sp>
      </p:grpSp>
      <p:graphicFrame>
        <p:nvGraphicFramePr>
          <p:cNvPr id="2203" name="Google Shape;2203;p22"/>
          <p:cNvGraphicFramePr/>
          <p:nvPr/>
        </p:nvGraphicFramePr>
        <p:xfrm>
          <a:off x="4718919" y="4572000"/>
          <a:ext cx="3000000" cy="3000000"/>
        </p:xfrm>
        <a:graphic>
          <a:graphicData uri="http://schemas.openxmlformats.org/drawingml/2006/table">
            <a:tbl>
              <a:tblPr>
                <a:noFill/>
                <a:tableStyleId>{1C0A0DE9-12FE-47BD-A9D2-7341D32A3C46}</a:tableStyleId>
              </a:tblPr>
              <a:tblGrid>
                <a:gridCol w="1554200">
                  <a:extLst>
                    <a:ext uri="{9D8B030D-6E8A-4147-A177-3AD203B41FA5}">
                      <a16:colId xmlns:a16="http://schemas.microsoft.com/office/drawing/2014/main" val="20000"/>
                    </a:ext>
                  </a:extLst>
                </a:gridCol>
                <a:gridCol w="3790950">
                  <a:extLst>
                    <a:ext uri="{9D8B030D-6E8A-4147-A177-3AD203B41FA5}">
                      <a16:colId xmlns:a16="http://schemas.microsoft.com/office/drawing/2014/main" val="20001"/>
                    </a:ext>
                  </a:extLst>
                </a:gridCol>
                <a:gridCol w="1885950">
                  <a:extLst>
                    <a:ext uri="{9D8B030D-6E8A-4147-A177-3AD203B41FA5}">
                      <a16:colId xmlns:a16="http://schemas.microsoft.com/office/drawing/2014/main" val="20002"/>
                    </a:ext>
                  </a:extLst>
                </a:gridCol>
              </a:tblGrid>
              <a:tr h="748475">
                <a:tc>
                  <a:txBody>
                    <a:bodyPr/>
                    <a:lstStyle/>
                    <a:p>
                      <a:pPr marL="0" marR="0" lvl="0" indent="0" algn="l" rtl="0">
                        <a:lnSpc>
                          <a:spcPct val="100000"/>
                        </a:lnSpc>
                        <a:spcBef>
                          <a:spcPts val="0"/>
                        </a:spcBef>
                        <a:spcAft>
                          <a:spcPts val="0"/>
                        </a:spcAft>
                        <a:buClr>
                          <a:schemeClr val="dk1"/>
                        </a:buClr>
                        <a:buSzPts val="2200"/>
                        <a:buFont typeface="Open Sans"/>
                        <a:buNone/>
                      </a:pPr>
                      <a:r>
                        <a:rPr lang="en-US" sz="2200" u="none" strike="noStrike" cap="none">
                          <a:latin typeface="Open Sans"/>
                          <a:ea typeface="Open Sans"/>
                          <a:cs typeface="Open Sans"/>
                          <a:sym typeface="Open Sans"/>
                        </a:rPr>
                        <a:t>Word</a:t>
                      </a:r>
                      <a:endParaRPr sz="2200" u="none" strike="noStrike" cap="none">
                        <a:latin typeface="Open Sans"/>
                        <a:ea typeface="Open Sans"/>
                        <a:cs typeface="Open Sans"/>
                        <a:sym typeface="Open Sans"/>
                      </a:endParaRPr>
                    </a:p>
                  </a:txBody>
                  <a:tcPr marL="162525" marR="162525" marT="162525" marB="1625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accent4"/>
                    </a:solidFill>
                  </a:tcPr>
                </a:tc>
                <a:tc>
                  <a:txBody>
                    <a:bodyPr/>
                    <a:lstStyle/>
                    <a:p>
                      <a:pPr marL="0" marR="0" lvl="0" indent="0" algn="l" rtl="0">
                        <a:lnSpc>
                          <a:spcPct val="100000"/>
                        </a:lnSpc>
                        <a:spcBef>
                          <a:spcPts val="0"/>
                        </a:spcBef>
                        <a:spcAft>
                          <a:spcPts val="0"/>
                        </a:spcAft>
                        <a:buClr>
                          <a:schemeClr val="dk1"/>
                        </a:buClr>
                        <a:buSzPts val="2200"/>
                        <a:buFont typeface="Open Sans"/>
                        <a:buNone/>
                      </a:pPr>
                      <a:r>
                        <a:rPr lang="en-US" sz="2200" u="none" strike="noStrike" cap="none">
                          <a:latin typeface="Open Sans"/>
                          <a:ea typeface="Open Sans"/>
                          <a:cs typeface="Open Sans"/>
                          <a:sym typeface="Open Sans"/>
                        </a:rPr>
                        <a:t>Morphological Information</a:t>
                      </a:r>
                      <a:endParaRPr sz="2200" u="none" strike="noStrike" cap="none">
                        <a:latin typeface="Open Sans"/>
                        <a:ea typeface="Open Sans"/>
                        <a:cs typeface="Open Sans"/>
                        <a:sym typeface="Open Sans"/>
                      </a:endParaRPr>
                    </a:p>
                  </a:txBody>
                  <a:tcPr marL="162525" marR="162525" marT="162525" marB="1625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accent4"/>
                    </a:solidFill>
                  </a:tcPr>
                </a:tc>
                <a:tc>
                  <a:txBody>
                    <a:bodyPr/>
                    <a:lstStyle/>
                    <a:p>
                      <a:pPr marL="0" marR="0" lvl="0" indent="0" algn="l" rtl="0">
                        <a:lnSpc>
                          <a:spcPct val="100000"/>
                        </a:lnSpc>
                        <a:spcBef>
                          <a:spcPts val="0"/>
                        </a:spcBef>
                        <a:spcAft>
                          <a:spcPts val="0"/>
                        </a:spcAft>
                        <a:buClr>
                          <a:schemeClr val="dk1"/>
                        </a:buClr>
                        <a:buSzPts val="2200"/>
                        <a:buFont typeface="Open Sans"/>
                        <a:buNone/>
                      </a:pPr>
                      <a:r>
                        <a:rPr lang="en-US" sz="2200" u="none" strike="noStrike" cap="none">
                          <a:latin typeface="Open Sans"/>
                          <a:ea typeface="Open Sans"/>
                          <a:cs typeface="Open Sans"/>
                          <a:sym typeface="Open Sans"/>
                        </a:rPr>
                        <a:t>Lemma</a:t>
                      </a:r>
                      <a:endParaRPr sz="2200" u="none" strike="noStrike" cap="none">
                        <a:latin typeface="Open Sans"/>
                        <a:ea typeface="Open Sans"/>
                        <a:cs typeface="Open Sans"/>
                        <a:sym typeface="Open Sans"/>
                      </a:endParaRPr>
                    </a:p>
                  </a:txBody>
                  <a:tcPr marL="162525" marR="162525" marT="162525" marB="1625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accent4"/>
                    </a:solidFill>
                  </a:tcPr>
                </a:tc>
                <a:extLst>
                  <a:ext uri="{0D108BD9-81ED-4DB2-BD59-A6C34878D82A}">
                    <a16:rowId xmlns:a16="http://schemas.microsoft.com/office/drawing/2014/main" val="10000"/>
                  </a:ext>
                </a:extLst>
              </a:tr>
              <a:tr h="748475">
                <a:tc>
                  <a:txBody>
                    <a:bodyPr/>
                    <a:lstStyle/>
                    <a:p>
                      <a:pPr marL="0" marR="0" lvl="0" indent="0" algn="l" rtl="0">
                        <a:lnSpc>
                          <a:spcPct val="100000"/>
                        </a:lnSpc>
                        <a:spcBef>
                          <a:spcPts val="0"/>
                        </a:spcBef>
                        <a:spcAft>
                          <a:spcPts val="0"/>
                        </a:spcAft>
                        <a:buClr>
                          <a:schemeClr val="dk1"/>
                        </a:buClr>
                        <a:buSzPts val="2200"/>
                        <a:buFont typeface="Open Sans"/>
                        <a:buNone/>
                      </a:pPr>
                      <a:r>
                        <a:rPr lang="en-US" sz="2200" u="none" strike="noStrike" cap="none">
                          <a:latin typeface="Open Sans"/>
                          <a:ea typeface="Open Sans"/>
                          <a:cs typeface="Open Sans"/>
                          <a:sym typeface="Open Sans"/>
                        </a:rPr>
                        <a:t>Studying</a:t>
                      </a:r>
                      <a:endParaRPr sz="2200" u="none" strike="noStrike" cap="none">
                        <a:latin typeface="Open Sans"/>
                        <a:ea typeface="Open Sans"/>
                        <a:cs typeface="Open Sans"/>
                        <a:sym typeface="Open Sans"/>
                      </a:endParaRPr>
                    </a:p>
                  </a:txBody>
                  <a:tcPr marL="162525" marR="162525" marT="162525" marB="1625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2200"/>
                        <a:buFont typeface="Open Sans"/>
                        <a:buNone/>
                      </a:pPr>
                      <a:r>
                        <a:rPr lang="en-US" sz="2200" u="none" strike="noStrike" cap="none">
                          <a:latin typeface="Open Sans"/>
                          <a:ea typeface="Open Sans"/>
                          <a:cs typeface="Open Sans"/>
                          <a:sym typeface="Open Sans"/>
                        </a:rPr>
                        <a:t>Gerund of the word study</a:t>
                      </a:r>
                      <a:endParaRPr sz="2200" u="none" strike="noStrike" cap="none">
                        <a:latin typeface="Open Sans"/>
                        <a:ea typeface="Open Sans"/>
                        <a:cs typeface="Open Sans"/>
                        <a:sym typeface="Open Sans"/>
                      </a:endParaRPr>
                    </a:p>
                  </a:txBody>
                  <a:tcPr marL="162525" marR="162525" marT="162525" marB="1625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2200"/>
                        <a:buFont typeface="Open Sans"/>
                        <a:buNone/>
                      </a:pPr>
                      <a:r>
                        <a:rPr lang="en-US" sz="2200" u="none" strike="noStrike" cap="none">
                          <a:latin typeface="Open Sans"/>
                          <a:ea typeface="Open Sans"/>
                          <a:cs typeface="Open Sans"/>
                          <a:sym typeface="Open Sans"/>
                        </a:rPr>
                        <a:t>Study</a:t>
                      </a:r>
                      <a:endParaRPr sz="2200" u="none" strike="noStrike" cap="none">
                        <a:latin typeface="Open Sans"/>
                        <a:ea typeface="Open Sans"/>
                        <a:cs typeface="Open Sans"/>
                        <a:sym typeface="Open Sans"/>
                      </a:endParaRPr>
                    </a:p>
                  </a:txBody>
                  <a:tcPr marL="162525" marR="162525" marT="162525" marB="1625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708275">
                <a:tc>
                  <a:txBody>
                    <a:bodyPr/>
                    <a:lstStyle/>
                    <a:p>
                      <a:pPr marL="0" marR="0" lvl="0" indent="0" algn="l" rtl="0">
                        <a:lnSpc>
                          <a:spcPct val="100000"/>
                        </a:lnSpc>
                        <a:spcBef>
                          <a:spcPts val="0"/>
                        </a:spcBef>
                        <a:spcAft>
                          <a:spcPts val="0"/>
                        </a:spcAft>
                        <a:buClr>
                          <a:schemeClr val="dk1"/>
                        </a:buClr>
                        <a:buSzPts val="2200"/>
                        <a:buFont typeface="Open Sans"/>
                        <a:buNone/>
                      </a:pPr>
                      <a:r>
                        <a:rPr lang="en-US" sz="2200" u="none" strike="noStrike" cap="none">
                          <a:latin typeface="Open Sans"/>
                          <a:ea typeface="Open Sans"/>
                          <a:cs typeface="Open Sans"/>
                          <a:sym typeface="Open Sans"/>
                        </a:rPr>
                        <a:t>Ninez</a:t>
                      </a:r>
                      <a:endParaRPr sz="2200" u="none" strike="noStrike" cap="none">
                        <a:latin typeface="Open Sans"/>
                        <a:ea typeface="Open Sans"/>
                        <a:cs typeface="Open Sans"/>
                        <a:sym typeface="Open Sans"/>
                      </a:endParaRPr>
                    </a:p>
                  </a:txBody>
                  <a:tcPr marL="162525" marR="162525" marT="162525" marB="1625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2200"/>
                        <a:buFont typeface="Open Sans"/>
                        <a:buNone/>
                      </a:pPr>
                      <a:r>
                        <a:rPr lang="en-US" sz="2200" u="none" strike="noStrike" cap="none">
                          <a:latin typeface="Open Sans"/>
                          <a:ea typeface="Open Sans"/>
                          <a:cs typeface="Open Sans"/>
                          <a:sym typeface="Open Sans"/>
                        </a:rPr>
                        <a:t>Singular number of nine</a:t>
                      </a:r>
                      <a:endParaRPr sz="2200" u="none" strike="noStrike" cap="none">
                        <a:latin typeface="Open Sans"/>
                        <a:ea typeface="Open Sans"/>
                        <a:cs typeface="Open Sans"/>
                        <a:sym typeface="Open Sans"/>
                      </a:endParaRPr>
                    </a:p>
                  </a:txBody>
                  <a:tcPr marL="162525" marR="162525" marT="162525" marB="1625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2200"/>
                        <a:buFont typeface="Open Sans"/>
                        <a:buNone/>
                      </a:pPr>
                      <a:r>
                        <a:rPr lang="en-US" sz="2200" u="none" strike="noStrike" cap="none">
                          <a:latin typeface="Open Sans"/>
                          <a:ea typeface="Open Sans"/>
                          <a:cs typeface="Open Sans"/>
                          <a:sym typeface="Open Sans"/>
                        </a:rPr>
                        <a:t>Ninez</a:t>
                      </a:r>
                      <a:endParaRPr sz="2200" u="none" strike="noStrike" cap="none">
                        <a:latin typeface="Open Sans"/>
                        <a:ea typeface="Open Sans"/>
                        <a:cs typeface="Open Sans"/>
                        <a:sym typeface="Open Sans"/>
                      </a:endParaRPr>
                    </a:p>
                  </a:txBody>
                  <a:tcPr marL="162525" marR="162525" marT="162525" marB="1625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
        <p:nvSpPr>
          <p:cNvPr id="2204" name="Google Shape;2204;p22"/>
          <p:cNvSpPr/>
          <p:nvPr/>
        </p:nvSpPr>
        <p:spPr>
          <a:xfrm>
            <a:off x="4679036" y="4023588"/>
            <a:ext cx="1465466" cy="43088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a:solidFill>
                  <a:schemeClr val="dk1"/>
                </a:solidFill>
                <a:latin typeface="Open Sans"/>
                <a:ea typeface="Open Sans"/>
                <a:cs typeface="Open Sans"/>
                <a:sym typeface="Open Sans"/>
              </a:rPr>
              <a:t>Example:</a:t>
            </a:r>
            <a:endParaRPr sz="1400" b="0" i="0" u="none" strike="noStrike" cap="none">
              <a:solidFill>
                <a:srgbClr val="000000"/>
              </a:solidFill>
              <a:latin typeface="Arial"/>
              <a:ea typeface="Arial"/>
              <a:cs typeface="Arial"/>
              <a:sym typeface="Arial"/>
            </a:endParaRPr>
          </a:p>
        </p:txBody>
      </p:sp>
      <p:pic>
        <p:nvPicPr>
          <p:cNvPr id="2205" name="Google Shape;2205;p22"/>
          <p:cNvPicPr preferRelativeResize="0"/>
          <p:nvPr/>
        </p:nvPicPr>
        <p:blipFill rotWithShape="1">
          <a:blip r:embed="rId3">
            <a:alphaModFix/>
          </a:blip>
          <a:srcRect/>
          <a:stretch/>
        </p:blipFill>
        <p:spPr>
          <a:xfrm>
            <a:off x="1980779" y="506872"/>
            <a:ext cx="12263181" cy="624198"/>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2210"/>
        <p:cNvGrpSpPr/>
        <p:nvPr/>
      </p:nvGrpSpPr>
      <p:grpSpPr>
        <a:xfrm>
          <a:off x="0" y="0"/>
          <a:ext cx="0" cy="0"/>
          <a:chOff x="0" y="0"/>
          <a:chExt cx="0" cy="0"/>
        </a:xfrm>
      </p:grpSpPr>
      <p:sp>
        <p:nvSpPr>
          <p:cNvPr id="2211" name="Google Shape;2211;p96"/>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115000"/>
              </a:lnSpc>
              <a:spcBef>
                <a:spcPts val="0"/>
              </a:spcBef>
              <a:spcAft>
                <a:spcPts val="0"/>
              </a:spcAft>
              <a:buSzPts val="4400"/>
              <a:buNone/>
            </a:pPr>
            <a:r>
              <a:rPr lang="en-US"/>
              <a:t>Sequence or Text Processing: Chunking and Chinking</a:t>
            </a:r>
            <a:endParaRPr/>
          </a:p>
        </p:txBody>
      </p:sp>
      <p:pic>
        <p:nvPicPr>
          <p:cNvPr id="2212" name="Google Shape;2212;p96"/>
          <p:cNvPicPr preferRelativeResize="0"/>
          <p:nvPr/>
        </p:nvPicPr>
        <p:blipFill rotWithShape="1">
          <a:blip r:embed="rId3">
            <a:alphaModFix/>
          </a:blip>
          <a:srcRect/>
          <a:stretch/>
        </p:blipFill>
        <p:spPr>
          <a:xfrm>
            <a:off x="693145" y="535245"/>
            <a:ext cx="14838449" cy="567453"/>
          </a:xfrm>
          <a:prstGeom prst="rect">
            <a:avLst/>
          </a:prstGeom>
          <a:noFill/>
          <a:ln>
            <a:noFill/>
          </a:ln>
        </p:spPr>
      </p:pic>
      <p:grpSp>
        <p:nvGrpSpPr>
          <p:cNvPr id="2213" name="Google Shape;2213;p96"/>
          <p:cNvGrpSpPr/>
          <p:nvPr/>
        </p:nvGrpSpPr>
        <p:grpSpPr>
          <a:xfrm>
            <a:off x="4645411" y="1460398"/>
            <a:ext cx="6972800" cy="6961643"/>
            <a:chOff x="2610906" y="610653"/>
            <a:chExt cx="3922200" cy="3922200"/>
          </a:xfrm>
        </p:grpSpPr>
        <p:sp>
          <p:nvSpPr>
            <p:cNvPr id="2214" name="Google Shape;2214;p96"/>
            <p:cNvSpPr/>
            <p:nvPr/>
          </p:nvSpPr>
          <p:spPr>
            <a:xfrm rot="-4980021">
              <a:off x="3204123" y="1186472"/>
              <a:ext cx="2771960" cy="2771960"/>
            </a:xfrm>
            <a:prstGeom prst="blockArc">
              <a:avLst>
                <a:gd name="adj1" fmla="val 12602522"/>
                <a:gd name="adj2" fmla="val 16867657"/>
                <a:gd name="adj3" fmla="val 20844"/>
              </a:avLst>
            </a:prstGeom>
            <a:solidFill>
              <a:srgbClr val="1F887E"/>
            </a:solidFill>
            <a:ln>
              <a:noFill/>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Open Sans"/>
                <a:ea typeface="Open Sans"/>
                <a:cs typeface="Open Sans"/>
                <a:sym typeface="Open Sans"/>
              </a:endParaRPr>
            </a:p>
          </p:txBody>
        </p:sp>
        <p:sp>
          <p:nvSpPr>
            <p:cNvPr id="2215" name="Google Shape;2215;p96"/>
            <p:cNvSpPr/>
            <p:nvPr/>
          </p:nvSpPr>
          <p:spPr>
            <a:xfrm rot="7920309">
              <a:off x="3183402" y="1183149"/>
              <a:ext cx="2777207" cy="2777207"/>
            </a:xfrm>
            <a:prstGeom prst="blockArc">
              <a:avLst>
                <a:gd name="adj1" fmla="val 12602522"/>
                <a:gd name="adj2" fmla="val 16867657"/>
                <a:gd name="adj3" fmla="val 20844"/>
              </a:avLst>
            </a:prstGeom>
            <a:solidFill>
              <a:srgbClr val="1B786E"/>
            </a:solidFill>
            <a:ln>
              <a:noFill/>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Open Sans"/>
                <a:ea typeface="Open Sans"/>
                <a:cs typeface="Open Sans"/>
                <a:sym typeface="Open Sans"/>
              </a:endParaRPr>
            </a:p>
          </p:txBody>
        </p:sp>
        <p:sp>
          <p:nvSpPr>
            <p:cNvPr id="2216" name="Google Shape;2216;p96"/>
            <p:cNvSpPr/>
            <p:nvPr/>
          </p:nvSpPr>
          <p:spPr>
            <a:xfrm rot="3600063">
              <a:off x="3186335" y="1195681"/>
              <a:ext cx="2777488" cy="2777488"/>
            </a:xfrm>
            <a:prstGeom prst="blockArc">
              <a:avLst>
                <a:gd name="adj1" fmla="val 12602522"/>
                <a:gd name="adj2" fmla="val 16867657"/>
                <a:gd name="adj3" fmla="val 20844"/>
              </a:avLst>
            </a:prstGeom>
            <a:solidFill>
              <a:srgbClr val="155B54"/>
            </a:solidFill>
            <a:ln>
              <a:noFill/>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Open Sans"/>
                <a:ea typeface="Open Sans"/>
                <a:cs typeface="Open Sans"/>
                <a:sym typeface="Open Sans"/>
              </a:endParaRPr>
            </a:p>
          </p:txBody>
        </p:sp>
        <p:sp>
          <p:nvSpPr>
            <p:cNvPr id="2217" name="Google Shape;2217;p96"/>
            <p:cNvSpPr/>
            <p:nvPr/>
          </p:nvSpPr>
          <p:spPr>
            <a:xfrm rot="4024705">
              <a:off x="5326681" y="1940898"/>
              <a:ext cx="578477" cy="579147"/>
            </a:xfrm>
            <a:prstGeom prst="pie">
              <a:avLst>
                <a:gd name="adj1" fmla="val 6190354"/>
                <a:gd name="adj2" fmla="val 14996165"/>
              </a:avLst>
            </a:prstGeom>
            <a:solidFill>
              <a:srgbClr val="1B786E"/>
            </a:solidFill>
            <a:ln>
              <a:noFill/>
            </a:ln>
            <a:effectLst>
              <a:outerShdw blurRad="142875" algn="bl" rotWithShape="0">
                <a:srgbClr val="000000">
                  <a:alpha val="41568"/>
                </a:srgbClr>
              </a:outerShdw>
            </a:effectLst>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Open Sans"/>
                <a:ea typeface="Open Sans"/>
                <a:cs typeface="Open Sans"/>
                <a:sym typeface="Open Sans"/>
              </a:endParaRPr>
            </a:p>
          </p:txBody>
        </p:sp>
        <p:sp>
          <p:nvSpPr>
            <p:cNvPr id="2218" name="Google Shape;2218;p96"/>
            <p:cNvSpPr/>
            <p:nvPr/>
          </p:nvSpPr>
          <p:spPr>
            <a:xfrm rot="-6816027">
              <a:off x="5326729" y="1940918"/>
              <a:ext cx="578485" cy="579035"/>
            </a:xfrm>
            <a:prstGeom prst="pie">
              <a:avLst>
                <a:gd name="adj1" fmla="val 4028252"/>
                <a:gd name="adj2" fmla="val 17183677"/>
              </a:avLst>
            </a:prstGeom>
            <a:solidFill>
              <a:srgbClr val="1B786E"/>
            </a:solidFill>
            <a:ln>
              <a:noFill/>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Open Sans"/>
                <a:ea typeface="Open Sans"/>
                <a:cs typeface="Open Sans"/>
                <a:sym typeface="Open Sans"/>
              </a:endParaRPr>
            </a:p>
          </p:txBody>
        </p:sp>
        <p:sp>
          <p:nvSpPr>
            <p:cNvPr id="2219" name="Google Shape;2219;p96"/>
            <p:cNvSpPr/>
            <p:nvPr/>
          </p:nvSpPr>
          <p:spPr>
            <a:xfrm rot="-9359762">
              <a:off x="3193941" y="1176205"/>
              <a:ext cx="2777287" cy="2777287"/>
            </a:xfrm>
            <a:prstGeom prst="blockArc">
              <a:avLst>
                <a:gd name="adj1" fmla="val 12602522"/>
                <a:gd name="adj2" fmla="val 16867657"/>
                <a:gd name="adj3" fmla="val 20844"/>
              </a:avLst>
            </a:prstGeom>
            <a:solidFill>
              <a:srgbClr val="1D7E74"/>
            </a:solidFill>
            <a:ln>
              <a:noFill/>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Open Sans"/>
                <a:ea typeface="Open Sans"/>
                <a:cs typeface="Open Sans"/>
                <a:sym typeface="Open Sans"/>
              </a:endParaRPr>
            </a:p>
          </p:txBody>
        </p:sp>
        <p:sp>
          <p:nvSpPr>
            <p:cNvPr id="2220" name="Google Shape;2220;p96"/>
            <p:cNvSpPr/>
            <p:nvPr/>
          </p:nvSpPr>
          <p:spPr>
            <a:xfrm rot="-8936366">
              <a:off x="3659126" y="3173505"/>
              <a:ext cx="578551" cy="578963"/>
            </a:xfrm>
            <a:prstGeom prst="pie">
              <a:avLst>
                <a:gd name="adj1" fmla="val 6190354"/>
                <a:gd name="adj2" fmla="val 14996165"/>
              </a:avLst>
            </a:prstGeom>
            <a:solidFill>
              <a:srgbClr val="1F887E"/>
            </a:solidFill>
            <a:ln>
              <a:noFill/>
            </a:ln>
            <a:effectLst>
              <a:outerShdw blurRad="142875" algn="bl" rotWithShape="0">
                <a:srgbClr val="000000">
                  <a:alpha val="41568"/>
                </a:srgbClr>
              </a:outerShdw>
            </a:effectLst>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Open Sans"/>
                <a:ea typeface="Open Sans"/>
                <a:cs typeface="Open Sans"/>
                <a:sym typeface="Open Sans"/>
              </a:endParaRPr>
            </a:p>
          </p:txBody>
        </p:sp>
        <p:sp>
          <p:nvSpPr>
            <p:cNvPr id="2221" name="Google Shape;2221;p96"/>
            <p:cNvSpPr/>
            <p:nvPr/>
          </p:nvSpPr>
          <p:spPr>
            <a:xfrm rot="1824498">
              <a:off x="3659375" y="3173497"/>
              <a:ext cx="578475" cy="578885"/>
            </a:xfrm>
            <a:prstGeom prst="pie">
              <a:avLst>
                <a:gd name="adj1" fmla="val 4028252"/>
                <a:gd name="adj2" fmla="val 17183677"/>
              </a:avLst>
            </a:prstGeom>
            <a:solidFill>
              <a:srgbClr val="1F887E"/>
            </a:solidFill>
            <a:ln>
              <a:noFill/>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Open Sans"/>
                <a:ea typeface="Open Sans"/>
                <a:cs typeface="Open Sans"/>
                <a:sym typeface="Open Sans"/>
              </a:endParaRPr>
            </a:p>
          </p:txBody>
        </p:sp>
        <p:sp>
          <p:nvSpPr>
            <p:cNvPr id="2222" name="Google Shape;2222;p96"/>
            <p:cNvSpPr/>
            <p:nvPr/>
          </p:nvSpPr>
          <p:spPr>
            <a:xfrm rot="-600092">
              <a:off x="3198852" y="1195456"/>
              <a:ext cx="2777611" cy="2777611"/>
            </a:xfrm>
            <a:prstGeom prst="blockArc">
              <a:avLst>
                <a:gd name="adj1" fmla="val 12513247"/>
                <a:gd name="adj2" fmla="val 16867657"/>
                <a:gd name="adj3" fmla="val 20844"/>
              </a:avLst>
            </a:prstGeom>
            <a:solidFill>
              <a:srgbClr val="249C90"/>
            </a:solidFill>
            <a:ln>
              <a:noFill/>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Open Sans"/>
                <a:ea typeface="Open Sans"/>
                <a:cs typeface="Open Sans"/>
                <a:sym typeface="Open Sans"/>
              </a:endParaRPr>
            </a:p>
          </p:txBody>
        </p:sp>
        <p:sp>
          <p:nvSpPr>
            <p:cNvPr id="2223" name="Google Shape;2223;p96"/>
            <p:cNvSpPr/>
            <p:nvPr/>
          </p:nvSpPr>
          <p:spPr>
            <a:xfrm rot="-176551">
              <a:off x="4312105" y="1195442"/>
              <a:ext cx="578563" cy="579162"/>
            </a:xfrm>
            <a:prstGeom prst="pie">
              <a:avLst>
                <a:gd name="adj1" fmla="val 6190354"/>
                <a:gd name="adj2" fmla="val 14996165"/>
              </a:avLst>
            </a:prstGeom>
            <a:solidFill>
              <a:srgbClr val="155B54"/>
            </a:solidFill>
            <a:ln>
              <a:noFill/>
            </a:ln>
            <a:effectLst>
              <a:outerShdw blurRad="142875" algn="bl" rotWithShape="0">
                <a:srgbClr val="000000">
                  <a:alpha val="41568"/>
                </a:srgbClr>
              </a:outerShdw>
            </a:effectLst>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Open Sans"/>
                <a:ea typeface="Open Sans"/>
                <a:cs typeface="Open Sans"/>
                <a:sym typeface="Open Sans"/>
              </a:endParaRPr>
            </a:p>
          </p:txBody>
        </p:sp>
        <p:sp>
          <p:nvSpPr>
            <p:cNvPr id="2224" name="Google Shape;2224;p96"/>
            <p:cNvSpPr/>
            <p:nvPr/>
          </p:nvSpPr>
          <p:spPr>
            <a:xfrm rot="10584085">
              <a:off x="4312088" y="1195622"/>
              <a:ext cx="578340" cy="578939"/>
            </a:xfrm>
            <a:prstGeom prst="pie">
              <a:avLst>
                <a:gd name="adj1" fmla="val 4028252"/>
                <a:gd name="adj2" fmla="val 17183677"/>
              </a:avLst>
            </a:prstGeom>
            <a:solidFill>
              <a:srgbClr val="155B54"/>
            </a:solidFill>
            <a:ln>
              <a:noFill/>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Open Sans"/>
                <a:ea typeface="Open Sans"/>
                <a:cs typeface="Open Sans"/>
                <a:sym typeface="Open Sans"/>
              </a:endParaRPr>
            </a:p>
          </p:txBody>
        </p:sp>
        <p:sp>
          <p:nvSpPr>
            <p:cNvPr id="2225" name="Google Shape;2225;p96"/>
            <p:cNvSpPr/>
            <p:nvPr/>
          </p:nvSpPr>
          <p:spPr>
            <a:xfrm rot="8344778">
              <a:off x="4940929" y="3162886"/>
              <a:ext cx="578465" cy="578888"/>
            </a:xfrm>
            <a:prstGeom prst="pie">
              <a:avLst>
                <a:gd name="adj1" fmla="val 6190354"/>
                <a:gd name="adj2" fmla="val 14996165"/>
              </a:avLst>
            </a:prstGeom>
            <a:solidFill>
              <a:srgbClr val="1D7E74"/>
            </a:solidFill>
            <a:ln>
              <a:noFill/>
            </a:ln>
            <a:effectLst>
              <a:outerShdw blurRad="142875" algn="bl" rotWithShape="0">
                <a:srgbClr val="000000">
                  <a:alpha val="41568"/>
                </a:srgbClr>
              </a:outerShdw>
            </a:effectLst>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Open Sans"/>
                <a:ea typeface="Open Sans"/>
                <a:cs typeface="Open Sans"/>
                <a:sym typeface="Open Sans"/>
              </a:endParaRPr>
            </a:p>
          </p:txBody>
        </p:sp>
        <p:sp>
          <p:nvSpPr>
            <p:cNvPr id="2226" name="Google Shape;2226;p96"/>
            <p:cNvSpPr/>
            <p:nvPr/>
          </p:nvSpPr>
          <p:spPr>
            <a:xfrm rot="-2495643">
              <a:off x="4941000" y="3162728"/>
              <a:ext cx="578445" cy="579093"/>
            </a:xfrm>
            <a:prstGeom prst="pie">
              <a:avLst>
                <a:gd name="adj1" fmla="val 4028252"/>
                <a:gd name="adj2" fmla="val 17183677"/>
              </a:avLst>
            </a:prstGeom>
            <a:solidFill>
              <a:srgbClr val="1D7E74"/>
            </a:solidFill>
            <a:ln>
              <a:noFill/>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Open Sans"/>
                <a:ea typeface="Open Sans"/>
                <a:cs typeface="Open Sans"/>
                <a:sym typeface="Open Sans"/>
              </a:endParaRPr>
            </a:p>
          </p:txBody>
        </p:sp>
        <p:sp>
          <p:nvSpPr>
            <p:cNvPr id="2227" name="Google Shape;2227;p96"/>
            <p:cNvSpPr/>
            <p:nvPr/>
          </p:nvSpPr>
          <p:spPr>
            <a:xfrm rot="-4556960">
              <a:off x="3257335" y="1939059"/>
              <a:ext cx="578302" cy="578957"/>
            </a:xfrm>
            <a:prstGeom prst="pie">
              <a:avLst>
                <a:gd name="adj1" fmla="val 6190354"/>
                <a:gd name="adj2" fmla="val 14996165"/>
              </a:avLst>
            </a:prstGeom>
            <a:solidFill>
              <a:srgbClr val="249C90"/>
            </a:solidFill>
            <a:ln>
              <a:noFill/>
            </a:ln>
            <a:effectLst>
              <a:outerShdw blurRad="142875" algn="bl" rotWithShape="0">
                <a:srgbClr val="000000">
                  <a:alpha val="41568"/>
                </a:srgbClr>
              </a:outerShdw>
            </a:effectLst>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Open Sans"/>
                <a:ea typeface="Open Sans"/>
                <a:cs typeface="Open Sans"/>
                <a:sym typeface="Open Sans"/>
              </a:endParaRPr>
            </a:p>
          </p:txBody>
        </p:sp>
        <p:sp>
          <p:nvSpPr>
            <p:cNvPr id="2228" name="Google Shape;2228;p96"/>
            <p:cNvSpPr/>
            <p:nvPr/>
          </p:nvSpPr>
          <p:spPr>
            <a:xfrm rot="6204541">
              <a:off x="3257468" y="1938977"/>
              <a:ext cx="578264" cy="578917"/>
            </a:xfrm>
            <a:prstGeom prst="pie">
              <a:avLst>
                <a:gd name="adj1" fmla="val 4028252"/>
                <a:gd name="adj2" fmla="val 17183677"/>
              </a:avLst>
            </a:prstGeom>
            <a:solidFill>
              <a:srgbClr val="249C90"/>
            </a:solidFill>
            <a:ln>
              <a:noFill/>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Open Sans"/>
                <a:ea typeface="Open Sans"/>
                <a:cs typeface="Open Sans"/>
                <a:sym typeface="Open Sans"/>
              </a:endParaRPr>
            </a:p>
          </p:txBody>
        </p:sp>
        <p:sp>
          <p:nvSpPr>
            <p:cNvPr id="2229" name="Google Shape;2229;p96"/>
            <p:cNvSpPr txBox="1"/>
            <p:nvPr/>
          </p:nvSpPr>
          <p:spPr>
            <a:xfrm>
              <a:off x="4341900" y="1271896"/>
              <a:ext cx="507900" cy="266100"/>
            </a:xfrm>
            <a:prstGeom prst="rect">
              <a:avLst/>
            </a:prstGeom>
            <a:noFill/>
            <a:ln>
              <a:noFill/>
            </a:ln>
          </p:spPr>
          <p:txBody>
            <a:bodyPr spcFirstLastPara="1" wrap="square" lIns="162525" tIns="162525" rIns="162525" bIns="162525"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1" i="0" u="none" strike="noStrike" cap="none">
                  <a:solidFill>
                    <a:srgbClr val="FFFFFF"/>
                  </a:solidFill>
                  <a:latin typeface="Open Sans"/>
                  <a:ea typeface="Open Sans"/>
                  <a:cs typeface="Open Sans"/>
                  <a:sym typeface="Open Sans"/>
                </a:rPr>
                <a:t>05</a:t>
              </a:r>
              <a:endParaRPr sz="1800" b="1" i="0" u="none" strike="noStrike" cap="none">
                <a:solidFill>
                  <a:srgbClr val="FFFFFF"/>
                </a:solidFill>
                <a:latin typeface="Open Sans"/>
                <a:ea typeface="Open Sans"/>
                <a:cs typeface="Open Sans"/>
                <a:sym typeface="Open Sans"/>
              </a:endParaRPr>
            </a:p>
          </p:txBody>
        </p:sp>
        <p:sp>
          <p:nvSpPr>
            <p:cNvPr id="2230" name="Google Shape;2230;p96"/>
            <p:cNvSpPr txBox="1"/>
            <p:nvPr/>
          </p:nvSpPr>
          <p:spPr>
            <a:xfrm>
              <a:off x="3274219" y="2018364"/>
              <a:ext cx="507900" cy="266100"/>
            </a:xfrm>
            <a:prstGeom prst="rect">
              <a:avLst/>
            </a:prstGeom>
            <a:noFill/>
            <a:ln>
              <a:noFill/>
            </a:ln>
          </p:spPr>
          <p:txBody>
            <a:bodyPr spcFirstLastPara="1" wrap="square" lIns="162525" tIns="162525" rIns="162525" bIns="162525"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1" i="0" u="none" strike="noStrike" cap="none">
                  <a:solidFill>
                    <a:srgbClr val="FFFFFF"/>
                  </a:solidFill>
                  <a:latin typeface="Open Sans"/>
                  <a:ea typeface="Open Sans"/>
                  <a:cs typeface="Open Sans"/>
                  <a:sym typeface="Open Sans"/>
                </a:rPr>
                <a:t>01</a:t>
              </a:r>
              <a:endParaRPr sz="1800" b="1" i="0" u="none" strike="noStrike" cap="none">
                <a:solidFill>
                  <a:srgbClr val="FFFFFF"/>
                </a:solidFill>
                <a:latin typeface="Open Sans"/>
                <a:ea typeface="Open Sans"/>
                <a:cs typeface="Open Sans"/>
                <a:sym typeface="Open Sans"/>
              </a:endParaRPr>
            </a:p>
          </p:txBody>
        </p:sp>
        <p:sp>
          <p:nvSpPr>
            <p:cNvPr id="2231" name="Google Shape;2231;p96"/>
            <p:cNvSpPr txBox="1"/>
            <p:nvPr/>
          </p:nvSpPr>
          <p:spPr>
            <a:xfrm>
              <a:off x="3685317" y="3247321"/>
              <a:ext cx="507900" cy="266100"/>
            </a:xfrm>
            <a:prstGeom prst="rect">
              <a:avLst/>
            </a:prstGeom>
            <a:noFill/>
            <a:ln>
              <a:noFill/>
            </a:ln>
          </p:spPr>
          <p:txBody>
            <a:bodyPr spcFirstLastPara="1" wrap="square" lIns="162525" tIns="162525" rIns="162525" bIns="162525"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1" i="0" u="none" strike="noStrike" cap="none">
                  <a:solidFill>
                    <a:srgbClr val="FFFFFF"/>
                  </a:solidFill>
                  <a:latin typeface="Open Sans"/>
                  <a:ea typeface="Open Sans"/>
                  <a:cs typeface="Open Sans"/>
                  <a:sym typeface="Open Sans"/>
                </a:rPr>
                <a:t>02</a:t>
              </a:r>
              <a:endParaRPr sz="1800" b="1" i="0" u="none" strike="noStrike" cap="none">
                <a:solidFill>
                  <a:srgbClr val="FFFFFF"/>
                </a:solidFill>
                <a:latin typeface="Open Sans"/>
                <a:ea typeface="Open Sans"/>
                <a:cs typeface="Open Sans"/>
                <a:sym typeface="Open Sans"/>
              </a:endParaRPr>
            </a:p>
          </p:txBody>
        </p:sp>
        <p:sp>
          <p:nvSpPr>
            <p:cNvPr id="2232" name="Google Shape;2232;p96"/>
            <p:cNvSpPr txBox="1"/>
            <p:nvPr/>
          </p:nvSpPr>
          <p:spPr>
            <a:xfrm>
              <a:off x="4955323" y="3247321"/>
              <a:ext cx="507900" cy="266100"/>
            </a:xfrm>
            <a:prstGeom prst="rect">
              <a:avLst/>
            </a:prstGeom>
            <a:noFill/>
            <a:ln>
              <a:noFill/>
            </a:ln>
          </p:spPr>
          <p:txBody>
            <a:bodyPr spcFirstLastPara="1" wrap="square" lIns="162525" tIns="162525" rIns="162525" bIns="162525"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1" i="0" u="none" strike="noStrike" cap="none">
                  <a:solidFill>
                    <a:srgbClr val="FFFFFF"/>
                  </a:solidFill>
                  <a:latin typeface="Open Sans"/>
                  <a:ea typeface="Open Sans"/>
                  <a:cs typeface="Open Sans"/>
                  <a:sym typeface="Open Sans"/>
                </a:rPr>
                <a:t>03</a:t>
              </a:r>
              <a:endParaRPr sz="1800" b="1" i="0" u="none" strike="noStrike" cap="none">
                <a:solidFill>
                  <a:srgbClr val="FFFFFF"/>
                </a:solidFill>
                <a:latin typeface="Open Sans"/>
                <a:ea typeface="Open Sans"/>
                <a:cs typeface="Open Sans"/>
                <a:sym typeface="Open Sans"/>
              </a:endParaRPr>
            </a:p>
          </p:txBody>
        </p:sp>
        <p:sp>
          <p:nvSpPr>
            <p:cNvPr id="2233" name="Google Shape;2233;p96"/>
            <p:cNvSpPr txBox="1"/>
            <p:nvPr/>
          </p:nvSpPr>
          <p:spPr>
            <a:xfrm>
              <a:off x="5364737" y="2018364"/>
              <a:ext cx="507900" cy="266100"/>
            </a:xfrm>
            <a:prstGeom prst="rect">
              <a:avLst/>
            </a:prstGeom>
            <a:noFill/>
            <a:ln>
              <a:noFill/>
            </a:ln>
          </p:spPr>
          <p:txBody>
            <a:bodyPr spcFirstLastPara="1" wrap="square" lIns="162525" tIns="162525" rIns="162525" bIns="162525"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1" i="0" u="none" strike="noStrike" cap="none">
                  <a:solidFill>
                    <a:srgbClr val="FFFFFF"/>
                  </a:solidFill>
                  <a:latin typeface="Open Sans"/>
                  <a:ea typeface="Open Sans"/>
                  <a:cs typeface="Open Sans"/>
                  <a:sym typeface="Open Sans"/>
                </a:rPr>
                <a:t>04</a:t>
              </a:r>
              <a:endParaRPr sz="1800" b="1" i="0" u="none" strike="noStrike" cap="none">
                <a:solidFill>
                  <a:srgbClr val="FFFFFF"/>
                </a:solidFill>
                <a:latin typeface="Open Sans"/>
                <a:ea typeface="Open Sans"/>
                <a:cs typeface="Open Sans"/>
                <a:sym typeface="Open Sans"/>
              </a:endParaRPr>
            </a:p>
          </p:txBody>
        </p:sp>
      </p:grpSp>
      <p:grpSp>
        <p:nvGrpSpPr>
          <p:cNvPr id="2234" name="Google Shape;2234;p96"/>
          <p:cNvGrpSpPr/>
          <p:nvPr/>
        </p:nvGrpSpPr>
        <p:grpSpPr>
          <a:xfrm>
            <a:off x="178418" y="2772903"/>
            <a:ext cx="6717621" cy="1020634"/>
            <a:chOff x="88551" y="1393230"/>
            <a:chExt cx="3778662" cy="574106"/>
          </a:xfrm>
        </p:grpSpPr>
        <p:cxnSp>
          <p:nvCxnSpPr>
            <p:cNvPr id="2235" name="Google Shape;2235;p96"/>
            <p:cNvCxnSpPr/>
            <p:nvPr/>
          </p:nvCxnSpPr>
          <p:spPr>
            <a:xfrm rot="10800000">
              <a:off x="2642013" y="1654113"/>
              <a:ext cx="1225200" cy="0"/>
            </a:xfrm>
            <a:prstGeom prst="straightConnector1">
              <a:avLst/>
            </a:prstGeom>
            <a:noFill/>
            <a:ln w="9525" cap="flat" cmpd="sng">
              <a:solidFill>
                <a:srgbClr val="249C90"/>
              </a:solidFill>
              <a:prstDash val="solid"/>
              <a:round/>
              <a:headEnd type="none" w="sm" len="sm"/>
              <a:tailEnd type="oval" w="med" len="med"/>
            </a:ln>
          </p:spPr>
        </p:cxnSp>
        <p:sp>
          <p:nvSpPr>
            <p:cNvPr id="2236" name="Google Shape;2236;p96"/>
            <p:cNvSpPr txBox="1"/>
            <p:nvPr/>
          </p:nvSpPr>
          <p:spPr>
            <a:xfrm>
              <a:off x="88551" y="1393230"/>
              <a:ext cx="2512500" cy="574106"/>
            </a:xfrm>
            <a:prstGeom prst="rect">
              <a:avLst/>
            </a:prstGeom>
            <a:noFill/>
            <a:ln>
              <a:noFill/>
            </a:ln>
          </p:spPr>
          <p:txBody>
            <a:bodyPr spcFirstLastPara="1" wrap="square" lIns="162525" tIns="162525" rIns="162525" bIns="162525" anchor="ctr" anchorCtr="0">
              <a:noAutofit/>
            </a:bodyPr>
            <a:lstStyle/>
            <a:p>
              <a:pPr marL="0" marR="0" lvl="0" indent="0" algn="r" rtl="0">
                <a:lnSpc>
                  <a:spcPct val="100000"/>
                </a:lnSpc>
                <a:spcBef>
                  <a:spcPts val="0"/>
                </a:spcBef>
                <a:spcAft>
                  <a:spcPts val="0"/>
                </a:spcAft>
                <a:buClr>
                  <a:srgbClr val="000000"/>
                </a:buClr>
                <a:buSzPts val="2200"/>
                <a:buFont typeface="Arial"/>
                <a:buNone/>
              </a:pPr>
              <a:r>
                <a:rPr lang="en-US" sz="2200" b="0" i="0" u="none" strike="noStrike" cap="none">
                  <a:solidFill>
                    <a:srgbClr val="000000"/>
                  </a:solidFill>
                  <a:latin typeface="Open Sans"/>
                  <a:ea typeface="Open Sans"/>
                  <a:cs typeface="Open Sans"/>
                  <a:sym typeface="Open Sans"/>
                </a:rPr>
                <a:t>It is simplest technique used for entity detection</a:t>
              </a:r>
              <a:endParaRPr sz="1400" b="0" i="0" u="none" strike="noStrike" cap="none">
                <a:solidFill>
                  <a:srgbClr val="000000"/>
                </a:solidFill>
                <a:latin typeface="Arial"/>
                <a:ea typeface="Arial"/>
                <a:cs typeface="Arial"/>
                <a:sym typeface="Arial"/>
              </a:endParaRPr>
            </a:p>
          </p:txBody>
        </p:sp>
      </p:grpSp>
      <p:grpSp>
        <p:nvGrpSpPr>
          <p:cNvPr id="2237" name="Google Shape;2237;p96"/>
          <p:cNvGrpSpPr/>
          <p:nvPr/>
        </p:nvGrpSpPr>
        <p:grpSpPr>
          <a:xfrm>
            <a:off x="836190" y="5467298"/>
            <a:ext cx="5534917" cy="843498"/>
            <a:chOff x="458550" y="2908827"/>
            <a:chExt cx="3113388" cy="474467"/>
          </a:xfrm>
        </p:grpSpPr>
        <p:cxnSp>
          <p:nvCxnSpPr>
            <p:cNvPr id="2238" name="Google Shape;2238;p96"/>
            <p:cNvCxnSpPr/>
            <p:nvPr/>
          </p:nvCxnSpPr>
          <p:spPr>
            <a:xfrm rot="10800000">
              <a:off x="2641938" y="3108425"/>
              <a:ext cx="930000" cy="0"/>
            </a:xfrm>
            <a:prstGeom prst="straightConnector1">
              <a:avLst/>
            </a:prstGeom>
            <a:noFill/>
            <a:ln w="9525" cap="flat" cmpd="sng">
              <a:solidFill>
                <a:srgbClr val="1F887E"/>
              </a:solidFill>
              <a:prstDash val="solid"/>
              <a:round/>
              <a:headEnd type="none" w="sm" len="sm"/>
              <a:tailEnd type="oval" w="med" len="med"/>
            </a:ln>
          </p:spPr>
        </p:cxnSp>
        <p:sp>
          <p:nvSpPr>
            <p:cNvPr id="2239" name="Google Shape;2239;p96"/>
            <p:cNvSpPr txBox="1"/>
            <p:nvPr/>
          </p:nvSpPr>
          <p:spPr>
            <a:xfrm>
              <a:off x="458550" y="2908827"/>
              <a:ext cx="2131091" cy="474467"/>
            </a:xfrm>
            <a:prstGeom prst="rect">
              <a:avLst/>
            </a:prstGeom>
            <a:noFill/>
            <a:ln>
              <a:noFill/>
            </a:ln>
          </p:spPr>
          <p:txBody>
            <a:bodyPr spcFirstLastPara="1" wrap="square" lIns="162525" tIns="162525" rIns="162525" bIns="162525" anchor="ctr" anchorCtr="0">
              <a:noAutofit/>
            </a:bodyPr>
            <a:lstStyle/>
            <a:p>
              <a:pPr marL="0" marR="0" lvl="0" indent="0" algn="r" rtl="0">
                <a:lnSpc>
                  <a:spcPct val="100000"/>
                </a:lnSpc>
                <a:spcBef>
                  <a:spcPts val="0"/>
                </a:spcBef>
                <a:spcAft>
                  <a:spcPts val="0"/>
                </a:spcAft>
                <a:buClr>
                  <a:srgbClr val="000000"/>
                </a:buClr>
                <a:buSzPts val="2200"/>
                <a:buFont typeface="Arial"/>
                <a:buNone/>
              </a:pPr>
              <a:r>
                <a:rPr lang="en-US" sz="2200" b="0" i="0" u="none" strike="noStrike" cap="none">
                  <a:solidFill>
                    <a:srgbClr val="000000"/>
                  </a:solidFill>
                  <a:latin typeface="Open Sans"/>
                  <a:ea typeface="Open Sans"/>
                  <a:cs typeface="Open Sans"/>
                  <a:sym typeface="Open Sans"/>
                </a:rPr>
                <a:t>Chinking a way to remove a chunk from chunk</a:t>
              </a:r>
              <a:endParaRPr sz="2200" b="0" i="0" u="none" strike="noStrike" cap="none">
                <a:solidFill>
                  <a:srgbClr val="000000"/>
                </a:solidFill>
                <a:latin typeface="Open Sans"/>
                <a:ea typeface="Open Sans"/>
                <a:cs typeface="Open Sans"/>
                <a:sym typeface="Open Sans"/>
              </a:endParaRPr>
            </a:p>
          </p:txBody>
        </p:sp>
      </p:grpSp>
      <p:grpSp>
        <p:nvGrpSpPr>
          <p:cNvPr id="2240" name="Google Shape;2240;p96"/>
          <p:cNvGrpSpPr/>
          <p:nvPr/>
        </p:nvGrpSpPr>
        <p:grpSpPr>
          <a:xfrm>
            <a:off x="8301416" y="6501958"/>
            <a:ext cx="7666467" cy="1643733"/>
            <a:chOff x="4657738" y="3490826"/>
            <a:chExt cx="4312389" cy="924600"/>
          </a:xfrm>
        </p:grpSpPr>
        <p:cxnSp>
          <p:nvCxnSpPr>
            <p:cNvPr id="2241" name="Google Shape;2241;p96"/>
            <p:cNvCxnSpPr/>
            <p:nvPr/>
          </p:nvCxnSpPr>
          <p:spPr>
            <a:xfrm>
              <a:off x="4657738" y="3854000"/>
              <a:ext cx="1838700" cy="0"/>
            </a:xfrm>
            <a:prstGeom prst="straightConnector1">
              <a:avLst/>
            </a:prstGeom>
            <a:noFill/>
            <a:ln w="9525" cap="flat" cmpd="sng">
              <a:solidFill>
                <a:srgbClr val="1D7E74"/>
              </a:solidFill>
              <a:prstDash val="solid"/>
              <a:round/>
              <a:headEnd type="none" w="sm" len="sm"/>
              <a:tailEnd type="oval" w="med" len="med"/>
            </a:ln>
          </p:spPr>
        </p:cxnSp>
        <p:sp>
          <p:nvSpPr>
            <p:cNvPr id="2242" name="Google Shape;2242;p96"/>
            <p:cNvSpPr txBox="1"/>
            <p:nvPr/>
          </p:nvSpPr>
          <p:spPr>
            <a:xfrm>
              <a:off x="6633391" y="3490826"/>
              <a:ext cx="2336736" cy="924600"/>
            </a:xfrm>
            <a:prstGeom prst="rect">
              <a:avLst/>
            </a:prstGeom>
            <a:noFill/>
            <a:ln>
              <a:noFill/>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000000"/>
                  </a:solidFill>
                  <a:latin typeface="Open Sans"/>
                  <a:ea typeface="Open Sans"/>
                  <a:cs typeface="Open Sans"/>
                  <a:sym typeface="Open Sans"/>
                </a:rPr>
                <a:t>Chunk pattern are made by normal regular expression which are designed and modified to match the part of speech tags</a:t>
              </a:r>
              <a:endParaRPr sz="2200" b="0" i="0" u="none" strike="noStrike" cap="none">
                <a:solidFill>
                  <a:srgbClr val="000000"/>
                </a:solidFill>
                <a:latin typeface="Open Sans"/>
                <a:ea typeface="Open Sans"/>
                <a:cs typeface="Open Sans"/>
                <a:sym typeface="Open Sans"/>
              </a:endParaRPr>
            </a:p>
          </p:txBody>
        </p:sp>
      </p:grpSp>
      <p:grpSp>
        <p:nvGrpSpPr>
          <p:cNvPr id="2243" name="Google Shape;2243;p96"/>
          <p:cNvGrpSpPr/>
          <p:nvPr/>
        </p:nvGrpSpPr>
        <p:grpSpPr>
          <a:xfrm>
            <a:off x="9282927" y="2798411"/>
            <a:ext cx="6973071" cy="910816"/>
            <a:chOff x="5209838" y="1407581"/>
            <a:chExt cx="3922353" cy="512334"/>
          </a:xfrm>
        </p:grpSpPr>
        <p:sp>
          <p:nvSpPr>
            <p:cNvPr id="2244" name="Google Shape;2244;p96"/>
            <p:cNvSpPr txBox="1"/>
            <p:nvPr/>
          </p:nvSpPr>
          <p:spPr>
            <a:xfrm>
              <a:off x="6633391" y="1407581"/>
              <a:ext cx="2498800" cy="512334"/>
            </a:xfrm>
            <a:prstGeom prst="rect">
              <a:avLst/>
            </a:prstGeom>
            <a:noFill/>
            <a:ln>
              <a:noFill/>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000000"/>
                  </a:solidFill>
                  <a:latin typeface="Open Sans"/>
                  <a:ea typeface="Open Sans"/>
                  <a:cs typeface="Open Sans"/>
                  <a:sym typeface="Open Sans"/>
                </a:rPr>
                <a:t>It is the process of extracting meaningful short phrases from sentences by analyzing the parts of speech</a:t>
              </a:r>
              <a:endParaRPr sz="2200" b="0" i="0" u="none" strike="noStrike" cap="none">
                <a:solidFill>
                  <a:srgbClr val="000000"/>
                </a:solidFill>
                <a:latin typeface="Open Sans"/>
                <a:ea typeface="Open Sans"/>
                <a:cs typeface="Open Sans"/>
                <a:sym typeface="Open Sans"/>
              </a:endParaRPr>
            </a:p>
          </p:txBody>
        </p:sp>
        <p:cxnSp>
          <p:nvCxnSpPr>
            <p:cNvPr id="2245" name="Google Shape;2245;p96"/>
            <p:cNvCxnSpPr/>
            <p:nvPr/>
          </p:nvCxnSpPr>
          <p:spPr>
            <a:xfrm>
              <a:off x="5209838" y="1654113"/>
              <a:ext cx="1286700" cy="0"/>
            </a:xfrm>
            <a:prstGeom prst="straightConnector1">
              <a:avLst/>
            </a:prstGeom>
            <a:noFill/>
            <a:ln w="9525" cap="flat" cmpd="sng">
              <a:solidFill>
                <a:srgbClr val="155B54"/>
              </a:solidFill>
              <a:prstDash val="solid"/>
              <a:round/>
              <a:headEnd type="none" w="sm" len="sm"/>
              <a:tailEnd type="oval" w="med" len="med"/>
            </a:ln>
          </p:spPr>
        </p:cxnSp>
      </p:grpSp>
      <p:grpSp>
        <p:nvGrpSpPr>
          <p:cNvPr id="2246" name="Google Shape;2246;p96"/>
          <p:cNvGrpSpPr/>
          <p:nvPr/>
        </p:nvGrpSpPr>
        <p:grpSpPr>
          <a:xfrm>
            <a:off x="9994838" y="4503714"/>
            <a:ext cx="6171953" cy="1643733"/>
            <a:chOff x="5610288" y="2366814"/>
            <a:chExt cx="3471722" cy="924600"/>
          </a:xfrm>
        </p:grpSpPr>
        <p:cxnSp>
          <p:nvCxnSpPr>
            <p:cNvPr id="2247" name="Google Shape;2247;p96"/>
            <p:cNvCxnSpPr/>
            <p:nvPr/>
          </p:nvCxnSpPr>
          <p:spPr>
            <a:xfrm>
              <a:off x="5610288" y="2775650"/>
              <a:ext cx="886200" cy="0"/>
            </a:xfrm>
            <a:prstGeom prst="straightConnector1">
              <a:avLst/>
            </a:prstGeom>
            <a:noFill/>
            <a:ln w="9525" cap="flat" cmpd="sng">
              <a:solidFill>
                <a:srgbClr val="1B786E"/>
              </a:solidFill>
              <a:prstDash val="solid"/>
              <a:round/>
              <a:headEnd type="none" w="sm" len="sm"/>
              <a:tailEnd type="oval" w="med" len="med"/>
            </a:ln>
          </p:spPr>
        </p:cxnSp>
        <p:sp>
          <p:nvSpPr>
            <p:cNvPr id="2248" name="Google Shape;2248;p96"/>
            <p:cNvSpPr txBox="1"/>
            <p:nvPr/>
          </p:nvSpPr>
          <p:spPr>
            <a:xfrm>
              <a:off x="6583583" y="2366814"/>
              <a:ext cx="2498427" cy="924600"/>
            </a:xfrm>
            <a:prstGeom prst="rect">
              <a:avLst/>
            </a:prstGeom>
            <a:noFill/>
            <a:ln>
              <a:noFill/>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000000"/>
                  </a:solidFill>
                  <a:latin typeface="Open Sans"/>
                  <a:ea typeface="Open Sans"/>
                  <a:cs typeface="Open Sans"/>
                  <a:sym typeface="Open Sans"/>
                </a:rPr>
                <a:t>Words or patterns can also be defined. These should not be a part of chunk and such words are known as chinks</a:t>
              </a:r>
              <a:endParaRPr sz="2200" b="0" i="0" u="none" strike="noStrike" cap="none">
                <a:solidFill>
                  <a:srgbClr val="000000"/>
                </a:solidFill>
                <a:latin typeface="Open Sans"/>
                <a:ea typeface="Open Sans"/>
                <a:cs typeface="Open Sans"/>
                <a:sym typeface="Open Sans"/>
              </a:endParaRPr>
            </a:p>
          </p:txBody>
        </p:sp>
      </p:gr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2253"/>
        <p:cNvGrpSpPr/>
        <p:nvPr/>
      </p:nvGrpSpPr>
      <p:grpSpPr>
        <a:xfrm>
          <a:off x="0" y="0"/>
          <a:ext cx="0" cy="0"/>
          <a:chOff x="0" y="0"/>
          <a:chExt cx="0" cy="0"/>
        </a:xfrm>
      </p:grpSpPr>
      <p:sp>
        <p:nvSpPr>
          <p:cNvPr id="2254" name="Google Shape;2254;p24"/>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115000"/>
              </a:lnSpc>
              <a:spcBef>
                <a:spcPts val="0"/>
              </a:spcBef>
              <a:spcAft>
                <a:spcPts val="0"/>
              </a:spcAft>
              <a:buSzPts val="4400"/>
              <a:buNone/>
            </a:pPr>
            <a:r>
              <a:rPr lang="en-US"/>
              <a:t>Sequence or Text Processing: Regular Expression</a:t>
            </a:r>
            <a:endParaRPr/>
          </a:p>
        </p:txBody>
      </p:sp>
      <p:sp>
        <p:nvSpPr>
          <p:cNvPr id="2255" name="Google Shape;2255;p24"/>
          <p:cNvSpPr txBox="1"/>
          <p:nvPr/>
        </p:nvSpPr>
        <p:spPr>
          <a:xfrm>
            <a:off x="6637068" y="3433873"/>
            <a:ext cx="8930034" cy="824817"/>
          </a:xfrm>
          <a:prstGeom prst="rect">
            <a:avLst/>
          </a:prstGeom>
          <a:noFill/>
          <a:ln>
            <a:noFill/>
          </a:ln>
        </p:spPr>
        <p:txBody>
          <a:bodyPr spcFirstLastPara="1" wrap="square" lIns="146275" tIns="73125" rIns="146275" bIns="73125"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chemeClr val="dk1"/>
                </a:solidFill>
                <a:latin typeface="Open Sans"/>
                <a:ea typeface="Open Sans"/>
                <a:cs typeface="Open Sans"/>
                <a:sym typeface="Open Sans"/>
              </a:rPr>
              <a:t>Some words or symbols which are not present in standard dictionary are also not recognized by any search processes.</a:t>
            </a:r>
            <a:endParaRPr sz="1400" b="0" i="0" u="none" strike="noStrike" cap="none">
              <a:solidFill>
                <a:srgbClr val="000000"/>
              </a:solidFill>
              <a:latin typeface="Arial"/>
              <a:ea typeface="Arial"/>
              <a:cs typeface="Arial"/>
              <a:sym typeface="Arial"/>
            </a:endParaRPr>
          </a:p>
        </p:txBody>
      </p:sp>
      <p:sp>
        <p:nvSpPr>
          <p:cNvPr id="2256" name="Google Shape;2256;p24"/>
          <p:cNvSpPr txBox="1"/>
          <p:nvPr/>
        </p:nvSpPr>
        <p:spPr>
          <a:xfrm>
            <a:off x="6637068" y="4395748"/>
            <a:ext cx="8668608" cy="824817"/>
          </a:xfrm>
          <a:prstGeom prst="rect">
            <a:avLst/>
          </a:prstGeom>
          <a:noFill/>
          <a:ln>
            <a:noFill/>
          </a:ln>
        </p:spPr>
        <p:txBody>
          <a:bodyPr spcFirstLastPara="1" wrap="square" lIns="146275" tIns="73125" rIns="146275" bIns="73125"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chemeClr val="dk1"/>
                </a:solidFill>
                <a:latin typeface="Open Sans"/>
                <a:ea typeface="Open Sans"/>
                <a:cs typeface="Open Sans"/>
                <a:sym typeface="Open Sans"/>
              </a:rPr>
              <a:t>Examples: hashtags, acronyms, and colloquial slangs </a:t>
            </a:r>
            <a:endParaRPr sz="1400" b="0" i="0" u="none" strike="noStrike" cap="none">
              <a:solidFill>
                <a:srgbClr val="000000"/>
              </a:solidFill>
              <a:latin typeface="Arial"/>
              <a:ea typeface="Arial"/>
              <a:cs typeface="Arial"/>
              <a:sym typeface="Arial"/>
            </a:endParaRPr>
          </a:p>
        </p:txBody>
      </p:sp>
      <p:sp>
        <p:nvSpPr>
          <p:cNvPr id="2257" name="Google Shape;2257;p24"/>
          <p:cNvSpPr/>
          <p:nvPr/>
        </p:nvSpPr>
        <p:spPr>
          <a:xfrm rot="10800000" flipH="1">
            <a:off x="6574307" y="4447594"/>
            <a:ext cx="105307" cy="609061"/>
          </a:xfrm>
          <a:prstGeom prst="round2SameRect">
            <a:avLst>
              <a:gd name="adj1" fmla="val 50000"/>
              <a:gd name="adj2" fmla="val 50000"/>
            </a:avLst>
          </a:prstGeom>
          <a:solidFill>
            <a:schemeClr val="accent2"/>
          </a:solidFill>
          <a:ln>
            <a:noFill/>
          </a:ln>
        </p:spPr>
        <p:txBody>
          <a:bodyPr spcFirstLastPara="1" wrap="square" lIns="146275" tIns="73125" rIns="146275" bIns="73125" anchor="ctr" anchorCtr="0">
            <a:noAutofit/>
          </a:bodyPr>
          <a:lstStyle/>
          <a:p>
            <a:pPr marL="0" marR="0" lvl="0" indent="0" algn="ctr" rtl="0">
              <a:lnSpc>
                <a:spcPct val="100000"/>
              </a:lnSpc>
              <a:spcBef>
                <a:spcPts val="0"/>
              </a:spcBef>
              <a:spcAft>
                <a:spcPts val="0"/>
              </a:spcAft>
              <a:buClr>
                <a:srgbClr val="000000"/>
              </a:buClr>
              <a:buSzPts val="2933"/>
              <a:buFont typeface="Arial"/>
              <a:buNone/>
            </a:pPr>
            <a:endParaRPr sz="2933" b="0" i="0" u="none" strike="noStrike" cap="none">
              <a:solidFill>
                <a:schemeClr val="dk1"/>
              </a:solidFill>
              <a:latin typeface="Calibri"/>
              <a:ea typeface="Calibri"/>
              <a:cs typeface="Calibri"/>
              <a:sym typeface="Calibri"/>
            </a:endParaRPr>
          </a:p>
        </p:txBody>
      </p:sp>
      <p:sp>
        <p:nvSpPr>
          <p:cNvPr id="2258" name="Google Shape;2258;p24"/>
          <p:cNvSpPr/>
          <p:nvPr/>
        </p:nvSpPr>
        <p:spPr>
          <a:xfrm rot="10800000" flipH="1">
            <a:off x="6574307" y="3574352"/>
            <a:ext cx="105307" cy="609061"/>
          </a:xfrm>
          <a:prstGeom prst="round2SameRect">
            <a:avLst>
              <a:gd name="adj1" fmla="val 50000"/>
              <a:gd name="adj2" fmla="val 50000"/>
            </a:avLst>
          </a:prstGeom>
          <a:solidFill>
            <a:schemeClr val="accent1"/>
          </a:solidFill>
          <a:ln>
            <a:noFill/>
          </a:ln>
        </p:spPr>
        <p:txBody>
          <a:bodyPr spcFirstLastPara="1" wrap="square" lIns="146275" tIns="73125" rIns="146275" bIns="73125" anchor="ctr" anchorCtr="0">
            <a:noAutofit/>
          </a:bodyPr>
          <a:lstStyle/>
          <a:p>
            <a:pPr marL="0" marR="0" lvl="0" indent="0" algn="ctr" rtl="0">
              <a:lnSpc>
                <a:spcPct val="100000"/>
              </a:lnSpc>
              <a:spcBef>
                <a:spcPts val="0"/>
              </a:spcBef>
              <a:spcAft>
                <a:spcPts val="0"/>
              </a:spcAft>
              <a:buClr>
                <a:srgbClr val="000000"/>
              </a:buClr>
              <a:buSzPts val="2933"/>
              <a:buFont typeface="Arial"/>
              <a:buNone/>
            </a:pPr>
            <a:endParaRPr sz="2933" b="0" i="0" u="none" strike="noStrike" cap="none">
              <a:solidFill>
                <a:schemeClr val="dk1"/>
              </a:solidFill>
              <a:latin typeface="Calibri"/>
              <a:ea typeface="Calibri"/>
              <a:cs typeface="Calibri"/>
              <a:sym typeface="Calibri"/>
            </a:endParaRPr>
          </a:p>
        </p:txBody>
      </p:sp>
      <p:sp>
        <p:nvSpPr>
          <p:cNvPr id="2259" name="Google Shape;2259;p24"/>
          <p:cNvSpPr/>
          <p:nvPr/>
        </p:nvSpPr>
        <p:spPr>
          <a:xfrm>
            <a:off x="6326026" y="5824251"/>
            <a:ext cx="9460282" cy="43088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a:solidFill>
                  <a:schemeClr val="dk1"/>
                </a:solidFill>
                <a:latin typeface="Open Sans"/>
                <a:ea typeface="Open Sans"/>
                <a:cs typeface="Open Sans"/>
                <a:sym typeface="Open Sans"/>
              </a:rPr>
              <a:t>Note: </a:t>
            </a:r>
            <a:r>
              <a:rPr lang="en-US" sz="2200" b="0" i="0" u="none" strike="noStrike" cap="none">
                <a:solidFill>
                  <a:schemeClr val="dk1"/>
                </a:solidFill>
                <a:latin typeface="Open Sans"/>
                <a:ea typeface="Open Sans"/>
                <a:cs typeface="Open Sans"/>
                <a:sym typeface="Open Sans"/>
              </a:rPr>
              <a:t>With the help of regular expression, we can remove these things.</a:t>
            </a:r>
            <a:endParaRPr sz="1400" b="0" i="0" u="none" strike="noStrike" cap="none">
              <a:solidFill>
                <a:srgbClr val="000000"/>
              </a:solidFill>
              <a:latin typeface="Arial"/>
              <a:ea typeface="Arial"/>
              <a:cs typeface="Arial"/>
              <a:sym typeface="Arial"/>
            </a:endParaRPr>
          </a:p>
        </p:txBody>
      </p:sp>
      <p:sp>
        <p:nvSpPr>
          <p:cNvPr id="2260" name="Google Shape;2260;p24"/>
          <p:cNvSpPr txBox="1"/>
          <p:nvPr/>
        </p:nvSpPr>
        <p:spPr>
          <a:xfrm>
            <a:off x="6462796" y="2659595"/>
            <a:ext cx="3505255" cy="76944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a:solidFill>
                  <a:schemeClr val="dk1"/>
                </a:solidFill>
                <a:latin typeface="Open Sans"/>
                <a:ea typeface="Open Sans"/>
                <a:cs typeface="Open Sans"/>
                <a:sym typeface="Open Sans"/>
              </a:rPr>
              <a:t>Object Standardization:</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endParaRPr sz="2200" b="1" i="0" u="none" strike="noStrike" cap="none">
              <a:solidFill>
                <a:schemeClr val="dk1"/>
              </a:solidFill>
              <a:latin typeface="Open Sans"/>
              <a:ea typeface="Open Sans"/>
              <a:cs typeface="Open Sans"/>
              <a:sym typeface="Open Sans"/>
            </a:endParaRPr>
          </a:p>
        </p:txBody>
      </p:sp>
      <p:grpSp>
        <p:nvGrpSpPr>
          <p:cNvPr id="2261" name="Google Shape;2261;p24"/>
          <p:cNvGrpSpPr/>
          <p:nvPr/>
        </p:nvGrpSpPr>
        <p:grpSpPr>
          <a:xfrm>
            <a:off x="6456299" y="3125541"/>
            <a:ext cx="3582583" cy="48767"/>
            <a:chOff x="1775295" y="2028842"/>
            <a:chExt cx="3021910" cy="45719"/>
          </a:xfrm>
        </p:grpSpPr>
        <p:sp>
          <p:nvSpPr>
            <p:cNvPr id="2262" name="Google Shape;2262;p24"/>
            <p:cNvSpPr/>
            <p:nvPr/>
          </p:nvSpPr>
          <p:spPr>
            <a:xfrm rot="10800000" flipH="1">
              <a:off x="1775295" y="2028842"/>
              <a:ext cx="540353" cy="45719"/>
            </a:xfrm>
            <a:prstGeom prst="rect">
              <a:avLst/>
            </a:prstGeom>
            <a:solidFill>
              <a:schemeClr val="accent1"/>
            </a:solidFill>
            <a:ln>
              <a:noFill/>
            </a:ln>
          </p:spPr>
          <p:txBody>
            <a:bodyPr spcFirstLastPara="1" wrap="square" lIns="162525" tIns="81250" rIns="162525" bIns="8125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Calibri"/>
                <a:ea typeface="Calibri"/>
                <a:cs typeface="Calibri"/>
                <a:sym typeface="Calibri"/>
              </a:endParaRPr>
            </a:p>
          </p:txBody>
        </p:sp>
        <p:sp>
          <p:nvSpPr>
            <p:cNvPr id="2263" name="Google Shape;2263;p24"/>
            <p:cNvSpPr/>
            <p:nvPr/>
          </p:nvSpPr>
          <p:spPr>
            <a:xfrm rot="10800000" flipH="1">
              <a:off x="2390858" y="2028842"/>
              <a:ext cx="540353" cy="45719"/>
            </a:xfrm>
            <a:prstGeom prst="rect">
              <a:avLst/>
            </a:prstGeom>
            <a:solidFill>
              <a:schemeClr val="accent2"/>
            </a:solidFill>
            <a:ln>
              <a:noFill/>
            </a:ln>
          </p:spPr>
          <p:txBody>
            <a:bodyPr spcFirstLastPara="1" wrap="square" lIns="162525" tIns="81250" rIns="162525" bIns="8125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Calibri"/>
                <a:ea typeface="Calibri"/>
                <a:cs typeface="Calibri"/>
                <a:sym typeface="Calibri"/>
              </a:endParaRPr>
            </a:p>
          </p:txBody>
        </p:sp>
        <p:sp>
          <p:nvSpPr>
            <p:cNvPr id="2264" name="Google Shape;2264;p24"/>
            <p:cNvSpPr/>
            <p:nvPr/>
          </p:nvSpPr>
          <p:spPr>
            <a:xfrm rot="10800000" flipH="1">
              <a:off x="3025596" y="2028842"/>
              <a:ext cx="540353" cy="45719"/>
            </a:xfrm>
            <a:prstGeom prst="rect">
              <a:avLst/>
            </a:prstGeom>
            <a:solidFill>
              <a:schemeClr val="accent3"/>
            </a:solidFill>
            <a:ln>
              <a:noFill/>
            </a:ln>
          </p:spPr>
          <p:txBody>
            <a:bodyPr spcFirstLastPara="1" wrap="square" lIns="162525" tIns="81250" rIns="162525" bIns="8125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Calibri"/>
                <a:ea typeface="Calibri"/>
                <a:cs typeface="Calibri"/>
                <a:sym typeface="Calibri"/>
              </a:endParaRPr>
            </a:p>
          </p:txBody>
        </p:sp>
        <p:sp>
          <p:nvSpPr>
            <p:cNvPr id="2265" name="Google Shape;2265;p24"/>
            <p:cNvSpPr/>
            <p:nvPr/>
          </p:nvSpPr>
          <p:spPr>
            <a:xfrm rot="10800000" flipH="1">
              <a:off x="3641289" y="2028842"/>
              <a:ext cx="540353" cy="45719"/>
            </a:xfrm>
            <a:prstGeom prst="rect">
              <a:avLst/>
            </a:prstGeom>
            <a:solidFill>
              <a:schemeClr val="accent4"/>
            </a:solidFill>
            <a:ln>
              <a:noFill/>
            </a:ln>
          </p:spPr>
          <p:txBody>
            <a:bodyPr spcFirstLastPara="1" wrap="square" lIns="162525" tIns="81250" rIns="162525" bIns="8125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Calibri"/>
                <a:ea typeface="Calibri"/>
                <a:cs typeface="Calibri"/>
                <a:sym typeface="Calibri"/>
              </a:endParaRPr>
            </a:p>
          </p:txBody>
        </p:sp>
        <p:sp>
          <p:nvSpPr>
            <p:cNvPr id="2266" name="Google Shape;2266;p24"/>
            <p:cNvSpPr/>
            <p:nvPr/>
          </p:nvSpPr>
          <p:spPr>
            <a:xfrm rot="10800000" flipH="1">
              <a:off x="4256852" y="2028842"/>
              <a:ext cx="540353" cy="45719"/>
            </a:xfrm>
            <a:prstGeom prst="rect">
              <a:avLst/>
            </a:prstGeom>
            <a:solidFill>
              <a:schemeClr val="accent5"/>
            </a:solidFill>
            <a:ln>
              <a:noFill/>
            </a:ln>
          </p:spPr>
          <p:txBody>
            <a:bodyPr spcFirstLastPara="1" wrap="square" lIns="162525" tIns="81250" rIns="162525" bIns="8125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Calibri"/>
                <a:ea typeface="Calibri"/>
                <a:cs typeface="Calibri"/>
                <a:sym typeface="Calibri"/>
              </a:endParaRPr>
            </a:p>
          </p:txBody>
        </p:sp>
      </p:grpSp>
      <p:sp>
        <p:nvSpPr>
          <p:cNvPr id="2267" name="Google Shape;2267;p24"/>
          <p:cNvSpPr/>
          <p:nvPr/>
        </p:nvSpPr>
        <p:spPr>
          <a:xfrm>
            <a:off x="2284769" y="1594215"/>
            <a:ext cx="2758455" cy="2758875"/>
          </a:xfrm>
          <a:custGeom>
            <a:avLst/>
            <a:gdLst/>
            <a:ahLst/>
            <a:cxnLst/>
            <a:rect l="l" t="t" r="r" b="b"/>
            <a:pathLst>
              <a:path w="120000" h="120000" extrusionOk="0">
                <a:moveTo>
                  <a:pt x="8412" y="60000"/>
                </a:moveTo>
                <a:lnTo>
                  <a:pt x="8412" y="60000"/>
                </a:lnTo>
                <a:cubicBezTo>
                  <a:pt x="8412" y="32962"/>
                  <a:pt x="29287" y="10511"/>
                  <a:pt x="56253" y="8547"/>
                </a:cubicBezTo>
                <a:cubicBezTo>
                  <a:pt x="83219" y="6583"/>
                  <a:pt x="107126" y="25773"/>
                  <a:pt x="111044" y="52526"/>
                </a:cubicBezTo>
                <a:cubicBezTo>
                  <a:pt x="114961" y="79279"/>
                  <a:pt x="97559" y="104517"/>
                  <a:pt x="71162" y="110367"/>
                </a:cubicBezTo>
                <a:lnTo>
                  <a:pt x="70593" y="118429"/>
                </a:lnTo>
                <a:lnTo>
                  <a:pt x="56830" y="104890"/>
                </a:lnTo>
                <a:lnTo>
                  <a:pt x="72706" y="88508"/>
                </a:lnTo>
                <a:lnTo>
                  <a:pt x="72145" y="96445"/>
                </a:lnTo>
                <a:cubicBezTo>
                  <a:pt x="90761" y="90240"/>
                  <a:pt x="101708" y="70999"/>
                  <a:pt x="97532" y="51824"/>
                </a:cubicBezTo>
                <a:cubicBezTo>
                  <a:pt x="93356" y="32649"/>
                  <a:pt x="75399" y="19705"/>
                  <a:pt x="55889" y="21805"/>
                </a:cubicBezTo>
                <a:cubicBezTo>
                  <a:pt x="36379" y="23906"/>
                  <a:pt x="21588" y="40375"/>
                  <a:pt x="21588" y="6000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68" name="Google Shape;2268;p24"/>
          <p:cNvSpPr/>
          <p:nvPr/>
        </p:nvSpPr>
        <p:spPr>
          <a:xfrm>
            <a:off x="1518618" y="3179393"/>
            <a:ext cx="2758455" cy="2758875"/>
          </a:xfrm>
          <a:custGeom>
            <a:avLst/>
            <a:gdLst/>
            <a:ahLst/>
            <a:cxnLst/>
            <a:rect l="l" t="t" r="r" b="b"/>
            <a:pathLst>
              <a:path w="120000" h="120000" extrusionOk="0">
                <a:moveTo>
                  <a:pt x="96481" y="23524"/>
                </a:moveTo>
                <a:lnTo>
                  <a:pt x="87165" y="32840"/>
                </a:lnTo>
                <a:cubicBezTo>
                  <a:pt x="75945" y="21617"/>
                  <a:pt x="58981" y="18448"/>
                  <a:pt x="44467" y="24866"/>
                </a:cubicBezTo>
                <a:cubicBezTo>
                  <a:pt x="29954" y="31283"/>
                  <a:pt x="20881" y="45964"/>
                  <a:pt x="21631" y="61816"/>
                </a:cubicBezTo>
                <a:cubicBezTo>
                  <a:pt x="22381" y="77668"/>
                  <a:pt x="32801" y="91427"/>
                  <a:pt x="47855" y="96445"/>
                </a:cubicBezTo>
                <a:lnTo>
                  <a:pt x="47294" y="88508"/>
                </a:lnTo>
                <a:lnTo>
                  <a:pt x="63170" y="104890"/>
                </a:lnTo>
                <a:lnTo>
                  <a:pt x="49407" y="118429"/>
                </a:lnTo>
                <a:lnTo>
                  <a:pt x="48838" y="110367"/>
                </a:lnTo>
                <a:lnTo>
                  <a:pt x="48838" y="110367"/>
                </a:lnTo>
                <a:cubicBezTo>
                  <a:pt x="27395" y="105615"/>
                  <a:pt x="11311" y="87806"/>
                  <a:pt x="8761" y="65990"/>
                </a:cubicBezTo>
                <a:cubicBezTo>
                  <a:pt x="6211" y="44174"/>
                  <a:pt x="17753" y="23136"/>
                  <a:pt x="37522" y="13566"/>
                </a:cubicBezTo>
                <a:cubicBezTo>
                  <a:pt x="57291" y="3995"/>
                  <a:pt x="80952" y="7992"/>
                  <a:pt x="96481" y="23524"/>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69" name="Google Shape;2269;p24"/>
          <p:cNvSpPr/>
          <p:nvPr/>
        </p:nvSpPr>
        <p:spPr>
          <a:xfrm>
            <a:off x="2481098" y="4954267"/>
            <a:ext cx="2369940" cy="2370889"/>
          </a:xfrm>
          <a:prstGeom prst="blockArc">
            <a:avLst>
              <a:gd name="adj1" fmla="val 13500000"/>
              <a:gd name="adj2" fmla="val 10800000"/>
              <a:gd name="adj3" fmla="val 12740"/>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270" name="Google Shape;2270;p24"/>
          <p:cNvPicPr preferRelativeResize="0"/>
          <p:nvPr/>
        </p:nvPicPr>
        <p:blipFill rotWithShape="1">
          <a:blip r:embed="rId3">
            <a:alphaModFix/>
          </a:blip>
          <a:srcRect/>
          <a:stretch/>
        </p:blipFill>
        <p:spPr>
          <a:xfrm>
            <a:off x="1367620" y="526750"/>
            <a:ext cx="13489499" cy="624198"/>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2275"/>
        <p:cNvGrpSpPr/>
        <p:nvPr/>
      </p:nvGrpSpPr>
      <p:grpSpPr>
        <a:xfrm>
          <a:off x="0" y="0"/>
          <a:ext cx="0" cy="0"/>
          <a:chOff x="0" y="0"/>
          <a:chExt cx="0" cy="0"/>
        </a:xfrm>
      </p:grpSpPr>
      <p:sp>
        <p:nvSpPr>
          <p:cNvPr id="2276" name="Google Shape;2276;p25"/>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115000"/>
              </a:lnSpc>
              <a:spcBef>
                <a:spcPts val="0"/>
              </a:spcBef>
              <a:spcAft>
                <a:spcPts val="0"/>
              </a:spcAft>
              <a:buSzPts val="4400"/>
              <a:buNone/>
            </a:pPr>
            <a:r>
              <a:rPr lang="en-US"/>
              <a:t>Sequence or Text Processing: Regular Expression</a:t>
            </a:r>
            <a:endParaRPr/>
          </a:p>
        </p:txBody>
      </p:sp>
      <p:graphicFrame>
        <p:nvGraphicFramePr>
          <p:cNvPr id="2277" name="Google Shape;2277;p25"/>
          <p:cNvGraphicFramePr/>
          <p:nvPr/>
        </p:nvGraphicFramePr>
        <p:xfrm>
          <a:off x="2943216" y="4816137"/>
          <a:ext cx="3000000" cy="3000000"/>
        </p:xfrm>
        <a:graphic>
          <a:graphicData uri="http://schemas.openxmlformats.org/drawingml/2006/table">
            <a:tbl>
              <a:tblPr firstRow="1" bandRow="1">
                <a:noFill/>
                <a:tableStyleId>{43B95D1A-CD5F-4B9D-BBE4-EA7A11DCDF62}</a:tableStyleId>
              </a:tblPr>
              <a:tblGrid>
                <a:gridCol w="2343175">
                  <a:extLst>
                    <a:ext uri="{9D8B030D-6E8A-4147-A177-3AD203B41FA5}">
                      <a16:colId xmlns:a16="http://schemas.microsoft.com/office/drawing/2014/main" val="20000"/>
                    </a:ext>
                  </a:extLst>
                </a:gridCol>
                <a:gridCol w="5575600">
                  <a:extLst>
                    <a:ext uri="{9D8B030D-6E8A-4147-A177-3AD203B41FA5}">
                      <a16:colId xmlns:a16="http://schemas.microsoft.com/office/drawing/2014/main" val="20001"/>
                    </a:ext>
                  </a:extLst>
                </a:gridCol>
              </a:tblGrid>
              <a:tr h="529950">
                <a:tc>
                  <a:txBody>
                    <a:bodyPr/>
                    <a:lstStyle/>
                    <a:p>
                      <a:pPr marL="0" marR="0" lvl="0" indent="0" algn="l" rtl="0">
                        <a:lnSpc>
                          <a:spcPct val="100000"/>
                        </a:lnSpc>
                        <a:spcBef>
                          <a:spcPts val="0"/>
                        </a:spcBef>
                        <a:spcAft>
                          <a:spcPts val="0"/>
                        </a:spcAft>
                        <a:buClr>
                          <a:srgbClr val="000000"/>
                        </a:buClr>
                        <a:buSzPts val="2200"/>
                        <a:buFont typeface="Arial"/>
                        <a:buNone/>
                      </a:pPr>
                      <a:r>
                        <a:rPr lang="en-US" sz="2200" b="1" u="none" strike="noStrike" cap="none">
                          <a:solidFill>
                            <a:srgbClr val="0C0C0C"/>
                          </a:solidFill>
                          <a:latin typeface="Open Sans"/>
                          <a:ea typeface="Open Sans"/>
                          <a:cs typeface="Open Sans"/>
                          <a:sym typeface="Open Sans"/>
                        </a:rPr>
                        <a:t>Expression</a:t>
                      </a:r>
                      <a:endParaRPr sz="2200" b="1" u="none" strike="noStrike" cap="none">
                        <a:solidFill>
                          <a:srgbClr val="0C0C0C"/>
                        </a:solidFill>
                        <a:latin typeface="Open Sans"/>
                        <a:ea typeface="Open Sans"/>
                        <a:cs typeface="Open Sans"/>
                        <a:sym typeface="Open Sans"/>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200"/>
                        <a:buFont typeface="Arial"/>
                        <a:buNone/>
                      </a:pPr>
                      <a:r>
                        <a:rPr lang="en-US" sz="2200" u="none" strike="noStrike" cap="none">
                          <a:solidFill>
                            <a:srgbClr val="0C0C0C"/>
                          </a:solidFill>
                          <a:latin typeface="Open Sans"/>
                          <a:ea typeface="Open Sans"/>
                          <a:cs typeface="Open Sans"/>
                          <a:sym typeface="Open Sans"/>
                        </a:rPr>
                        <a:t>Description</a:t>
                      </a:r>
                      <a:endParaRPr sz="2200" b="1" u="none" strike="noStrike" cap="none">
                        <a:solidFill>
                          <a:srgbClr val="0C0C0C"/>
                        </a:solidFill>
                        <a:latin typeface="Open Sans"/>
                        <a:ea typeface="Open Sans"/>
                        <a:cs typeface="Open Sans"/>
                        <a:sym typeface="Open Sans"/>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529950">
                <a:tc>
                  <a:txBody>
                    <a:bodyPr/>
                    <a:lstStyle/>
                    <a:p>
                      <a:pPr marL="0" marR="0" lvl="0" indent="0" algn="l" rtl="0">
                        <a:lnSpc>
                          <a:spcPct val="100000"/>
                        </a:lnSpc>
                        <a:spcBef>
                          <a:spcPts val="0"/>
                        </a:spcBef>
                        <a:spcAft>
                          <a:spcPts val="0"/>
                        </a:spcAft>
                        <a:buClr>
                          <a:srgbClr val="000000"/>
                        </a:buClr>
                        <a:buSzPts val="2200"/>
                        <a:buFont typeface="Arial"/>
                        <a:buNone/>
                      </a:pPr>
                      <a:r>
                        <a:rPr lang="en-US" sz="2200" u="none" strike="noStrike" cap="none">
                          <a:solidFill>
                            <a:srgbClr val="0C0C0C"/>
                          </a:solidFill>
                          <a:latin typeface="Open Sans"/>
                          <a:ea typeface="Open Sans"/>
                          <a:cs typeface="Open Sans"/>
                          <a:sym typeface="Open Sans"/>
                        </a:rPr>
                        <a:t>[abc]</a:t>
                      </a:r>
                      <a:endParaRPr sz="2200" b="1" u="none" strike="noStrike" cap="none">
                        <a:solidFill>
                          <a:srgbClr val="0C0C0C"/>
                        </a:solidFill>
                        <a:latin typeface="Open Sans"/>
                        <a:ea typeface="Open Sans"/>
                        <a:cs typeface="Open Sans"/>
                        <a:sym typeface="Open Sans"/>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200"/>
                        <a:buFont typeface="Arial"/>
                        <a:buNone/>
                      </a:pPr>
                      <a:r>
                        <a:rPr lang="en-US" sz="2200" u="none" strike="noStrike" cap="none">
                          <a:solidFill>
                            <a:srgbClr val="0C0C0C"/>
                          </a:solidFill>
                          <a:latin typeface="Open Sans"/>
                          <a:ea typeface="Open Sans"/>
                          <a:cs typeface="Open Sans"/>
                          <a:sym typeface="Open Sans"/>
                        </a:rPr>
                        <a:t>Find any character between the brackets</a:t>
                      </a:r>
                      <a:endParaRPr sz="2200" b="1" u="none" strike="noStrike" cap="none">
                        <a:solidFill>
                          <a:srgbClr val="0C0C0C"/>
                        </a:solidFill>
                        <a:latin typeface="Open Sans"/>
                        <a:ea typeface="Open Sans"/>
                        <a:cs typeface="Open Sans"/>
                        <a:sym typeface="Open Sans"/>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529950">
                <a:tc>
                  <a:txBody>
                    <a:bodyPr/>
                    <a:lstStyle/>
                    <a:p>
                      <a:pPr marL="0" marR="0" lvl="0" indent="0" algn="l" rtl="0">
                        <a:lnSpc>
                          <a:spcPct val="100000"/>
                        </a:lnSpc>
                        <a:spcBef>
                          <a:spcPts val="0"/>
                        </a:spcBef>
                        <a:spcAft>
                          <a:spcPts val="0"/>
                        </a:spcAft>
                        <a:buClr>
                          <a:srgbClr val="000000"/>
                        </a:buClr>
                        <a:buSzPts val="2200"/>
                        <a:buFont typeface="Arial"/>
                        <a:buNone/>
                      </a:pPr>
                      <a:r>
                        <a:rPr lang="en-US" sz="2200" u="none" strike="noStrike" cap="none">
                          <a:solidFill>
                            <a:srgbClr val="0C0C0C"/>
                          </a:solidFill>
                          <a:latin typeface="Open Sans"/>
                          <a:ea typeface="Open Sans"/>
                          <a:cs typeface="Open Sans"/>
                          <a:sym typeface="Open Sans"/>
                        </a:rPr>
                        <a:t>[^abc]</a:t>
                      </a:r>
                      <a:endParaRPr sz="2200" b="1" u="none" strike="noStrike" cap="none">
                        <a:solidFill>
                          <a:srgbClr val="0C0C0C"/>
                        </a:solidFill>
                        <a:latin typeface="Open Sans"/>
                        <a:ea typeface="Open Sans"/>
                        <a:cs typeface="Open Sans"/>
                        <a:sym typeface="Open Sans"/>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200"/>
                        <a:buFont typeface="Arial"/>
                        <a:buNone/>
                      </a:pPr>
                      <a:r>
                        <a:rPr lang="en-US" sz="2200" u="none" strike="noStrike" cap="none">
                          <a:solidFill>
                            <a:srgbClr val="0C0C0C"/>
                          </a:solidFill>
                          <a:latin typeface="Open Sans"/>
                          <a:ea typeface="Open Sans"/>
                          <a:cs typeface="Open Sans"/>
                          <a:sym typeface="Open Sans"/>
                        </a:rPr>
                        <a:t>Find any character that is not between the brackets</a:t>
                      </a:r>
                      <a:endParaRPr sz="2200" b="1" u="none" strike="noStrike" cap="none">
                        <a:solidFill>
                          <a:srgbClr val="0C0C0C"/>
                        </a:solidFill>
                        <a:latin typeface="Open Sans"/>
                        <a:ea typeface="Open Sans"/>
                        <a:cs typeface="Open Sans"/>
                        <a:sym typeface="Open Sans"/>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529950">
                <a:tc>
                  <a:txBody>
                    <a:bodyPr/>
                    <a:lstStyle/>
                    <a:p>
                      <a:pPr marL="0" marR="0" lvl="0" indent="0" algn="l" rtl="0">
                        <a:lnSpc>
                          <a:spcPct val="100000"/>
                        </a:lnSpc>
                        <a:spcBef>
                          <a:spcPts val="0"/>
                        </a:spcBef>
                        <a:spcAft>
                          <a:spcPts val="0"/>
                        </a:spcAft>
                        <a:buClr>
                          <a:srgbClr val="000000"/>
                        </a:buClr>
                        <a:buSzPts val="2200"/>
                        <a:buFont typeface="Arial"/>
                        <a:buNone/>
                      </a:pPr>
                      <a:r>
                        <a:rPr lang="en-US" sz="2200" u="none" strike="noStrike" cap="none">
                          <a:solidFill>
                            <a:srgbClr val="0C0C0C"/>
                          </a:solidFill>
                          <a:latin typeface="Open Sans"/>
                          <a:ea typeface="Open Sans"/>
                          <a:cs typeface="Open Sans"/>
                          <a:sym typeface="Open Sans"/>
                        </a:rPr>
                        <a:t>[0-9]</a:t>
                      </a:r>
                      <a:endParaRPr sz="2200" b="1" u="none" strike="noStrike" cap="none">
                        <a:solidFill>
                          <a:srgbClr val="0C0C0C"/>
                        </a:solidFill>
                        <a:latin typeface="Open Sans"/>
                        <a:ea typeface="Open Sans"/>
                        <a:cs typeface="Open Sans"/>
                        <a:sym typeface="Open Sans"/>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200"/>
                        <a:buFont typeface="Arial"/>
                        <a:buNone/>
                      </a:pPr>
                      <a:r>
                        <a:rPr lang="en-US" sz="2200" u="none" strike="noStrike" cap="none">
                          <a:solidFill>
                            <a:srgbClr val="0C0C0C"/>
                          </a:solidFill>
                          <a:latin typeface="Open Sans"/>
                          <a:ea typeface="Open Sans"/>
                          <a:cs typeface="Open Sans"/>
                          <a:sym typeface="Open Sans"/>
                        </a:rPr>
                        <a:t>Find any character between the brackets (digit)</a:t>
                      </a:r>
                      <a:endParaRPr sz="2200" b="1" u="none" strike="noStrike" cap="none">
                        <a:solidFill>
                          <a:srgbClr val="0C0C0C"/>
                        </a:solidFill>
                        <a:latin typeface="Open Sans"/>
                        <a:ea typeface="Open Sans"/>
                        <a:cs typeface="Open Sans"/>
                        <a:sym typeface="Open Sans"/>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2278" name="Google Shape;2278;p25"/>
          <p:cNvSpPr/>
          <p:nvPr/>
        </p:nvSpPr>
        <p:spPr>
          <a:xfrm>
            <a:off x="2856132" y="4170077"/>
            <a:ext cx="8128000" cy="43088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a:solidFill>
                  <a:schemeClr val="dk1"/>
                </a:solidFill>
                <a:latin typeface="Open Sans"/>
                <a:ea typeface="Open Sans"/>
                <a:cs typeface="Open Sans"/>
                <a:sym typeface="Open Sans"/>
              </a:rPr>
              <a:t>Regex Examples:</a:t>
            </a:r>
            <a:endParaRPr sz="1400" b="0" i="0" u="none" strike="noStrike" cap="none">
              <a:solidFill>
                <a:srgbClr val="000000"/>
              </a:solidFill>
              <a:latin typeface="Arial"/>
              <a:ea typeface="Arial"/>
              <a:cs typeface="Arial"/>
              <a:sym typeface="Arial"/>
            </a:endParaRPr>
          </a:p>
        </p:txBody>
      </p:sp>
      <p:sp>
        <p:nvSpPr>
          <p:cNvPr id="2279" name="Google Shape;2279;p25"/>
          <p:cNvSpPr txBox="1"/>
          <p:nvPr/>
        </p:nvSpPr>
        <p:spPr>
          <a:xfrm>
            <a:off x="3030403" y="3176168"/>
            <a:ext cx="13164462" cy="824787"/>
          </a:xfrm>
          <a:prstGeom prst="rect">
            <a:avLst/>
          </a:prstGeom>
          <a:noFill/>
          <a:ln>
            <a:noFill/>
          </a:ln>
        </p:spPr>
        <p:txBody>
          <a:bodyPr spcFirstLastPara="1" wrap="square" lIns="146275" tIns="73125" rIns="146275" bIns="73125"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chemeClr val="dk1"/>
                </a:solidFill>
                <a:latin typeface="Open Sans"/>
                <a:ea typeface="Open Sans"/>
                <a:cs typeface="Open Sans"/>
                <a:sym typeface="Open Sans"/>
              </a:rPr>
              <a:t>It is a sequence of characters that define pattern-matching, search-and-replace, and elimination functions. All type of noises can be removed with the help of regular expressions.</a:t>
            </a:r>
            <a:endParaRPr sz="1400" b="0" i="0" u="none" strike="noStrike" cap="none">
              <a:solidFill>
                <a:srgbClr val="000000"/>
              </a:solidFill>
              <a:latin typeface="Arial"/>
              <a:ea typeface="Arial"/>
              <a:cs typeface="Arial"/>
              <a:sym typeface="Arial"/>
            </a:endParaRPr>
          </a:p>
        </p:txBody>
      </p:sp>
      <p:sp>
        <p:nvSpPr>
          <p:cNvPr id="2280" name="Google Shape;2280;p25"/>
          <p:cNvSpPr/>
          <p:nvPr/>
        </p:nvSpPr>
        <p:spPr>
          <a:xfrm rot="10800000" flipH="1">
            <a:off x="2967643" y="3294345"/>
            <a:ext cx="105307" cy="609061"/>
          </a:xfrm>
          <a:prstGeom prst="round2SameRect">
            <a:avLst>
              <a:gd name="adj1" fmla="val 50000"/>
              <a:gd name="adj2" fmla="val 50000"/>
            </a:avLst>
          </a:prstGeom>
          <a:solidFill>
            <a:schemeClr val="accent1"/>
          </a:solidFill>
          <a:ln>
            <a:noFill/>
          </a:ln>
        </p:spPr>
        <p:txBody>
          <a:bodyPr spcFirstLastPara="1" wrap="square" lIns="146275" tIns="73125" rIns="146275" bIns="73125" anchor="ctr" anchorCtr="0">
            <a:noAutofit/>
          </a:bodyPr>
          <a:lstStyle/>
          <a:p>
            <a:pPr marL="0" marR="0" lvl="0" indent="0" algn="ctr" rtl="0">
              <a:lnSpc>
                <a:spcPct val="100000"/>
              </a:lnSpc>
              <a:spcBef>
                <a:spcPts val="0"/>
              </a:spcBef>
              <a:spcAft>
                <a:spcPts val="0"/>
              </a:spcAft>
              <a:buClr>
                <a:srgbClr val="000000"/>
              </a:buClr>
              <a:buSzPts val="2933"/>
              <a:buFont typeface="Arial"/>
              <a:buNone/>
            </a:pPr>
            <a:endParaRPr sz="2933" b="0" i="0" u="none" strike="noStrike" cap="none">
              <a:solidFill>
                <a:schemeClr val="dk1"/>
              </a:solidFill>
              <a:latin typeface="Calibri"/>
              <a:ea typeface="Calibri"/>
              <a:cs typeface="Calibri"/>
              <a:sym typeface="Calibri"/>
            </a:endParaRPr>
          </a:p>
        </p:txBody>
      </p:sp>
      <p:sp>
        <p:nvSpPr>
          <p:cNvPr id="2281" name="Google Shape;2281;p25"/>
          <p:cNvSpPr txBox="1"/>
          <p:nvPr/>
        </p:nvSpPr>
        <p:spPr>
          <a:xfrm>
            <a:off x="2935646" y="2379588"/>
            <a:ext cx="4177682" cy="43088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a:solidFill>
                  <a:schemeClr val="dk1"/>
                </a:solidFill>
                <a:latin typeface="Open Sans"/>
                <a:ea typeface="Open Sans"/>
                <a:cs typeface="Open Sans"/>
                <a:sym typeface="Open Sans"/>
              </a:rPr>
              <a:t>Regular Expression (Regex):</a:t>
            </a:r>
            <a:endParaRPr sz="1400" b="0" i="0" u="none" strike="noStrike" cap="none">
              <a:solidFill>
                <a:srgbClr val="000000"/>
              </a:solidFill>
              <a:latin typeface="Arial"/>
              <a:ea typeface="Arial"/>
              <a:cs typeface="Arial"/>
              <a:sym typeface="Arial"/>
            </a:endParaRPr>
          </a:p>
        </p:txBody>
      </p:sp>
      <p:grpSp>
        <p:nvGrpSpPr>
          <p:cNvPr id="2282" name="Google Shape;2282;p25"/>
          <p:cNvGrpSpPr/>
          <p:nvPr/>
        </p:nvGrpSpPr>
        <p:grpSpPr>
          <a:xfrm rot="10800000" flipH="1">
            <a:off x="2905864" y="2799815"/>
            <a:ext cx="4326720" cy="45719"/>
            <a:chOff x="1775295" y="2028842"/>
            <a:chExt cx="3021910" cy="45719"/>
          </a:xfrm>
        </p:grpSpPr>
        <p:sp>
          <p:nvSpPr>
            <p:cNvPr id="2283" name="Google Shape;2283;p25"/>
            <p:cNvSpPr/>
            <p:nvPr/>
          </p:nvSpPr>
          <p:spPr>
            <a:xfrm rot="10800000" flipH="1">
              <a:off x="1775295" y="2028842"/>
              <a:ext cx="540353" cy="45719"/>
            </a:xfrm>
            <a:prstGeom prst="rect">
              <a:avLst/>
            </a:prstGeom>
            <a:solidFill>
              <a:schemeClr val="accent1"/>
            </a:solidFill>
            <a:ln>
              <a:noFill/>
            </a:ln>
          </p:spPr>
          <p:txBody>
            <a:bodyPr spcFirstLastPara="1" wrap="square" lIns="162525" tIns="81250" rIns="162525" bIns="8125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Calibri"/>
                <a:ea typeface="Calibri"/>
                <a:cs typeface="Calibri"/>
                <a:sym typeface="Calibri"/>
              </a:endParaRPr>
            </a:p>
          </p:txBody>
        </p:sp>
        <p:sp>
          <p:nvSpPr>
            <p:cNvPr id="2284" name="Google Shape;2284;p25"/>
            <p:cNvSpPr/>
            <p:nvPr/>
          </p:nvSpPr>
          <p:spPr>
            <a:xfrm rot="10800000" flipH="1">
              <a:off x="2390858" y="2028842"/>
              <a:ext cx="540353" cy="45719"/>
            </a:xfrm>
            <a:prstGeom prst="rect">
              <a:avLst/>
            </a:prstGeom>
            <a:solidFill>
              <a:schemeClr val="accent2"/>
            </a:solidFill>
            <a:ln>
              <a:noFill/>
            </a:ln>
          </p:spPr>
          <p:txBody>
            <a:bodyPr spcFirstLastPara="1" wrap="square" lIns="162525" tIns="81250" rIns="162525" bIns="8125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Calibri"/>
                <a:ea typeface="Calibri"/>
                <a:cs typeface="Calibri"/>
                <a:sym typeface="Calibri"/>
              </a:endParaRPr>
            </a:p>
          </p:txBody>
        </p:sp>
        <p:sp>
          <p:nvSpPr>
            <p:cNvPr id="2285" name="Google Shape;2285;p25"/>
            <p:cNvSpPr/>
            <p:nvPr/>
          </p:nvSpPr>
          <p:spPr>
            <a:xfrm rot="10800000" flipH="1">
              <a:off x="3025596" y="2028842"/>
              <a:ext cx="540353" cy="45719"/>
            </a:xfrm>
            <a:prstGeom prst="rect">
              <a:avLst/>
            </a:prstGeom>
            <a:solidFill>
              <a:schemeClr val="accent3"/>
            </a:solidFill>
            <a:ln>
              <a:noFill/>
            </a:ln>
          </p:spPr>
          <p:txBody>
            <a:bodyPr spcFirstLastPara="1" wrap="square" lIns="162525" tIns="81250" rIns="162525" bIns="8125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Calibri"/>
                <a:ea typeface="Calibri"/>
                <a:cs typeface="Calibri"/>
                <a:sym typeface="Calibri"/>
              </a:endParaRPr>
            </a:p>
          </p:txBody>
        </p:sp>
        <p:sp>
          <p:nvSpPr>
            <p:cNvPr id="2286" name="Google Shape;2286;p25"/>
            <p:cNvSpPr/>
            <p:nvPr/>
          </p:nvSpPr>
          <p:spPr>
            <a:xfrm rot="10800000" flipH="1">
              <a:off x="3641289" y="2028842"/>
              <a:ext cx="540353" cy="45719"/>
            </a:xfrm>
            <a:prstGeom prst="rect">
              <a:avLst/>
            </a:prstGeom>
            <a:solidFill>
              <a:schemeClr val="accent4"/>
            </a:solidFill>
            <a:ln>
              <a:noFill/>
            </a:ln>
          </p:spPr>
          <p:txBody>
            <a:bodyPr spcFirstLastPara="1" wrap="square" lIns="162525" tIns="81250" rIns="162525" bIns="8125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Calibri"/>
                <a:ea typeface="Calibri"/>
                <a:cs typeface="Calibri"/>
                <a:sym typeface="Calibri"/>
              </a:endParaRPr>
            </a:p>
          </p:txBody>
        </p:sp>
        <p:sp>
          <p:nvSpPr>
            <p:cNvPr id="2287" name="Google Shape;2287;p25"/>
            <p:cNvSpPr/>
            <p:nvPr/>
          </p:nvSpPr>
          <p:spPr>
            <a:xfrm rot="10800000" flipH="1">
              <a:off x="4256852" y="2028842"/>
              <a:ext cx="540353" cy="45719"/>
            </a:xfrm>
            <a:prstGeom prst="rect">
              <a:avLst/>
            </a:prstGeom>
            <a:solidFill>
              <a:schemeClr val="accent5"/>
            </a:solidFill>
            <a:ln>
              <a:noFill/>
            </a:ln>
          </p:spPr>
          <p:txBody>
            <a:bodyPr spcFirstLastPara="1" wrap="square" lIns="162525" tIns="81250" rIns="162525" bIns="8125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Calibri"/>
                <a:ea typeface="Calibri"/>
                <a:cs typeface="Calibri"/>
                <a:sym typeface="Calibri"/>
              </a:endParaRPr>
            </a:p>
          </p:txBody>
        </p:sp>
      </p:grpSp>
      <p:pic>
        <p:nvPicPr>
          <p:cNvPr id="2288" name="Google Shape;2288;p25"/>
          <p:cNvPicPr preferRelativeResize="0"/>
          <p:nvPr/>
        </p:nvPicPr>
        <p:blipFill rotWithShape="1">
          <a:blip r:embed="rId3">
            <a:alphaModFix/>
          </a:blip>
          <a:srcRect/>
          <a:stretch/>
        </p:blipFill>
        <p:spPr>
          <a:xfrm>
            <a:off x="1367620" y="526750"/>
            <a:ext cx="13489499" cy="624198"/>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2292"/>
        <p:cNvGrpSpPr/>
        <p:nvPr/>
      </p:nvGrpSpPr>
      <p:grpSpPr>
        <a:xfrm>
          <a:off x="0" y="0"/>
          <a:ext cx="0" cy="0"/>
          <a:chOff x="0" y="0"/>
          <a:chExt cx="0" cy="0"/>
        </a:xfrm>
      </p:grpSpPr>
      <p:sp>
        <p:nvSpPr>
          <p:cNvPr id="2293" name="Google Shape;2293;p97"/>
          <p:cNvSpPr txBox="1">
            <a:spLocks noGrp="1"/>
          </p:cNvSpPr>
          <p:nvPr>
            <p:ph type="body" idx="1"/>
          </p:nvPr>
        </p:nvSpPr>
        <p:spPr>
          <a:xfrm>
            <a:off x="3913352" y="4201721"/>
            <a:ext cx="8429296" cy="740559"/>
          </a:xfrm>
          <a:prstGeom prst="rect">
            <a:avLst/>
          </a:prstGeom>
          <a:noFill/>
          <a:ln>
            <a:noFill/>
          </a:ln>
        </p:spPr>
        <p:txBody>
          <a:bodyPr spcFirstLastPara="1" wrap="square" lIns="91425" tIns="45700" rIns="91425" bIns="45700" anchor="t" anchorCtr="0">
            <a:normAutofit/>
          </a:bodyPr>
          <a:lstStyle/>
          <a:p>
            <a:pPr marL="457200" marR="0" lvl="0" indent="-228600" algn="ctr" rtl="0">
              <a:lnSpc>
                <a:spcPct val="100000"/>
              </a:lnSpc>
              <a:spcBef>
                <a:spcPts val="1000"/>
              </a:spcBef>
              <a:spcAft>
                <a:spcPts val="0"/>
              </a:spcAft>
              <a:buClr>
                <a:srgbClr val="FFFFFF"/>
              </a:buClr>
              <a:buSzPts val="2800"/>
              <a:buFont typeface="Arial"/>
              <a:buNone/>
            </a:pPr>
            <a:r>
              <a:rPr lang="en-US">
                <a:latin typeface="Open Sans ExtraBold"/>
                <a:ea typeface="Open Sans ExtraBold"/>
                <a:cs typeface="Open Sans ExtraBold"/>
                <a:sym typeface="Open Sans ExtraBold"/>
              </a:rPr>
              <a:t>NLTK</a:t>
            </a:r>
            <a:endParaRPr>
              <a:latin typeface="Open Sans ExtraBold"/>
              <a:ea typeface="Open Sans ExtraBold"/>
              <a:cs typeface="Open Sans ExtraBold"/>
              <a:sym typeface="Open Sans ExtraBold"/>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2298"/>
        <p:cNvGrpSpPr/>
        <p:nvPr/>
      </p:nvGrpSpPr>
      <p:grpSpPr>
        <a:xfrm>
          <a:off x="0" y="0"/>
          <a:ext cx="0" cy="0"/>
          <a:chOff x="0" y="0"/>
          <a:chExt cx="0" cy="0"/>
        </a:xfrm>
      </p:grpSpPr>
      <p:sp>
        <p:nvSpPr>
          <p:cNvPr id="2299" name="Google Shape;2299;p98"/>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800"/>
              <a:buNone/>
            </a:pPr>
            <a:r>
              <a:rPr lang="en-US">
                <a:latin typeface="Open Sans"/>
                <a:ea typeface="Open Sans"/>
                <a:cs typeface="Open Sans"/>
                <a:sym typeface="Open Sans"/>
              </a:rPr>
              <a:t>NLTK: Introduction</a:t>
            </a:r>
            <a:endParaRPr>
              <a:solidFill>
                <a:srgbClr val="3F3F3F"/>
              </a:solidFill>
              <a:latin typeface="Open Sans"/>
              <a:ea typeface="Open Sans"/>
              <a:cs typeface="Open Sans"/>
              <a:sym typeface="Open Sans"/>
            </a:endParaRPr>
          </a:p>
        </p:txBody>
      </p:sp>
      <p:pic>
        <p:nvPicPr>
          <p:cNvPr id="2300" name="Google Shape;2300;p98"/>
          <p:cNvPicPr preferRelativeResize="0"/>
          <p:nvPr/>
        </p:nvPicPr>
        <p:blipFill rotWithShape="1">
          <a:blip r:embed="rId3">
            <a:alphaModFix/>
          </a:blip>
          <a:srcRect/>
          <a:stretch/>
        </p:blipFill>
        <p:spPr>
          <a:xfrm>
            <a:off x="5251937" y="495540"/>
            <a:ext cx="5720864" cy="686618"/>
          </a:xfrm>
          <a:prstGeom prst="rect">
            <a:avLst/>
          </a:prstGeom>
          <a:noFill/>
          <a:ln>
            <a:noFill/>
          </a:ln>
        </p:spPr>
      </p:pic>
      <p:grpSp>
        <p:nvGrpSpPr>
          <p:cNvPr id="2301" name="Google Shape;2301;p98"/>
          <p:cNvGrpSpPr/>
          <p:nvPr/>
        </p:nvGrpSpPr>
        <p:grpSpPr>
          <a:xfrm>
            <a:off x="2086379" y="2559561"/>
            <a:ext cx="12521720" cy="4077266"/>
            <a:chOff x="2956174" y="1957397"/>
            <a:chExt cx="12521720" cy="4077266"/>
          </a:xfrm>
        </p:grpSpPr>
        <p:grpSp>
          <p:nvGrpSpPr>
            <p:cNvPr id="2302" name="Google Shape;2302;p98"/>
            <p:cNvGrpSpPr/>
            <p:nvPr/>
          </p:nvGrpSpPr>
          <p:grpSpPr>
            <a:xfrm>
              <a:off x="2956174" y="1957397"/>
              <a:ext cx="12521720" cy="4077266"/>
              <a:chOff x="0" y="497"/>
              <a:chExt cx="12521720" cy="4077266"/>
            </a:xfrm>
          </p:grpSpPr>
          <p:sp>
            <p:nvSpPr>
              <p:cNvPr id="2303" name="Google Shape;2303;p98"/>
              <p:cNvSpPr/>
              <p:nvPr/>
            </p:nvSpPr>
            <p:spPr>
              <a:xfrm rot="5400000">
                <a:off x="-223428" y="223925"/>
                <a:ext cx="1489521" cy="1042664"/>
              </a:xfrm>
              <a:prstGeom prst="chevron">
                <a:avLst>
                  <a:gd name="adj" fmla="val 50000"/>
                </a:avLst>
              </a:prstGeom>
              <a:solidFill>
                <a:srgbClr val="4372C3"/>
              </a:solidFill>
              <a:ln w="25400" cap="flat" cmpd="sng">
                <a:solidFill>
                  <a:srgbClr val="4372C3"/>
                </a:solidFill>
                <a:prstDash val="solid"/>
                <a:round/>
                <a:headEnd type="none" w="sm" len="sm"/>
                <a:tailEnd type="none" w="sm" len="sm"/>
              </a:ln>
              <a:effectLst>
                <a:outerShdw blurRad="40000" dist="20000" dir="5400000" rotWithShape="0">
                  <a:srgbClr val="000000">
                    <a:alpha val="36862"/>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04" name="Google Shape;2304;p98"/>
              <p:cNvSpPr txBox="1"/>
              <p:nvPr/>
            </p:nvSpPr>
            <p:spPr>
              <a:xfrm>
                <a:off x="1" y="660974"/>
                <a:ext cx="1042664" cy="446857"/>
              </a:xfrm>
              <a:prstGeom prst="rect">
                <a:avLst/>
              </a:prstGeom>
              <a:noFill/>
              <a:ln>
                <a:noFill/>
              </a:ln>
            </p:spPr>
            <p:txBody>
              <a:bodyPr spcFirstLastPara="1" wrap="square" lIns="19675" tIns="19675" rIns="19675" bIns="19675" anchor="ctr" anchorCtr="0">
                <a:noAutofit/>
              </a:bodyPr>
              <a:lstStyle/>
              <a:p>
                <a:pPr marL="0" marR="0" lvl="0" indent="0" algn="ctr" rtl="0">
                  <a:lnSpc>
                    <a:spcPct val="90000"/>
                  </a:lnSpc>
                  <a:spcBef>
                    <a:spcPts val="0"/>
                  </a:spcBef>
                  <a:spcAft>
                    <a:spcPts val="0"/>
                  </a:spcAft>
                  <a:buClr>
                    <a:srgbClr val="000000"/>
                  </a:buClr>
                  <a:buSzPts val="3100"/>
                  <a:buFont typeface="Arial"/>
                  <a:buNone/>
                </a:pPr>
                <a:r>
                  <a:rPr lang="en-US" sz="2400" b="0" i="0" u="none" strike="noStrike" cap="none">
                    <a:solidFill>
                      <a:schemeClr val="lt1"/>
                    </a:solidFill>
                    <a:latin typeface="Open Sans"/>
                    <a:ea typeface="Open Sans"/>
                    <a:cs typeface="Open Sans"/>
                    <a:sym typeface="Open Sans"/>
                  </a:rPr>
                  <a:t>1</a:t>
                </a:r>
                <a:endParaRPr sz="2400" b="0" i="0" u="none" strike="noStrike" cap="none">
                  <a:solidFill>
                    <a:srgbClr val="000000"/>
                  </a:solidFill>
                  <a:latin typeface="Open Sans"/>
                  <a:ea typeface="Open Sans"/>
                  <a:cs typeface="Open Sans"/>
                  <a:sym typeface="Open Sans"/>
                </a:endParaRPr>
              </a:p>
            </p:txBody>
          </p:sp>
          <p:sp>
            <p:nvSpPr>
              <p:cNvPr id="2305" name="Google Shape;2305;p98"/>
              <p:cNvSpPr/>
              <p:nvPr/>
            </p:nvSpPr>
            <p:spPr>
              <a:xfrm rot="5400000">
                <a:off x="6298098" y="-5254937"/>
                <a:ext cx="968188" cy="11479057"/>
              </a:xfrm>
              <a:prstGeom prst="round2SameRect">
                <a:avLst>
                  <a:gd name="adj1" fmla="val 16667"/>
                  <a:gd name="adj2" fmla="val 0"/>
                </a:avLst>
              </a:prstGeom>
              <a:solidFill>
                <a:schemeClr val="lt1">
                  <a:alpha val="89019"/>
                </a:schemeClr>
              </a:solidFill>
              <a:ln w="25400" cap="flat" cmpd="sng">
                <a:solidFill>
                  <a:srgbClr val="4372C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06" name="Google Shape;2306;p98"/>
              <p:cNvSpPr/>
              <p:nvPr/>
            </p:nvSpPr>
            <p:spPr>
              <a:xfrm rot="5400000">
                <a:off x="-223428" y="1517798"/>
                <a:ext cx="1489521" cy="1042664"/>
              </a:xfrm>
              <a:prstGeom prst="chevron">
                <a:avLst>
                  <a:gd name="adj" fmla="val 50000"/>
                </a:avLst>
              </a:prstGeom>
              <a:solidFill>
                <a:srgbClr val="4372C3"/>
              </a:solidFill>
              <a:ln w="25400" cap="flat" cmpd="sng">
                <a:solidFill>
                  <a:srgbClr val="4372C3"/>
                </a:solidFill>
                <a:prstDash val="solid"/>
                <a:round/>
                <a:headEnd type="none" w="sm" len="sm"/>
                <a:tailEnd type="none" w="sm" len="sm"/>
              </a:ln>
              <a:effectLst>
                <a:outerShdw blurRad="40000" dist="20000" dir="5400000" rotWithShape="0">
                  <a:srgbClr val="000000">
                    <a:alpha val="36862"/>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07" name="Google Shape;2307;p98"/>
              <p:cNvSpPr txBox="1"/>
              <p:nvPr/>
            </p:nvSpPr>
            <p:spPr>
              <a:xfrm>
                <a:off x="1" y="1954847"/>
                <a:ext cx="1042664" cy="446857"/>
              </a:xfrm>
              <a:prstGeom prst="rect">
                <a:avLst/>
              </a:prstGeom>
              <a:noFill/>
              <a:ln>
                <a:noFill/>
              </a:ln>
            </p:spPr>
            <p:txBody>
              <a:bodyPr spcFirstLastPara="1" wrap="square" lIns="19675" tIns="19675" rIns="19675" bIns="19675" anchor="ctr" anchorCtr="0">
                <a:noAutofit/>
              </a:bodyPr>
              <a:lstStyle/>
              <a:p>
                <a:pPr marL="0" marR="0" lvl="0" indent="0" algn="ctr" rtl="0">
                  <a:lnSpc>
                    <a:spcPct val="90000"/>
                  </a:lnSpc>
                  <a:spcBef>
                    <a:spcPts val="0"/>
                  </a:spcBef>
                  <a:spcAft>
                    <a:spcPts val="0"/>
                  </a:spcAft>
                  <a:buClr>
                    <a:srgbClr val="000000"/>
                  </a:buClr>
                  <a:buSzPts val="3100"/>
                  <a:buFont typeface="Arial"/>
                  <a:buNone/>
                </a:pPr>
                <a:r>
                  <a:rPr lang="en-US" sz="2400" b="0" i="0" u="none" strike="noStrike" cap="none">
                    <a:solidFill>
                      <a:schemeClr val="lt1"/>
                    </a:solidFill>
                    <a:latin typeface="Open Sans"/>
                    <a:ea typeface="Open Sans"/>
                    <a:cs typeface="Open Sans"/>
                    <a:sym typeface="Open Sans"/>
                  </a:rPr>
                  <a:t>2</a:t>
                </a:r>
                <a:endParaRPr sz="2400" b="0" i="0" u="none" strike="noStrike" cap="none">
                  <a:solidFill>
                    <a:srgbClr val="000000"/>
                  </a:solidFill>
                  <a:latin typeface="Open Sans"/>
                  <a:ea typeface="Open Sans"/>
                  <a:cs typeface="Open Sans"/>
                  <a:sym typeface="Open Sans"/>
                </a:endParaRPr>
              </a:p>
            </p:txBody>
          </p:sp>
          <p:sp>
            <p:nvSpPr>
              <p:cNvPr id="2308" name="Google Shape;2308;p98"/>
              <p:cNvSpPr/>
              <p:nvPr/>
            </p:nvSpPr>
            <p:spPr>
              <a:xfrm rot="5400000">
                <a:off x="6298098" y="-3961064"/>
                <a:ext cx="968188" cy="11479057"/>
              </a:xfrm>
              <a:prstGeom prst="round2SameRect">
                <a:avLst>
                  <a:gd name="adj1" fmla="val 16667"/>
                  <a:gd name="adj2" fmla="val 0"/>
                </a:avLst>
              </a:prstGeom>
              <a:solidFill>
                <a:schemeClr val="lt1">
                  <a:alpha val="89019"/>
                </a:schemeClr>
              </a:solidFill>
              <a:ln w="25400" cap="flat" cmpd="sng">
                <a:solidFill>
                  <a:srgbClr val="4372C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09" name="Google Shape;2309;p98"/>
              <p:cNvSpPr/>
              <p:nvPr/>
            </p:nvSpPr>
            <p:spPr>
              <a:xfrm rot="5400000">
                <a:off x="-223428" y="2811670"/>
                <a:ext cx="1489521" cy="1042664"/>
              </a:xfrm>
              <a:prstGeom prst="chevron">
                <a:avLst>
                  <a:gd name="adj" fmla="val 50000"/>
                </a:avLst>
              </a:prstGeom>
              <a:solidFill>
                <a:srgbClr val="4372C3"/>
              </a:solidFill>
              <a:ln w="25400" cap="flat" cmpd="sng">
                <a:solidFill>
                  <a:srgbClr val="4372C3"/>
                </a:solidFill>
                <a:prstDash val="solid"/>
                <a:round/>
                <a:headEnd type="none" w="sm" len="sm"/>
                <a:tailEnd type="none" w="sm" len="sm"/>
              </a:ln>
              <a:effectLst>
                <a:outerShdw blurRad="40000" dist="20000" dir="5400000" rotWithShape="0">
                  <a:srgbClr val="000000">
                    <a:alpha val="36862"/>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10" name="Google Shape;2310;p98"/>
              <p:cNvSpPr txBox="1"/>
              <p:nvPr/>
            </p:nvSpPr>
            <p:spPr>
              <a:xfrm>
                <a:off x="1" y="3228841"/>
                <a:ext cx="1042664" cy="446857"/>
              </a:xfrm>
              <a:prstGeom prst="rect">
                <a:avLst/>
              </a:prstGeom>
              <a:noFill/>
              <a:ln>
                <a:noFill/>
              </a:ln>
            </p:spPr>
            <p:txBody>
              <a:bodyPr spcFirstLastPara="1" wrap="square" lIns="19675" tIns="19675" rIns="19675" bIns="19675" anchor="ctr" anchorCtr="0">
                <a:noAutofit/>
              </a:bodyPr>
              <a:lstStyle/>
              <a:p>
                <a:pPr marL="0" marR="0" lvl="0" indent="0" algn="ctr" rtl="0">
                  <a:lnSpc>
                    <a:spcPct val="90000"/>
                  </a:lnSpc>
                  <a:spcBef>
                    <a:spcPts val="0"/>
                  </a:spcBef>
                  <a:spcAft>
                    <a:spcPts val="0"/>
                  </a:spcAft>
                  <a:buClr>
                    <a:srgbClr val="000000"/>
                  </a:buClr>
                  <a:buSzPts val="3100"/>
                  <a:buFont typeface="Arial"/>
                  <a:buNone/>
                </a:pPr>
                <a:r>
                  <a:rPr lang="en-US" sz="2400" b="0" i="0" u="none" strike="noStrike" cap="none">
                    <a:solidFill>
                      <a:schemeClr val="lt1"/>
                    </a:solidFill>
                    <a:latin typeface="Open Sans"/>
                    <a:ea typeface="Open Sans"/>
                    <a:cs typeface="Open Sans"/>
                    <a:sym typeface="Open Sans"/>
                  </a:rPr>
                  <a:t>3</a:t>
                </a:r>
                <a:endParaRPr sz="2400" b="0" i="0" u="none" strike="noStrike" cap="none">
                  <a:solidFill>
                    <a:srgbClr val="000000"/>
                  </a:solidFill>
                  <a:latin typeface="Open Sans"/>
                  <a:ea typeface="Open Sans"/>
                  <a:cs typeface="Open Sans"/>
                  <a:sym typeface="Open Sans"/>
                </a:endParaRPr>
              </a:p>
            </p:txBody>
          </p:sp>
          <p:sp>
            <p:nvSpPr>
              <p:cNvPr id="2311" name="Google Shape;2311;p98"/>
              <p:cNvSpPr/>
              <p:nvPr/>
            </p:nvSpPr>
            <p:spPr>
              <a:xfrm rot="5400000">
                <a:off x="6298098" y="-2667192"/>
                <a:ext cx="968188" cy="11479057"/>
              </a:xfrm>
              <a:prstGeom prst="round2SameRect">
                <a:avLst>
                  <a:gd name="adj1" fmla="val 16667"/>
                  <a:gd name="adj2" fmla="val 0"/>
                </a:avLst>
              </a:prstGeom>
              <a:solidFill>
                <a:schemeClr val="lt1">
                  <a:alpha val="89019"/>
                </a:schemeClr>
              </a:solidFill>
              <a:ln w="25400" cap="flat" cmpd="sng">
                <a:solidFill>
                  <a:srgbClr val="4372C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312" name="Google Shape;2312;p98"/>
            <p:cNvSpPr txBox="1"/>
            <p:nvPr/>
          </p:nvSpPr>
          <p:spPr>
            <a:xfrm>
              <a:off x="3998837" y="2004662"/>
              <a:ext cx="11479056" cy="873662"/>
            </a:xfrm>
            <a:prstGeom prst="rect">
              <a:avLst/>
            </a:prstGeom>
            <a:noFill/>
            <a:ln>
              <a:noFill/>
            </a:ln>
          </p:spPr>
          <p:txBody>
            <a:bodyPr spcFirstLastPara="1" wrap="square" lIns="170675" tIns="15225" rIns="15225" bIns="15225" anchor="ctr" anchorCtr="0">
              <a:noAutofit/>
            </a:bodyPr>
            <a:lstStyle/>
            <a:p>
              <a:pPr marL="3810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000000"/>
                  </a:solidFill>
                  <a:latin typeface="Open Sans"/>
                  <a:ea typeface="Open Sans"/>
                  <a:cs typeface="Open Sans"/>
                  <a:sym typeface="Open Sans"/>
                </a:rPr>
                <a:t>This tool is used for manipulation or understanding text or speech by any software or machine.</a:t>
              </a:r>
              <a:endParaRPr sz="1400" b="0" i="0" u="none" strike="noStrike" cap="none">
                <a:solidFill>
                  <a:srgbClr val="000000"/>
                </a:solidFill>
                <a:latin typeface="Arial"/>
                <a:ea typeface="Arial"/>
                <a:cs typeface="Arial"/>
                <a:sym typeface="Arial"/>
              </a:endParaRPr>
            </a:p>
          </p:txBody>
        </p:sp>
        <p:sp>
          <p:nvSpPr>
            <p:cNvPr id="2313" name="Google Shape;2313;p98"/>
            <p:cNvSpPr txBox="1"/>
            <p:nvPr/>
          </p:nvSpPr>
          <p:spPr>
            <a:xfrm>
              <a:off x="3998837" y="3298535"/>
              <a:ext cx="11479056" cy="873662"/>
            </a:xfrm>
            <a:prstGeom prst="rect">
              <a:avLst/>
            </a:prstGeom>
            <a:noFill/>
            <a:ln>
              <a:noFill/>
            </a:ln>
          </p:spPr>
          <p:txBody>
            <a:bodyPr spcFirstLastPara="1" wrap="square" lIns="170675" tIns="15225" rIns="15225" bIns="15225" anchor="ctr" anchorCtr="0">
              <a:noAutofit/>
            </a:bodyPr>
            <a:lstStyle/>
            <a:p>
              <a:pPr marL="3810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000000"/>
                  </a:solidFill>
                  <a:latin typeface="Open Sans"/>
                  <a:ea typeface="Open Sans"/>
                  <a:cs typeface="Open Sans"/>
                  <a:sym typeface="Open Sans"/>
                </a:rPr>
                <a:t>This is one of the most usable and mother of all NLP libraries.</a:t>
              </a:r>
              <a:endParaRPr sz="1400" b="0" i="0" u="none" strike="noStrike" cap="none">
                <a:solidFill>
                  <a:srgbClr val="000000"/>
                </a:solidFill>
                <a:latin typeface="Arial"/>
                <a:ea typeface="Arial"/>
                <a:cs typeface="Arial"/>
                <a:sym typeface="Arial"/>
              </a:endParaRPr>
            </a:p>
          </p:txBody>
        </p:sp>
        <p:sp>
          <p:nvSpPr>
            <p:cNvPr id="2314" name="Google Shape;2314;p98"/>
            <p:cNvSpPr txBox="1"/>
            <p:nvPr/>
          </p:nvSpPr>
          <p:spPr>
            <a:xfrm>
              <a:off x="3998837" y="4592407"/>
              <a:ext cx="11479056" cy="873662"/>
            </a:xfrm>
            <a:prstGeom prst="rect">
              <a:avLst/>
            </a:prstGeom>
            <a:noFill/>
            <a:ln>
              <a:noFill/>
            </a:ln>
          </p:spPr>
          <p:txBody>
            <a:bodyPr spcFirstLastPara="1" wrap="square" lIns="170675" tIns="15225" rIns="15225" bIns="15225" anchor="ctr" anchorCtr="0">
              <a:noAutofit/>
            </a:bodyPr>
            <a:lstStyle/>
            <a:p>
              <a:pPr marL="3810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000000"/>
                  </a:solidFill>
                  <a:latin typeface="Open Sans"/>
                  <a:ea typeface="Open Sans"/>
                  <a:cs typeface="Open Sans"/>
                  <a:sym typeface="Open Sans"/>
                </a:rPr>
                <a:t>It is a platform used for building Python programs that work with human language data for application in statistical Natural Language Processing (NLP).</a:t>
              </a: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64"/>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800"/>
              <a:buNone/>
            </a:pPr>
            <a:r>
              <a:rPr lang="en-US">
                <a:latin typeface="Open Sans"/>
                <a:ea typeface="Open Sans"/>
                <a:cs typeface="Open Sans"/>
                <a:sym typeface="Open Sans"/>
              </a:rPr>
              <a:t>Interaction between Humans and Machines Using NLP</a:t>
            </a:r>
            <a:endParaRPr>
              <a:latin typeface="Open Sans"/>
              <a:ea typeface="Open Sans"/>
              <a:cs typeface="Open Sans"/>
              <a:sym typeface="Open Sans"/>
            </a:endParaRPr>
          </a:p>
        </p:txBody>
      </p:sp>
      <p:sp>
        <p:nvSpPr>
          <p:cNvPr id="360" name="Google Shape;360;p64"/>
          <p:cNvSpPr/>
          <p:nvPr/>
        </p:nvSpPr>
        <p:spPr>
          <a:xfrm>
            <a:off x="1070518" y="3131213"/>
            <a:ext cx="3490253" cy="110795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dk1"/>
                </a:solidFill>
                <a:latin typeface="Open Sans"/>
                <a:ea typeface="Open Sans"/>
                <a:cs typeface="Open Sans"/>
                <a:sym typeface="Open Sans"/>
              </a:rPr>
              <a:t>Machine responds to the human through the audio file</a:t>
            </a:r>
            <a:endParaRPr sz="2200" b="0" i="0" u="none" strike="noStrike" cap="none">
              <a:solidFill>
                <a:srgbClr val="000000"/>
              </a:solidFill>
              <a:latin typeface="Open Sans"/>
              <a:ea typeface="Open Sans"/>
              <a:cs typeface="Open Sans"/>
              <a:sym typeface="Open Sans"/>
            </a:endParaRPr>
          </a:p>
        </p:txBody>
      </p:sp>
      <p:grpSp>
        <p:nvGrpSpPr>
          <p:cNvPr id="361" name="Google Shape;361;p64"/>
          <p:cNvGrpSpPr/>
          <p:nvPr/>
        </p:nvGrpSpPr>
        <p:grpSpPr>
          <a:xfrm>
            <a:off x="4540365" y="1304926"/>
            <a:ext cx="6275387" cy="6989761"/>
            <a:chOff x="5041901" y="2117726"/>
            <a:chExt cx="6275387" cy="6989761"/>
          </a:xfrm>
        </p:grpSpPr>
        <p:sp>
          <p:nvSpPr>
            <p:cNvPr id="362" name="Google Shape;362;p64"/>
            <p:cNvSpPr/>
            <p:nvPr/>
          </p:nvSpPr>
          <p:spPr>
            <a:xfrm>
              <a:off x="6459538" y="3111500"/>
              <a:ext cx="927100" cy="619125"/>
            </a:xfrm>
            <a:custGeom>
              <a:avLst/>
              <a:gdLst/>
              <a:ahLst/>
              <a:cxnLst/>
              <a:rect l="l" t="t" r="r" b="b"/>
              <a:pathLst>
                <a:path w="493" h="329" extrusionOk="0">
                  <a:moveTo>
                    <a:pt x="493" y="65"/>
                  </a:moveTo>
                  <a:cubicBezTo>
                    <a:pt x="315" y="0"/>
                    <a:pt x="315" y="0"/>
                    <a:pt x="315" y="0"/>
                  </a:cubicBezTo>
                  <a:cubicBezTo>
                    <a:pt x="320" y="57"/>
                    <a:pt x="320" y="57"/>
                    <a:pt x="320" y="57"/>
                  </a:cubicBezTo>
                  <a:cubicBezTo>
                    <a:pt x="185" y="93"/>
                    <a:pt x="69" y="182"/>
                    <a:pt x="0" y="304"/>
                  </a:cubicBezTo>
                  <a:cubicBezTo>
                    <a:pt x="44" y="329"/>
                    <a:pt x="44" y="329"/>
                    <a:pt x="44" y="329"/>
                  </a:cubicBezTo>
                  <a:cubicBezTo>
                    <a:pt x="105" y="222"/>
                    <a:pt x="207" y="143"/>
                    <a:pt x="324" y="109"/>
                  </a:cubicBezTo>
                  <a:cubicBezTo>
                    <a:pt x="329" y="166"/>
                    <a:pt x="329" y="166"/>
                    <a:pt x="329" y="166"/>
                  </a:cubicBezTo>
                  <a:lnTo>
                    <a:pt x="493" y="65"/>
                  </a:lnTo>
                  <a:close/>
                </a:path>
              </a:pathLst>
            </a:custGeom>
            <a:solidFill>
              <a:srgbClr val="817799"/>
            </a:solidFill>
            <a:ln>
              <a:noFill/>
            </a:ln>
            <a:effectLst>
              <a:outerShdw blurRad="63500" dist="76200" sx="102000" sy="102000" algn="ctr" rotWithShape="0">
                <a:schemeClr val="dk1">
                  <a:alpha val="40000"/>
                </a:schemeClr>
              </a:outerShdw>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363" name="Google Shape;363;p64"/>
            <p:cNvSpPr/>
            <p:nvPr/>
          </p:nvSpPr>
          <p:spPr>
            <a:xfrm>
              <a:off x="5446713" y="5106988"/>
              <a:ext cx="284163" cy="1028700"/>
            </a:xfrm>
            <a:custGeom>
              <a:avLst/>
              <a:gdLst/>
              <a:ahLst/>
              <a:cxnLst/>
              <a:rect l="l" t="t" r="r" b="b"/>
              <a:pathLst>
                <a:path w="151" h="546" extrusionOk="0">
                  <a:moveTo>
                    <a:pt x="146" y="0"/>
                  </a:moveTo>
                  <a:cubicBezTo>
                    <a:pt x="0" y="121"/>
                    <a:pt x="0" y="121"/>
                    <a:pt x="0" y="121"/>
                  </a:cubicBezTo>
                  <a:cubicBezTo>
                    <a:pt x="52" y="146"/>
                    <a:pt x="52" y="146"/>
                    <a:pt x="52" y="146"/>
                  </a:cubicBezTo>
                  <a:cubicBezTo>
                    <a:pt x="16" y="280"/>
                    <a:pt x="35" y="425"/>
                    <a:pt x="106" y="546"/>
                  </a:cubicBezTo>
                  <a:cubicBezTo>
                    <a:pt x="150" y="521"/>
                    <a:pt x="150" y="521"/>
                    <a:pt x="150" y="521"/>
                  </a:cubicBezTo>
                  <a:cubicBezTo>
                    <a:pt x="87" y="414"/>
                    <a:pt x="69" y="287"/>
                    <a:pt x="99" y="168"/>
                  </a:cubicBezTo>
                  <a:cubicBezTo>
                    <a:pt x="151" y="193"/>
                    <a:pt x="151" y="193"/>
                    <a:pt x="151" y="193"/>
                  </a:cubicBezTo>
                  <a:lnTo>
                    <a:pt x="146" y="0"/>
                  </a:lnTo>
                  <a:close/>
                </a:path>
              </a:pathLst>
            </a:custGeom>
            <a:solidFill>
              <a:srgbClr val="24ACB4"/>
            </a:solidFill>
            <a:ln>
              <a:noFill/>
            </a:ln>
            <a:effectLst>
              <a:outerShdw blurRad="63500" dist="76200" sx="102000" sy="102000" algn="ctr" rotWithShape="0">
                <a:schemeClr val="dk1">
                  <a:alpha val="40000"/>
                </a:schemeClr>
              </a:outerShdw>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364" name="Google Shape;364;p64"/>
            <p:cNvSpPr/>
            <p:nvPr/>
          </p:nvSpPr>
          <p:spPr>
            <a:xfrm>
              <a:off x="6508751" y="7486650"/>
              <a:ext cx="850900" cy="582612"/>
            </a:xfrm>
            <a:custGeom>
              <a:avLst/>
              <a:gdLst/>
              <a:ahLst/>
              <a:cxnLst/>
              <a:rect l="l" t="t" r="r" b="b"/>
              <a:pathLst>
                <a:path w="453" h="309" extrusionOk="0">
                  <a:moveTo>
                    <a:pt x="0" y="0"/>
                  </a:moveTo>
                  <a:cubicBezTo>
                    <a:pt x="32" y="187"/>
                    <a:pt x="32" y="187"/>
                    <a:pt x="32" y="187"/>
                  </a:cubicBezTo>
                  <a:cubicBezTo>
                    <a:pt x="80" y="154"/>
                    <a:pt x="80" y="154"/>
                    <a:pt x="80" y="154"/>
                  </a:cubicBezTo>
                  <a:cubicBezTo>
                    <a:pt x="178" y="253"/>
                    <a:pt x="313" y="309"/>
                    <a:pt x="453" y="308"/>
                  </a:cubicBezTo>
                  <a:cubicBezTo>
                    <a:pt x="453" y="257"/>
                    <a:pt x="453" y="257"/>
                    <a:pt x="453" y="257"/>
                  </a:cubicBezTo>
                  <a:cubicBezTo>
                    <a:pt x="330" y="258"/>
                    <a:pt x="211" y="210"/>
                    <a:pt x="122" y="125"/>
                  </a:cubicBezTo>
                  <a:cubicBezTo>
                    <a:pt x="169" y="92"/>
                    <a:pt x="169" y="92"/>
                    <a:pt x="169" y="92"/>
                  </a:cubicBezTo>
                  <a:lnTo>
                    <a:pt x="0" y="0"/>
                  </a:lnTo>
                  <a:close/>
                </a:path>
              </a:pathLst>
            </a:custGeom>
            <a:solidFill>
              <a:srgbClr val="F9A44A"/>
            </a:solidFill>
            <a:ln>
              <a:noFill/>
            </a:ln>
            <a:effectLst>
              <a:outerShdw blurRad="63500" dist="76200" sx="102000" sy="102000" algn="ctr" rotWithShape="0">
                <a:schemeClr val="dk1">
                  <a:alpha val="40000"/>
                </a:schemeClr>
              </a:outerShdw>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365" name="Google Shape;365;p64"/>
            <p:cNvSpPr/>
            <p:nvPr/>
          </p:nvSpPr>
          <p:spPr>
            <a:xfrm>
              <a:off x="8961438" y="7497763"/>
              <a:ext cx="927100" cy="619125"/>
            </a:xfrm>
            <a:custGeom>
              <a:avLst/>
              <a:gdLst/>
              <a:ahLst/>
              <a:cxnLst/>
              <a:rect l="l" t="t" r="r" b="b"/>
              <a:pathLst>
                <a:path w="493" h="329" extrusionOk="0">
                  <a:moveTo>
                    <a:pt x="0" y="264"/>
                  </a:moveTo>
                  <a:cubicBezTo>
                    <a:pt x="178" y="329"/>
                    <a:pt x="178" y="329"/>
                    <a:pt x="178" y="329"/>
                  </a:cubicBezTo>
                  <a:cubicBezTo>
                    <a:pt x="173" y="272"/>
                    <a:pt x="173" y="272"/>
                    <a:pt x="173" y="272"/>
                  </a:cubicBezTo>
                  <a:cubicBezTo>
                    <a:pt x="308" y="236"/>
                    <a:pt x="424" y="147"/>
                    <a:pt x="493" y="25"/>
                  </a:cubicBezTo>
                  <a:cubicBezTo>
                    <a:pt x="449" y="0"/>
                    <a:pt x="449" y="0"/>
                    <a:pt x="449" y="0"/>
                  </a:cubicBezTo>
                  <a:cubicBezTo>
                    <a:pt x="388" y="107"/>
                    <a:pt x="287" y="187"/>
                    <a:pt x="169" y="220"/>
                  </a:cubicBezTo>
                  <a:cubicBezTo>
                    <a:pt x="164" y="163"/>
                    <a:pt x="164" y="163"/>
                    <a:pt x="164" y="163"/>
                  </a:cubicBezTo>
                  <a:lnTo>
                    <a:pt x="0" y="264"/>
                  </a:lnTo>
                  <a:close/>
                </a:path>
              </a:pathLst>
            </a:custGeom>
            <a:solidFill>
              <a:srgbClr val="F25F67"/>
            </a:solidFill>
            <a:ln>
              <a:noFill/>
            </a:ln>
            <a:effectLst>
              <a:outerShdw blurRad="63500" dist="76200" sx="102000" sy="102000" algn="ctr" rotWithShape="0">
                <a:schemeClr val="dk1">
                  <a:alpha val="40000"/>
                </a:schemeClr>
              </a:outerShdw>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366" name="Google Shape;366;p64"/>
            <p:cNvSpPr/>
            <p:nvPr/>
          </p:nvSpPr>
          <p:spPr>
            <a:xfrm>
              <a:off x="10618788" y="5094288"/>
              <a:ext cx="284163" cy="1030287"/>
            </a:xfrm>
            <a:custGeom>
              <a:avLst/>
              <a:gdLst/>
              <a:ahLst/>
              <a:cxnLst/>
              <a:rect l="l" t="t" r="r" b="b"/>
              <a:pathLst>
                <a:path w="151" h="547" extrusionOk="0">
                  <a:moveTo>
                    <a:pt x="5" y="547"/>
                  </a:moveTo>
                  <a:cubicBezTo>
                    <a:pt x="151" y="425"/>
                    <a:pt x="151" y="425"/>
                    <a:pt x="151" y="425"/>
                  </a:cubicBezTo>
                  <a:cubicBezTo>
                    <a:pt x="99" y="400"/>
                    <a:pt x="99" y="400"/>
                    <a:pt x="99" y="400"/>
                  </a:cubicBezTo>
                  <a:cubicBezTo>
                    <a:pt x="135" y="266"/>
                    <a:pt x="116" y="121"/>
                    <a:pt x="45" y="0"/>
                  </a:cubicBezTo>
                  <a:cubicBezTo>
                    <a:pt x="1" y="26"/>
                    <a:pt x="1" y="26"/>
                    <a:pt x="1" y="26"/>
                  </a:cubicBezTo>
                  <a:cubicBezTo>
                    <a:pt x="63" y="132"/>
                    <a:pt x="81" y="259"/>
                    <a:pt x="51" y="378"/>
                  </a:cubicBezTo>
                  <a:cubicBezTo>
                    <a:pt x="0" y="354"/>
                    <a:pt x="0" y="354"/>
                    <a:pt x="0" y="354"/>
                  </a:cubicBezTo>
                  <a:lnTo>
                    <a:pt x="5" y="547"/>
                  </a:lnTo>
                  <a:close/>
                </a:path>
              </a:pathLst>
            </a:custGeom>
            <a:solidFill>
              <a:srgbClr val="47A5D9"/>
            </a:solidFill>
            <a:ln>
              <a:noFill/>
            </a:ln>
            <a:effectLst>
              <a:outerShdw blurRad="63500" dist="76200" sx="102000" sy="102000" algn="ctr" rotWithShape="0">
                <a:schemeClr val="dk1">
                  <a:alpha val="40000"/>
                </a:schemeClr>
              </a:outerShdw>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367" name="Google Shape;367;p64"/>
            <p:cNvSpPr/>
            <p:nvPr/>
          </p:nvSpPr>
          <p:spPr>
            <a:xfrm>
              <a:off x="8988426" y="3162300"/>
              <a:ext cx="852488" cy="579437"/>
            </a:xfrm>
            <a:custGeom>
              <a:avLst/>
              <a:gdLst/>
              <a:ahLst/>
              <a:cxnLst/>
              <a:rect l="l" t="t" r="r" b="b"/>
              <a:pathLst>
                <a:path w="453" h="308" extrusionOk="0">
                  <a:moveTo>
                    <a:pt x="453" y="308"/>
                  </a:moveTo>
                  <a:cubicBezTo>
                    <a:pt x="421" y="121"/>
                    <a:pt x="421" y="121"/>
                    <a:pt x="421" y="121"/>
                  </a:cubicBezTo>
                  <a:cubicBezTo>
                    <a:pt x="374" y="154"/>
                    <a:pt x="374" y="154"/>
                    <a:pt x="374" y="154"/>
                  </a:cubicBezTo>
                  <a:cubicBezTo>
                    <a:pt x="275" y="55"/>
                    <a:pt x="140" y="0"/>
                    <a:pt x="0" y="0"/>
                  </a:cubicBezTo>
                  <a:cubicBezTo>
                    <a:pt x="0" y="51"/>
                    <a:pt x="0" y="51"/>
                    <a:pt x="0" y="51"/>
                  </a:cubicBezTo>
                  <a:cubicBezTo>
                    <a:pt x="124" y="51"/>
                    <a:pt x="243" y="99"/>
                    <a:pt x="331" y="184"/>
                  </a:cubicBezTo>
                  <a:cubicBezTo>
                    <a:pt x="284" y="216"/>
                    <a:pt x="284" y="216"/>
                    <a:pt x="284" y="216"/>
                  </a:cubicBezTo>
                  <a:lnTo>
                    <a:pt x="453" y="308"/>
                  </a:lnTo>
                  <a:close/>
                </a:path>
              </a:pathLst>
            </a:custGeom>
            <a:solidFill>
              <a:srgbClr val="49637C"/>
            </a:solidFill>
            <a:ln>
              <a:noFill/>
            </a:ln>
            <a:effectLst>
              <a:outerShdw blurRad="63500" dist="76200" sx="102000" sy="102000" algn="ctr" rotWithShape="0">
                <a:schemeClr val="dk1">
                  <a:alpha val="40000"/>
                </a:schemeClr>
              </a:outerShdw>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368" name="Google Shape;368;p64"/>
            <p:cNvSpPr/>
            <p:nvPr/>
          </p:nvSpPr>
          <p:spPr>
            <a:xfrm>
              <a:off x="7450138" y="2203450"/>
              <a:ext cx="1450975" cy="1452562"/>
            </a:xfrm>
            <a:prstGeom prst="ellipse">
              <a:avLst/>
            </a:pr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369" name="Google Shape;369;p64"/>
            <p:cNvSpPr/>
            <p:nvPr/>
          </p:nvSpPr>
          <p:spPr>
            <a:xfrm>
              <a:off x="7450138" y="7569200"/>
              <a:ext cx="1450975" cy="1452562"/>
            </a:xfrm>
            <a:prstGeom prst="ellipse">
              <a:avLst/>
            </a:pr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370" name="Google Shape;370;p64"/>
            <p:cNvSpPr/>
            <p:nvPr/>
          </p:nvSpPr>
          <p:spPr>
            <a:xfrm>
              <a:off x="9782176" y="3543300"/>
              <a:ext cx="1450975" cy="1449387"/>
            </a:xfrm>
            <a:prstGeom prst="ellipse">
              <a:avLst/>
            </a:pr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371" name="Google Shape;371;p64"/>
            <p:cNvSpPr/>
            <p:nvPr/>
          </p:nvSpPr>
          <p:spPr>
            <a:xfrm>
              <a:off x="5129213" y="3543300"/>
              <a:ext cx="1450975" cy="1449387"/>
            </a:xfrm>
            <a:prstGeom prst="ellipse">
              <a:avLst/>
            </a:pr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372" name="Google Shape;372;p64"/>
            <p:cNvSpPr/>
            <p:nvPr/>
          </p:nvSpPr>
          <p:spPr>
            <a:xfrm>
              <a:off x="9782176" y="6232525"/>
              <a:ext cx="1450975" cy="1452562"/>
            </a:xfrm>
            <a:prstGeom prst="ellipse">
              <a:avLst/>
            </a:pr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373" name="Google Shape;373;p64"/>
            <p:cNvSpPr/>
            <p:nvPr/>
          </p:nvSpPr>
          <p:spPr>
            <a:xfrm>
              <a:off x="5129213" y="6232525"/>
              <a:ext cx="1447800" cy="1452562"/>
            </a:xfrm>
            <a:prstGeom prst="ellipse">
              <a:avLst/>
            </a:pr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374" name="Google Shape;374;p64"/>
            <p:cNvSpPr/>
            <p:nvPr/>
          </p:nvSpPr>
          <p:spPr>
            <a:xfrm>
              <a:off x="7429501" y="2181225"/>
              <a:ext cx="1492250" cy="1495425"/>
            </a:xfrm>
            <a:prstGeom prst="ellipse">
              <a:avLst/>
            </a:prstGeom>
            <a:solidFill>
              <a:srgbClr val="EFEFEF"/>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5400"/>
                <a:buFont typeface="Arial"/>
                <a:buNone/>
              </a:pPr>
              <a:r>
                <a:rPr lang="en-US" sz="5400" b="0" i="0" u="none" strike="noStrike" cap="none">
                  <a:solidFill>
                    <a:schemeClr val="dk1"/>
                  </a:solidFill>
                  <a:latin typeface="Open Sans"/>
                  <a:ea typeface="Open Sans"/>
                  <a:cs typeface="Open Sans"/>
                  <a:sym typeface="Open Sans"/>
                </a:rPr>
                <a:t>1</a:t>
              </a:r>
              <a:endParaRPr sz="5400" b="0" i="0" u="none" strike="noStrike" cap="none">
                <a:solidFill>
                  <a:schemeClr val="dk1"/>
                </a:solidFill>
                <a:latin typeface="Open Sans"/>
                <a:ea typeface="Open Sans"/>
                <a:cs typeface="Open Sans"/>
                <a:sym typeface="Open Sans"/>
              </a:endParaRPr>
            </a:p>
          </p:txBody>
        </p:sp>
        <p:sp>
          <p:nvSpPr>
            <p:cNvPr id="375" name="Google Shape;375;p64"/>
            <p:cNvSpPr/>
            <p:nvPr/>
          </p:nvSpPr>
          <p:spPr>
            <a:xfrm>
              <a:off x="7364413" y="2117726"/>
              <a:ext cx="1624013" cy="1622425"/>
            </a:xfrm>
            <a:custGeom>
              <a:avLst/>
              <a:gdLst/>
              <a:ahLst/>
              <a:cxnLst/>
              <a:rect l="l" t="t" r="r" b="b"/>
              <a:pathLst>
                <a:path w="863" h="862" extrusionOk="0">
                  <a:moveTo>
                    <a:pt x="431" y="0"/>
                  </a:moveTo>
                  <a:cubicBezTo>
                    <a:pt x="193" y="0"/>
                    <a:pt x="0" y="193"/>
                    <a:pt x="0" y="431"/>
                  </a:cubicBezTo>
                  <a:cubicBezTo>
                    <a:pt x="0" y="669"/>
                    <a:pt x="193" y="862"/>
                    <a:pt x="431" y="862"/>
                  </a:cubicBezTo>
                  <a:cubicBezTo>
                    <a:pt x="670" y="862"/>
                    <a:pt x="863" y="669"/>
                    <a:pt x="863" y="431"/>
                  </a:cubicBezTo>
                  <a:cubicBezTo>
                    <a:pt x="863" y="193"/>
                    <a:pt x="670" y="0"/>
                    <a:pt x="431" y="0"/>
                  </a:cubicBezTo>
                  <a:close/>
                  <a:moveTo>
                    <a:pt x="431" y="817"/>
                  </a:moveTo>
                  <a:cubicBezTo>
                    <a:pt x="219" y="817"/>
                    <a:pt x="46" y="644"/>
                    <a:pt x="46" y="431"/>
                  </a:cubicBezTo>
                  <a:cubicBezTo>
                    <a:pt x="46" y="219"/>
                    <a:pt x="219" y="46"/>
                    <a:pt x="431" y="46"/>
                  </a:cubicBezTo>
                  <a:cubicBezTo>
                    <a:pt x="644" y="46"/>
                    <a:pt x="817" y="219"/>
                    <a:pt x="817" y="431"/>
                  </a:cubicBezTo>
                  <a:cubicBezTo>
                    <a:pt x="817" y="644"/>
                    <a:pt x="644" y="817"/>
                    <a:pt x="431" y="817"/>
                  </a:cubicBezTo>
                  <a:close/>
                </a:path>
              </a:pathLst>
            </a:custGeom>
            <a:solidFill>
              <a:srgbClr val="49637C"/>
            </a:solidFill>
            <a:ln>
              <a:noFill/>
            </a:ln>
            <a:effectLst>
              <a:outerShdw blurRad="50800" algn="ctr" rotWithShape="0">
                <a:schemeClr val="dk1">
                  <a:alpha val="40000"/>
                </a:schemeClr>
              </a:outerShdw>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376" name="Google Shape;376;p64"/>
            <p:cNvSpPr/>
            <p:nvPr/>
          </p:nvSpPr>
          <p:spPr>
            <a:xfrm>
              <a:off x="7429501" y="7548563"/>
              <a:ext cx="1492250" cy="1493837"/>
            </a:xfrm>
            <a:prstGeom prst="ellipse">
              <a:avLst/>
            </a:prstGeom>
            <a:solidFill>
              <a:srgbClr val="EFEFEF"/>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5400"/>
                <a:buFont typeface="Arial"/>
                <a:buNone/>
              </a:pPr>
              <a:r>
                <a:rPr lang="en-US" sz="5400" b="0" i="0" u="none" strike="noStrike" cap="none">
                  <a:solidFill>
                    <a:srgbClr val="000000"/>
                  </a:solidFill>
                  <a:latin typeface="Open Sans"/>
                  <a:ea typeface="Open Sans"/>
                  <a:cs typeface="Open Sans"/>
                  <a:sym typeface="Open Sans"/>
                </a:rPr>
                <a:t>4</a:t>
              </a:r>
              <a:endParaRPr sz="5400" b="0" i="0" u="none" strike="noStrike" cap="none">
                <a:solidFill>
                  <a:srgbClr val="000000"/>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377" name="Google Shape;377;p64"/>
            <p:cNvSpPr/>
            <p:nvPr/>
          </p:nvSpPr>
          <p:spPr>
            <a:xfrm>
              <a:off x="7364413" y="7483475"/>
              <a:ext cx="1624013" cy="1624012"/>
            </a:xfrm>
            <a:custGeom>
              <a:avLst/>
              <a:gdLst/>
              <a:ahLst/>
              <a:cxnLst/>
              <a:rect l="l" t="t" r="r" b="b"/>
              <a:pathLst>
                <a:path w="863" h="863" extrusionOk="0">
                  <a:moveTo>
                    <a:pt x="431" y="0"/>
                  </a:moveTo>
                  <a:cubicBezTo>
                    <a:pt x="193" y="0"/>
                    <a:pt x="0" y="193"/>
                    <a:pt x="0" y="432"/>
                  </a:cubicBezTo>
                  <a:cubicBezTo>
                    <a:pt x="0" y="670"/>
                    <a:pt x="193" y="863"/>
                    <a:pt x="431" y="863"/>
                  </a:cubicBezTo>
                  <a:cubicBezTo>
                    <a:pt x="670" y="863"/>
                    <a:pt x="863" y="670"/>
                    <a:pt x="863" y="432"/>
                  </a:cubicBezTo>
                  <a:cubicBezTo>
                    <a:pt x="863" y="193"/>
                    <a:pt x="670" y="0"/>
                    <a:pt x="431" y="0"/>
                  </a:cubicBezTo>
                  <a:close/>
                  <a:moveTo>
                    <a:pt x="431" y="817"/>
                  </a:moveTo>
                  <a:cubicBezTo>
                    <a:pt x="219" y="817"/>
                    <a:pt x="46" y="644"/>
                    <a:pt x="46" y="432"/>
                  </a:cubicBezTo>
                  <a:cubicBezTo>
                    <a:pt x="46" y="219"/>
                    <a:pt x="219" y="46"/>
                    <a:pt x="431" y="46"/>
                  </a:cubicBezTo>
                  <a:cubicBezTo>
                    <a:pt x="644" y="46"/>
                    <a:pt x="817" y="219"/>
                    <a:pt x="817" y="432"/>
                  </a:cubicBezTo>
                  <a:cubicBezTo>
                    <a:pt x="817" y="644"/>
                    <a:pt x="644" y="817"/>
                    <a:pt x="431" y="817"/>
                  </a:cubicBezTo>
                  <a:close/>
                </a:path>
              </a:pathLst>
            </a:custGeom>
            <a:solidFill>
              <a:srgbClr val="F9A44A"/>
            </a:solidFill>
            <a:ln>
              <a:noFill/>
            </a:ln>
            <a:effectLst>
              <a:outerShdw blurRad="50800" algn="ctr" rotWithShape="0">
                <a:schemeClr val="dk1">
                  <a:alpha val="40000"/>
                </a:schemeClr>
              </a:outerShdw>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378" name="Google Shape;378;p64"/>
            <p:cNvSpPr/>
            <p:nvPr/>
          </p:nvSpPr>
          <p:spPr>
            <a:xfrm>
              <a:off x="9759951" y="3519488"/>
              <a:ext cx="1493838" cy="1495425"/>
            </a:xfrm>
            <a:custGeom>
              <a:avLst/>
              <a:gdLst/>
              <a:ahLst/>
              <a:cxnLst/>
              <a:rect l="l" t="t" r="r" b="b"/>
              <a:pathLst>
                <a:path w="794" h="794" extrusionOk="0">
                  <a:moveTo>
                    <a:pt x="397" y="782"/>
                  </a:moveTo>
                  <a:cubicBezTo>
                    <a:pt x="185" y="782"/>
                    <a:pt x="12" y="610"/>
                    <a:pt x="12" y="397"/>
                  </a:cubicBezTo>
                  <a:cubicBezTo>
                    <a:pt x="12" y="185"/>
                    <a:pt x="185" y="12"/>
                    <a:pt x="397" y="12"/>
                  </a:cubicBezTo>
                  <a:cubicBezTo>
                    <a:pt x="610" y="12"/>
                    <a:pt x="783" y="185"/>
                    <a:pt x="783" y="397"/>
                  </a:cubicBezTo>
                  <a:cubicBezTo>
                    <a:pt x="783" y="610"/>
                    <a:pt x="610" y="782"/>
                    <a:pt x="397" y="782"/>
                  </a:cubicBezTo>
                  <a:moveTo>
                    <a:pt x="397" y="0"/>
                  </a:moveTo>
                  <a:cubicBezTo>
                    <a:pt x="178" y="0"/>
                    <a:pt x="0" y="178"/>
                    <a:pt x="0" y="397"/>
                  </a:cubicBezTo>
                  <a:cubicBezTo>
                    <a:pt x="0" y="616"/>
                    <a:pt x="178" y="794"/>
                    <a:pt x="397" y="794"/>
                  </a:cubicBezTo>
                  <a:cubicBezTo>
                    <a:pt x="616" y="794"/>
                    <a:pt x="794" y="616"/>
                    <a:pt x="794" y="397"/>
                  </a:cubicBezTo>
                  <a:cubicBezTo>
                    <a:pt x="794" y="178"/>
                    <a:pt x="616" y="0"/>
                    <a:pt x="397" y="0"/>
                  </a:cubicBezTo>
                </a:path>
              </a:pathLst>
            </a:custGeom>
            <a:solidFill>
              <a:srgbClr val="EFEFE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379" name="Google Shape;379;p64"/>
            <p:cNvSpPr/>
            <p:nvPr/>
          </p:nvSpPr>
          <p:spPr>
            <a:xfrm>
              <a:off x="9782176" y="3543300"/>
              <a:ext cx="1450975" cy="1449387"/>
            </a:xfrm>
            <a:prstGeom prst="ellipse">
              <a:avLst/>
            </a:prstGeom>
            <a:solidFill>
              <a:srgbClr val="EFEFEF"/>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5400"/>
                <a:buFont typeface="Arial"/>
                <a:buNone/>
              </a:pPr>
              <a:r>
                <a:rPr lang="en-US" sz="5400" b="0" i="0" u="none" strike="noStrike" cap="none">
                  <a:solidFill>
                    <a:srgbClr val="000000"/>
                  </a:solidFill>
                  <a:latin typeface="Open Sans"/>
                  <a:ea typeface="Open Sans"/>
                  <a:cs typeface="Open Sans"/>
                  <a:sym typeface="Open Sans"/>
                </a:rPr>
                <a:t>2</a:t>
              </a:r>
              <a:endParaRPr sz="5400" b="0" i="0" u="none" strike="noStrike" cap="none">
                <a:solidFill>
                  <a:srgbClr val="000000"/>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380" name="Google Shape;380;p64"/>
            <p:cNvSpPr/>
            <p:nvPr/>
          </p:nvSpPr>
          <p:spPr>
            <a:xfrm>
              <a:off x="9694863" y="3455988"/>
              <a:ext cx="1622425" cy="1622425"/>
            </a:xfrm>
            <a:custGeom>
              <a:avLst/>
              <a:gdLst/>
              <a:ahLst/>
              <a:cxnLst/>
              <a:rect l="l" t="t" r="r" b="b"/>
              <a:pathLst>
                <a:path w="862" h="862" extrusionOk="0">
                  <a:moveTo>
                    <a:pt x="431" y="0"/>
                  </a:moveTo>
                  <a:cubicBezTo>
                    <a:pt x="193" y="0"/>
                    <a:pt x="0" y="193"/>
                    <a:pt x="0" y="431"/>
                  </a:cubicBezTo>
                  <a:cubicBezTo>
                    <a:pt x="0" y="669"/>
                    <a:pt x="193" y="862"/>
                    <a:pt x="431" y="862"/>
                  </a:cubicBezTo>
                  <a:cubicBezTo>
                    <a:pt x="669" y="862"/>
                    <a:pt x="862" y="669"/>
                    <a:pt x="862" y="431"/>
                  </a:cubicBezTo>
                  <a:cubicBezTo>
                    <a:pt x="862" y="193"/>
                    <a:pt x="669" y="0"/>
                    <a:pt x="431" y="0"/>
                  </a:cubicBezTo>
                  <a:close/>
                  <a:moveTo>
                    <a:pt x="431" y="816"/>
                  </a:moveTo>
                  <a:cubicBezTo>
                    <a:pt x="219" y="816"/>
                    <a:pt x="46" y="644"/>
                    <a:pt x="46" y="431"/>
                  </a:cubicBezTo>
                  <a:cubicBezTo>
                    <a:pt x="46" y="219"/>
                    <a:pt x="219" y="46"/>
                    <a:pt x="431" y="46"/>
                  </a:cubicBezTo>
                  <a:cubicBezTo>
                    <a:pt x="644" y="46"/>
                    <a:pt x="817" y="219"/>
                    <a:pt x="817" y="431"/>
                  </a:cubicBezTo>
                  <a:cubicBezTo>
                    <a:pt x="817" y="644"/>
                    <a:pt x="644" y="816"/>
                    <a:pt x="431" y="816"/>
                  </a:cubicBezTo>
                  <a:close/>
                </a:path>
              </a:pathLst>
            </a:custGeom>
            <a:solidFill>
              <a:srgbClr val="47A5D9"/>
            </a:solidFill>
            <a:ln>
              <a:noFill/>
            </a:ln>
            <a:effectLst>
              <a:outerShdw blurRad="50800" algn="ctr" rotWithShape="0">
                <a:schemeClr val="dk1">
                  <a:alpha val="40000"/>
                </a:schemeClr>
              </a:outerShdw>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381" name="Google Shape;381;p64"/>
            <p:cNvSpPr/>
            <p:nvPr/>
          </p:nvSpPr>
          <p:spPr>
            <a:xfrm>
              <a:off x="5108576" y="3519488"/>
              <a:ext cx="1493838" cy="1495425"/>
            </a:xfrm>
            <a:prstGeom prst="ellipse">
              <a:avLst/>
            </a:prstGeom>
            <a:solidFill>
              <a:srgbClr val="EFEFEF"/>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5400"/>
                <a:buFont typeface="Arial"/>
                <a:buNone/>
              </a:pPr>
              <a:r>
                <a:rPr lang="en-US" sz="5400" b="0" i="0" u="none" strike="noStrike" cap="none">
                  <a:solidFill>
                    <a:srgbClr val="000000"/>
                  </a:solidFill>
                  <a:latin typeface="Open Sans"/>
                  <a:ea typeface="Open Sans"/>
                  <a:cs typeface="Open Sans"/>
                  <a:sym typeface="Open Sans"/>
                </a:rPr>
                <a:t>6</a:t>
              </a:r>
              <a:endParaRPr sz="5400" b="0" i="0" u="none" strike="noStrike" cap="none">
                <a:solidFill>
                  <a:srgbClr val="000000"/>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382" name="Google Shape;382;p64"/>
            <p:cNvSpPr/>
            <p:nvPr/>
          </p:nvSpPr>
          <p:spPr>
            <a:xfrm>
              <a:off x="5043488" y="3455988"/>
              <a:ext cx="1622425" cy="1622425"/>
            </a:xfrm>
            <a:custGeom>
              <a:avLst/>
              <a:gdLst/>
              <a:ahLst/>
              <a:cxnLst/>
              <a:rect l="l" t="t" r="r" b="b"/>
              <a:pathLst>
                <a:path w="862" h="862" extrusionOk="0">
                  <a:moveTo>
                    <a:pt x="431" y="0"/>
                  </a:moveTo>
                  <a:cubicBezTo>
                    <a:pt x="193" y="0"/>
                    <a:pt x="0" y="193"/>
                    <a:pt x="0" y="431"/>
                  </a:cubicBezTo>
                  <a:cubicBezTo>
                    <a:pt x="0" y="669"/>
                    <a:pt x="193" y="862"/>
                    <a:pt x="431" y="862"/>
                  </a:cubicBezTo>
                  <a:cubicBezTo>
                    <a:pt x="669" y="862"/>
                    <a:pt x="862" y="669"/>
                    <a:pt x="862" y="431"/>
                  </a:cubicBezTo>
                  <a:cubicBezTo>
                    <a:pt x="862" y="193"/>
                    <a:pt x="669" y="0"/>
                    <a:pt x="431" y="0"/>
                  </a:cubicBezTo>
                  <a:close/>
                  <a:moveTo>
                    <a:pt x="431" y="816"/>
                  </a:moveTo>
                  <a:cubicBezTo>
                    <a:pt x="218" y="816"/>
                    <a:pt x="45" y="644"/>
                    <a:pt x="45" y="431"/>
                  </a:cubicBezTo>
                  <a:cubicBezTo>
                    <a:pt x="45" y="219"/>
                    <a:pt x="218" y="46"/>
                    <a:pt x="431" y="46"/>
                  </a:cubicBezTo>
                  <a:cubicBezTo>
                    <a:pt x="643" y="46"/>
                    <a:pt x="816" y="219"/>
                    <a:pt x="816" y="431"/>
                  </a:cubicBezTo>
                  <a:cubicBezTo>
                    <a:pt x="816" y="644"/>
                    <a:pt x="643" y="816"/>
                    <a:pt x="431" y="816"/>
                  </a:cubicBezTo>
                  <a:close/>
                </a:path>
              </a:pathLst>
            </a:custGeom>
            <a:solidFill>
              <a:srgbClr val="817799"/>
            </a:solidFill>
            <a:ln>
              <a:noFill/>
            </a:ln>
            <a:effectLst>
              <a:outerShdw blurRad="50800" algn="ctr" rotWithShape="0">
                <a:schemeClr val="dk1">
                  <a:alpha val="40000"/>
                </a:schemeClr>
              </a:outerShdw>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383" name="Google Shape;383;p64"/>
            <p:cNvSpPr/>
            <p:nvPr/>
          </p:nvSpPr>
          <p:spPr>
            <a:xfrm>
              <a:off x="9759951" y="6211888"/>
              <a:ext cx="1493838" cy="1493837"/>
            </a:xfrm>
            <a:prstGeom prst="ellipse">
              <a:avLst/>
            </a:prstGeom>
            <a:solidFill>
              <a:srgbClr val="EFEFEF"/>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5400"/>
                <a:buFont typeface="Arial"/>
                <a:buNone/>
              </a:pPr>
              <a:r>
                <a:rPr lang="en-US" sz="5400" b="0" i="0" u="none" strike="noStrike" cap="none">
                  <a:solidFill>
                    <a:srgbClr val="000000"/>
                  </a:solidFill>
                  <a:latin typeface="Open Sans"/>
                  <a:ea typeface="Open Sans"/>
                  <a:cs typeface="Open Sans"/>
                  <a:sym typeface="Open Sans"/>
                </a:rPr>
                <a:t>3</a:t>
              </a:r>
              <a:endParaRPr sz="5400" b="0" i="0" u="none" strike="noStrike" cap="none">
                <a:solidFill>
                  <a:srgbClr val="000000"/>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384" name="Google Shape;384;p64"/>
            <p:cNvSpPr/>
            <p:nvPr/>
          </p:nvSpPr>
          <p:spPr>
            <a:xfrm>
              <a:off x="9694863" y="6148388"/>
              <a:ext cx="1622425" cy="1622425"/>
            </a:xfrm>
            <a:custGeom>
              <a:avLst/>
              <a:gdLst/>
              <a:ahLst/>
              <a:cxnLst/>
              <a:rect l="l" t="t" r="r" b="b"/>
              <a:pathLst>
                <a:path w="862" h="862" extrusionOk="0">
                  <a:moveTo>
                    <a:pt x="431" y="0"/>
                  </a:moveTo>
                  <a:cubicBezTo>
                    <a:pt x="193" y="0"/>
                    <a:pt x="0" y="193"/>
                    <a:pt x="0" y="431"/>
                  </a:cubicBezTo>
                  <a:cubicBezTo>
                    <a:pt x="0" y="669"/>
                    <a:pt x="193" y="862"/>
                    <a:pt x="431" y="862"/>
                  </a:cubicBezTo>
                  <a:cubicBezTo>
                    <a:pt x="669" y="862"/>
                    <a:pt x="862" y="669"/>
                    <a:pt x="862" y="431"/>
                  </a:cubicBezTo>
                  <a:cubicBezTo>
                    <a:pt x="862" y="193"/>
                    <a:pt x="669" y="0"/>
                    <a:pt x="431" y="0"/>
                  </a:cubicBezTo>
                  <a:close/>
                  <a:moveTo>
                    <a:pt x="431" y="816"/>
                  </a:moveTo>
                  <a:cubicBezTo>
                    <a:pt x="219" y="816"/>
                    <a:pt x="46" y="643"/>
                    <a:pt x="46" y="431"/>
                  </a:cubicBezTo>
                  <a:cubicBezTo>
                    <a:pt x="46" y="218"/>
                    <a:pt x="219" y="45"/>
                    <a:pt x="431" y="45"/>
                  </a:cubicBezTo>
                  <a:cubicBezTo>
                    <a:pt x="644" y="45"/>
                    <a:pt x="817" y="218"/>
                    <a:pt x="817" y="431"/>
                  </a:cubicBezTo>
                  <a:cubicBezTo>
                    <a:pt x="817" y="643"/>
                    <a:pt x="644" y="816"/>
                    <a:pt x="431" y="816"/>
                  </a:cubicBezTo>
                  <a:close/>
                </a:path>
              </a:pathLst>
            </a:custGeom>
            <a:solidFill>
              <a:srgbClr val="F25F67"/>
            </a:solidFill>
            <a:ln>
              <a:noFill/>
            </a:ln>
            <a:effectLst>
              <a:outerShdw blurRad="50800" algn="ctr" rotWithShape="0">
                <a:schemeClr val="dk1">
                  <a:alpha val="40000"/>
                </a:schemeClr>
              </a:outerShdw>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385" name="Google Shape;385;p64"/>
            <p:cNvSpPr/>
            <p:nvPr/>
          </p:nvSpPr>
          <p:spPr>
            <a:xfrm>
              <a:off x="5106988" y="6211888"/>
              <a:ext cx="1493838" cy="1493837"/>
            </a:xfrm>
            <a:prstGeom prst="ellipse">
              <a:avLst/>
            </a:prstGeom>
            <a:solidFill>
              <a:srgbClr val="EFEFEF"/>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5400"/>
                <a:buFont typeface="Arial"/>
                <a:buNone/>
              </a:pPr>
              <a:r>
                <a:rPr lang="en-US" sz="5400" b="0" i="0" u="none" strike="noStrike" cap="none">
                  <a:solidFill>
                    <a:srgbClr val="000000"/>
                  </a:solidFill>
                  <a:latin typeface="Open Sans"/>
                  <a:ea typeface="Open Sans"/>
                  <a:cs typeface="Open Sans"/>
                  <a:sym typeface="Open Sans"/>
                </a:rPr>
                <a:t>5</a:t>
              </a:r>
              <a:endParaRPr sz="5400" b="0" i="0" u="none" strike="noStrike" cap="none">
                <a:solidFill>
                  <a:srgbClr val="000000"/>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sp>
          <p:nvSpPr>
            <p:cNvPr id="386" name="Google Shape;386;p64"/>
            <p:cNvSpPr/>
            <p:nvPr/>
          </p:nvSpPr>
          <p:spPr>
            <a:xfrm>
              <a:off x="5041901" y="6148388"/>
              <a:ext cx="1622425" cy="1622425"/>
            </a:xfrm>
            <a:custGeom>
              <a:avLst/>
              <a:gdLst/>
              <a:ahLst/>
              <a:cxnLst/>
              <a:rect l="l" t="t" r="r" b="b"/>
              <a:pathLst>
                <a:path w="862" h="862" extrusionOk="0">
                  <a:moveTo>
                    <a:pt x="431" y="0"/>
                  </a:moveTo>
                  <a:cubicBezTo>
                    <a:pt x="193" y="0"/>
                    <a:pt x="0" y="193"/>
                    <a:pt x="0" y="431"/>
                  </a:cubicBezTo>
                  <a:cubicBezTo>
                    <a:pt x="0" y="669"/>
                    <a:pt x="193" y="862"/>
                    <a:pt x="431" y="862"/>
                  </a:cubicBezTo>
                  <a:cubicBezTo>
                    <a:pt x="669" y="862"/>
                    <a:pt x="862" y="669"/>
                    <a:pt x="862" y="431"/>
                  </a:cubicBezTo>
                  <a:cubicBezTo>
                    <a:pt x="862" y="193"/>
                    <a:pt x="669" y="0"/>
                    <a:pt x="431" y="0"/>
                  </a:cubicBezTo>
                  <a:close/>
                  <a:moveTo>
                    <a:pt x="431" y="816"/>
                  </a:moveTo>
                  <a:cubicBezTo>
                    <a:pt x="218" y="816"/>
                    <a:pt x="46" y="643"/>
                    <a:pt x="46" y="431"/>
                  </a:cubicBezTo>
                  <a:cubicBezTo>
                    <a:pt x="46" y="218"/>
                    <a:pt x="218" y="45"/>
                    <a:pt x="431" y="45"/>
                  </a:cubicBezTo>
                  <a:cubicBezTo>
                    <a:pt x="643" y="45"/>
                    <a:pt x="816" y="218"/>
                    <a:pt x="816" y="431"/>
                  </a:cubicBezTo>
                  <a:cubicBezTo>
                    <a:pt x="816" y="643"/>
                    <a:pt x="643" y="816"/>
                    <a:pt x="431" y="816"/>
                  </a:cubicBezTo>
                  <a:close/>
                </a:path>
              </a:pathLst>
            </a:custGeom>
            <a:solidFill>
              <a:srgbClr val="24ACB4"/>
            </a:solidFill>
            <a:ln>
              <a:noFill/>
            </a:ln>
            <a:effectLst>
              <a:outerShdw blurRad="50800" algn="ctr" rotWithShape="0">
                <a:schemeClr val="dk1">
                  <a:alpha val="40000"/>
                </a:schemeClr>
              </a:outerShdw>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Open Sans"/>
                <a:ea typeface="Open Sans"/>
                <a:cs typeface="Open Sans"/>
                <a:sym typeface="Open Sans"/>
              </a:endParaRPr>
            </a:p>
          </p:txBody>
        </p:sp>
      </p:grpSp>
      <p:sp>
        <p:nvSpPr>
          <p:cNvPr id="387" name="Google Shape;387;p64"/>
          <p:cNvSpPr/>
          <p:nvPr/>
        </p:nvSpPr>
        <p:spPr>
          <a:xfrm>
            <a:off x="8627829" y="1449424"/>
            <a:ext cx="2855155" cy="769401"/>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dk1"/>
                </a:solidFill>
                <a:latin typeface="Open Sans"/>
                <a:ea typeface="Open Sans"/>
                <a:cs typeface="Open Sans"/>
                <a:sym typeface="Open Sans"/>
              </a:rPr>
              <a:t>Human talks to the machine</a:t>
            </a:r>
            <a:endParaRPr sz="2200" b="0" i="0" u="none" strike="noStrike" cap="none">
              <a:solidFill>
                <a:srgbClr val="000000"/>
              </a:solidFill>
              <a:latin typeface="Open Sans"/>
              <a:ea typeface="Open Sans"/>
              <a:cs typeface="Open Sans"/>
              <a:sym typeface="Open Sans"/>
            </a:endParaRPr>
          </a:p>
        </p:txBody>
      </p:sp>
      <p:sp>
        <p:nvSpPr>
          <p:cNvPr id="388" name="Google Shape;388;p64"/>
          <p:cNvSpPr/>
          <p:nvPr/>
        </p:nvSpPr>
        <p:spPr>
          <a:xfrm>
            <a:off x="10880840" y="3269734"/>
            <a:ext cx="3140669" cy="76940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dk1"/>
                </a:solidFill>
                <a:latin typeface="Open Sans"/>
                <a:ea typeface="Open Sans"/>
                <a:cs typeface="Open Sans"/>
                <a:sym typeface="Open Sans"/>
              </a:rPr>
              <a:t>Machine captures the audio</a:t>
            </a:r>
            <a:endParaRPr sz="2200" b="0" i="0" u="none" strike="noStrike" cap="none">
              <a:solidFill>
                <a:srgbClr val="000000"/>
              </a:solidFill>
              <a:latin typeface="Open Sans"/>
              <a:ea typeface="Open Sans"/>
              <a:cs typeface="Open Sans"/>
              <a:sym typeface="Open Sans"/>
            </a:endParaRPr>
          </a:p>
        </p:txBody>
      </p:sp>
      <p:sp>
        <p:nvSpPr>
          <p:cNvPr id="389" name="Google Shape;389;p64"/>
          <p:cNvSpPr/>
          <p:nvPr/>
        </p:nvSpPr>
        <p:spPr>
          <a:xfrm>
            <a:off x="10837977" y="5793098"/>
            <a:ext cx="3486932" cy="769401"/>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dk1"/>
                </a:solidFill>
                <a:latin typeface="Open Sans"/>
                <a:ea typeface="Open Sans"/>
                <a:cs typeface="Open Sans"/>
                <a:sym typeface="Open Sans"/>
              </a:rPr>
              <a:t>Audio to text conversion</a:t>
            </a:r>
            <a:endParaRPr sz="2200" b="0" i="0" u="none" strike="noStrike" cap="none">
              <a:solidFill>
                <a:srgbClr val="000000"/>
              </a:solidFill>
              <a:latin typeface="Open Sans"/>
              <a:ea typeface="Open Sans"/>
              <a:cs typeface="Open Sans"/>
              <a:sym typeface="Open Sans"/>
            </a:endParaRPr>
          </a:p>
        </p:txBody>
      </p:sp>
      <p:sp>
        <p:nvSpPr>
          <p:cNvPr id="390" name="Google Shape;390;p64"/>
          <p:cNvSpPr/>
          <p:nvPr/>
        </p:nvSpPr>
        <p:spPr>
          <a:xfrm>
            <a:off x="5760866" y="8480916"/>
            <a:ext cx="3886356" cy="48251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dk1"/>
                </a:solidFill>
                <a:latin typeface="Open Sans"/>
                <a:ea typeface="Open Sans"/>
                <a:cs typeface="Open Sans"/>
                <a:sym typeface="Open Sans"/>
              </a:rPr>
              <a:t>Processing of the text data</a:t>
            </a:r>
            <a:endParaRPr sz="2200" b="0" i="0" u="none" strike="noStrike" cap="none">
              <a:solidFill>
                <a:srgbClr val="000000"/>
              </a:solidFill>
              <a:latin typeface="Open Sans"/>
              <a:ea typeface="Open Sans"/>
              <a:cs typeface="Open Sans"/>
              <a:sym typeface="Open Sans"/>
            </a:endParaRPr>
          </a:p>
        </p:txBody>
      </p:sp>
      <p:sp>
        <p:nvSpPr>
          <p:cNvPr id="391" name="Google Shape;391;p64"/>
          <p:cNvSpPr/>
          <p:nvPr/>
        </p:nvSpPr>
        <p:spPr>
          <a:xfrm>
            <a:off x="2129410" y="5849830"/>
            <a:ext cx="2261722" cy="769401"/>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dk1"/>
                </a:solidFill>
                <a:latin typeface="Open Sans"/>
                <a:ea typeface="Open Sans"/>
                <a:cs typeface="Open Sans"/>
                <a:sym typeface="Open Sans"/>
              </a:rPr>
              <a:t>Data to audio conversion</a:t>
            </a:r>
            <a:endParaRPr sz="2200" b="0" i="0" u="none" strike="noStrike" cap="none">
              <a:solidFill>
                <a:schemeClr val="dk1"/>
              </a:solidFill>
              <a:latin typeface="Open Sans"/>
              <a:ea typeface="Open Sans"/>
              <a:cs typeface="Open Sans"/>
              <a:sym typeface="Open Sans"/>
            </a:endParaRPr>
          </a:p>
        </p:txBody>
      </p:sp>
      <p:pic>
        <p:nvPicPr>
          <p:cNvPr id="392" name="Google Shape;392;p64"/>
          <p:cNvPicPr preferRelativeResize="0"/>
          <p:nvPr/>
        </p:nvPicPr>
        <p:blipFill rotWithShape="1">
          <a:blip r:embed="rId3">
            <a:alphaModFix/>
          </a:blip>
          <a:srcRect/>
          <a:stretch/>
        </p:blipFill>
        <p:spPr>
          <a:xfrm>
            <a:off x="-48778" y="506872"/>
            <a:ext cx="16322293" cy="624198"/>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2319"/>
        <p:cNvGrpSpPr/>
        <p:nvPr/>
      </p:nvGrpSpPr>
      <p:grpSpPr>
        <a:xfrm>
          <a:off x="0" y="0"/>
          <a:ext cx="0" cy="0"/>
          <a:chOff x="0" y="0"/>
          <a:chExt cx="0" cy="0"/>
        </a:xfrm>
      </p:grpSpPr>
      <p:sp>
        <p:nvSpPr>
          <p:cNvPr id="2320" name="Google Shape;2320;p99"/>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800"/>
              <a:buNone/>
            </a:pPr>
            <a:r>
              <a:rPr lang="en-US">
                <a:latin typeface="Open Sans"/>
                <a:ea typeface="Open Sans"/>
                <a:cs typeface="Open Sans"/>
                <a:sym typeface="Open Sans"/>
              </a:rPr>
              <a:t>NLTK: Introduction</a:t>
            </a:r>
            <a:endParaRPr>
              <a:solidFill>
                <a:srgbClr val="3F3F3F"/>
              </a:solidFill>
              <a:latin typeface="Open Sans"/>
              <a:ea typeface="Open Sans"/>
              <a:cs typeface="Open Sans"/>
              <a:sym typeface="Open Sans"/>
            </a:endParaRPr>
          </a:p>
        </p:txBody>
      </p:sp>
      <p:pic>
        <p:nvPicPr>
          <p:cNvPr id="2321" name="Google Shape;2321;p99"/>
          <p:cNvPicPr preferRelativeResize="0"/>
          <p:nvPr/>
        </p:nvPicPr>
        <p:blipFill rotWithShape="1">
          <a:blip r:embed="rId3">
            <a:alphaModFix/>
          </a:blip>
          <a:srcRect/>
          <a:stretch/>
        </p:blipFill>
        <p:spPr>
          <a:xfrm>
            <a:off x="5251937" y="495540"/>
            <a:ext cx="5720864" cy="686618"/>
          </a:xfrm>
          <a:prstGeom prst="rect">
            <a:avLst/>
          </a:prstGeom>
          <a:noFill/>
          <a:ln>
            <a:noFill/>
          </a:ln>
        </p:spPr>
      </p:pic>
      <p:grpSp>
        <p:nvGrpSpPr>
          <p:cNvPr id="2322" name="Google Shape;2322;p99"/>
          <p:cNvGrpSpPr/>
          <p:nvPr/>
        </p:nvGrpSpPr>
        <p:grpSpPr>
          <a:xfrm>
            <a:off x="1630380" y="2361451"/>
            <a:ext cx="2919495" cy="1487908"/>
            <a:chOff x="4328315" y="1335771"/>
            <a:chExt cx="2920002" cy="1488166"/>
          </a:xfrm>
        </p:grpSpPr>
        <p:sp>
          <p:nvSpPr>
            <p:cNvPr id="2323" name="Google Shape;2323;p99"/>
            <p:cNvSpPr/>
            <p:nvPr/>
          </p:nvSpPr>
          <p:spPr>
            <a:xfrm>
              <a:off x="4328315" y="1335771"/>
              <a:ext cx="1152128" cy="1071588"/>
            </a:xfrm>
            <a:prstGeom prst="roundRect">
              <a:avLst>
                <a:gd name="adj" fmla="val 16667"/>
              </a:avLst>
            </a:prstGeom>
            <a:solidFill>
              <a:srgbClr val="59595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2324" name="Google Shape;2324;p99"/>
            <p:cNvSpPr/>
            <p:nvPr/>
          </p:nvSpPr>
          <p:spPr>
            <a:xfrm>
              <a:off x="4440005" y="1455785"/>
              <a:ext cx="2808312" cy="1368152"/>
            </a:xfrm>
            <a:prstGeom prst="roundRect">
              <a:avLst>
                <a:gd name="adj" fmla="val 16667"/>
              </a:avLst>
            </a:pr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Tokenization</a:t>
              </a:r>
              <a:endParaRPr sz="2200" b="0" i="0" u="none" strike="noStrike" cap="none">
                <a:solidFill>
                  <a:srgbClr val="FFFFFF"/>
                </a:solidFill>
                <a:latin typeface="Open Sans"/>
                <a:ea typeface="Open Sans"/>
                <a:cs typeface="Open Sans"/>
                <a:sym typeface="Open Sans"/>
              </a:endParaRPr>
            </a:p>
          </p:txBody>
        </p:sp>
      </p:grpSp>
      <p:grpSp>
        <p:nvGrpSpPr>
          <p:cNvPr id="2325" name="Google Shape;2325;p99"/>
          <p:cNvGrpSpPr/>
          <p:nvPr/>
        </p:nvGrpSpPr>
        <p:grpSpPr>
          <a:xfrm>
            <a:off x="6648652" y="2421447"/>
            <a:ext cx="2919495" cy="1487908"/>
            <a:chOff x="4328315" y="1335771"/>
            <a:chExt cx="2920002" cy="1488166"/>
          </a:xfrm>
        </p:grpSpPr>
        <p:sp>
          <p:nvSpPr>
            <p:cNvPr id="2326" name="Google Shape;2326;p99"/>
            <p:cNvSpPr/>
            <p:nvPr/>
          </p:nvSpPr>
          <p:spPr>
            <a:xfrm>
              <a:off x="4328315" y="1335771"/>
              <a:ext cx="1152128" cy="1071588"/>
            </a:xfrm>
            <a:prstGeom prst="roundRect">
              <a:avLst>
                <a:gd name="adj" fmla="val 16667"/>
              </a:avLst>
            </a:prstGeom>
            <a:solidFill>
              <a:srgbClr val="59595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2327" name="Google Shape;2327;p99"/>
            <p:cNvSpPr/>
            <p:nvPr/>
          </p:nvSpPr>
          <p:spPr>
            <a:xfrm>
              <a:off x="4440005" y="1455785"/>
              <a:ext cx="2808312" cy="1368152"/>
            </a:xfrm>
            <a:prstGeom prst="roundRect">
              <a:avLst>
                <a:gd name="adj" fmla="val 16667"/>
              </a:avLst>
            </a:prstGeom>
            <a:solidFill>
              <a:srgbClr val="C55A1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Lemmatization</a:t>
              </a:r>
              <a:endParaRPr sz="2200" b="0" i="0" u="none" strike="noStrike" cap="none">
                <a:solidFill>
                  <a:srgbClr val="FFFFFF"/>
                </a:solidFill>
                <a:latin typeface="Open Sans"/>
                <a:ea typeface="Open Sans"/>
                <a:cs typeface="Open Sans"/>
                <a:sym typeface="Open Sans"/>
              </a:endParaRPr>
            </a:p>
          </p:txBody>
        </p:sp>
      </p:grpSp>
      <p:grpSp>
        <p:nvGrpSpPr>
          <p:cNvPr id="2328" name="Google Shape;2328;p99"/>
          <p:cNvGrpSpPr/>
          <p:nvPr/>
        </p:nvGrpSpPr>
        <p:grpSpPr>
          <a:xfrm>
            <a:off x="11778595" y="2345022"/>
            <a:ext cx="2919495" cy="1487908"/>
            <a:chOff x="4328315" y="1335771"/>
            <a:chExt cx="2920002" cy="1488166"/>
          </a:xfrm>
        </p:grpSpPr>
        <p:sp>
          <p:nvSpPr>
            <p:cNvPr id="2329" name="Google Shape;2329;p99"/>
            <p:cNvSpPr/>
            <p:nvPr/>
          </p:nvSpPr>
          <p:spPr>
            <a:xfrm>
              <a:off x="4328315" y="1335771"/>
              <a:ext cx="1152128" cy="1071588"/>
            </a:xfrm>
            <a:prstGeom prst="roundRect">
              <a:avLst>
                <a:gd name="adj" fmla="val 16667"/>
              </a:avLst>
            </a:prstGeom>
            <a:solidFill>
              <a:srgbClr val="59595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2330" name="Google Shape;2330;p99"/>
            <p:cNvSpPr/>
            <p:nvPr/>
          </p:nvSpPr>
          <p:spPr>
            <a:xfrm>
              <a:off x="4440005" y="1455785"/>
              <a:ext cx="2808312" cy="1368152"/>
            </a:xfrm>
            <a:prstGeom prst="roundRect">
              <a:avLst>
                <a:gd name="adj" fmla="val 16667"/>
              </a:avLst>
            </a:prstGeom>
            <a:solidFill>
              <a:srgbClr val="BF9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Parsing</a:t>
              </a:r>
              <a:endParaRPr sz="2200" b="0" i="0" u="none" strike="noStrike" cap="none">
                <a:solidFill>
                  <a:srgbClr val="FFFFFF"/>
                </a:solidFill>
                <a:latin typeface="Open Sans"/>
                <a:ea typeface="Open Sans"/>
                <a:cs typeface="Open Sans"/>
                <a:sym typeface="Open Sans"/>
              </a:endParaRPr>
            </a:p>
          </p:txBody>
        </p:sp>
      </p:grpSp>
      <p:grpSp>
        <p:nvGrpSpPr>
          <p:cNvPr id="2331" name="Google Shape;2331;p99"/>
          <p:cNvGrpSpPr/>
          <p:nvPr/>
        </p:nvGrpSpPr>
        <p:grpSpPr>
          <a:xfrm>
            <a:off x="1652683" y="4613997"/>
            <a:ext cx="2919495" cy="1487908"/>
            <a:chOff x="4328315" y="1335771"/>
            <a:chExt cx="2920002" cy="1488166"/>
          </a:xfrm>
        </p:grpSpPr>
        <p:sp>
          <p:nvSpPr>
            <p:cNvPr id="2332" name="Google Shape;2332;p99"/>
            <p:cNvSpPr/>
            <p:nvPr/>
          </p:nvSpPr>
          <p:spPr>
            <a:xfrm>
              <a:off x="4328315" y="1335771"/>
              <a:ext cx="1152128" cy="1071588"/>
            </a:xfrm>
            <a:prstGeom prst="roundRect">
              <a:avLst>
                <a:gd name="adj" fmla="val 16667"/>
              </a:avLst>
            </a:prstGeom>
            <a:solidFill>
              <a:srgbClr val="59595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2333" name="Google Shape;2333;p99"/>
            <p:cNvSpPr/>
            <p:nvPr/>
          </p:nvSpPr>
          <p:spPr>
            <a:xfrm>
              <a:off x="4440005" y="1455785"/>
              <a:ext cx="2808312" cy="1368152"/>
            </a:xfrm>
            <a:prstGeom prst="roundRect">
              <a:avLst>
                <a:gd name="adj" fmla="val 16667"/>
              </a:avLst>
            </a:prstGeom>
            <a:solidFill>
              <a:srgbClr val="A5A5A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Classification</a:t>
              </a:r>
              <a:endParaRPr sz="2200" b="0" i="0" u="none" strike="noStrike" cap="none">
                <a:solidFill>
                  <a:srgbClr val="FFFFFF"/>
                </a:solidFill>
                <a:latin typeface="Open Sans"/>
                <a:ea typeface="Open Sans"/>
                <a:cs typeface="Open Sans"/>
                <a:sym typeface="Open Sans"/>
              </a:endParaRPr>
            </a:p>
          </p:txBody>
        </p:sp>
      </p:grpSp>
      <p:grpSp>
        <p:nvGrpSpPr>
          <p:cNvPr id="2334" name="Google Shape;2334;p99"/>
          <p:cNvGrpSpPr/>
          <p:nvPr/>
        </p:nvGrpSpPr>
        <p:grpSpPr>
          <a:xfrm>
            <a:off x="6670955" y="4673993"/>
            <a:ext cx="2919495" cy="1487908"/>
            <a:chOff x="4328315" y="1335771"/>
            <a:chExt cx="2920002" cy="1488166"/>
          </a:xfrm>
        </p:grpSpPr>
        <p:sp>
          <p:nvSpPr>
            <p:cNvPr id="2335" name="Google Shape;2335;p99"/>
            <p:cNvSpPr/>
            <p:nvPr/>
          </p:nvSpPr>
          <p:spPr>
            <a:xfrm>
              <a:off x="4328315" y="1335771"/>
              <a:ext cx="1152128" cy="1071588"/>
            </a:xfrm>
            <a:prstGeom prst="roundRect">
              <a:avLst>
                <a:gd name="adj" fmla="val 16667"/>
              </a:avLst>
            </a:prstGeom>
            <a:solidFill>
              <a:srgbClr val="59595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2336" name="Google Shape;2336;p99"/>
            <p:cNvSpPr/>
            <p:nvPr/>
          </p:nvSpPr>
          <p:spPr>
            <a:xfrm>
              <a:off x="4440005" y="1455785"/>
              <a:ext cx="2808312" cy="1368152"/>
            </a:xfrm>
            <a:prstGeom prst="roundRect">
              <a:avLst>
                <a:gd name="adj" fmla="val 16667"/>
              </a:avLst>
            </a:prstGeom>
            <a:solidFill>
              <a:srgbClr val="54813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chemeClr val="lt1"/>
                  </a:solidFill>
                  <a:latin typeface="Open Sans"/>
                  <a:ea typeface="Open Sans"/>
                  <a:cs typeface="Open Sans"/>
                  <a:sym typeface="Open Sans"/>
                </a:rPr>
                <a:t>Stemming</a:t>
              </a:r>
              <a:endParaRPr sz="2000" b="0" i="0" u="none" strike="noStrike" cap="none">
                <a:solidFill>
                  <a:srgbClr val="FFFFFF"/>
                </a:solidFill>
                <a:latin typeface="Open Sans"/>
                <a:ea typeface="Open Sans"/>
                <a:cs typeface="Open Sans"/>
                <a:sym typeface="Open Sans"/>
              </a:endParaRPr>
            </a:p>
          </p:txBody>
        </p:sp>
      </p:grpSp>
      <p:grpSp>
        <p:nvGrpSpPr>
          <p:cNvPr id="2337" name="Google Shape;2337;p99"/>
          <p:cNvGrpSpPr/>
          <p:nvPr/>
        </p:nvGrpSpPr>
        <p:grpSpPr>
          <a:xfrm>
            <a:off x="11800898" y="4597568"/>
            <a:ext cx="2919495" cy="1487908"/>
            <a:chOff x="4328315" y="1335771"/>
            <a:chExt cx="2920002" cy="1488166"/>
          </a:xfrm>
        </p:grpSpPr>
        <p:sp>
          <p:nvSpPr>
            <p:cNvPr id="2338" name="Google Shape;2338;p99"/>
            <p:cNvSpPr/>
            <p:nvPr/>
          </p:nvSpPr>
          <p:spPr>
            <a:xfrm>
              <a:off x="4328315" y="1335771"/>
              <a:ext cx="1152128" cy="1071588"/>
            </a:xfrm>
            <a:prstGeom prst="roundRect">
              <a:avLst>
                <a:gd name="adj" fmla="val 16667"/>
              </a:avLst>
            </a:prstGeom>
            <a:solidFill>
              <a:srgbClr val="59595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2339" name="Google Shape;2339;p99"/>
            <p:cNvSpPr/>
            <p:nvPr/>
          </p:nvSpPr>
          <p:spPr>
            <a:xfrm>
              <a:off x="4440005" y="1455785"/>
              <a:ext cx="2808312" cy="1368152"/>
            </a:xfrm>
            <a:prstGeom prst="roundRect">
              <a:avLst>
                <a:gd name="adj" fmla="val 16667"/>
              </a:avLst>
            </a:prstGeom>
            <a:solidFill>
              <a:srgbClr val="7030A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chemeClr val="lt1"/>
                  </a:solidFill>
                  <a:latin typeface="Open Sans"/>
                  <a:ea typeface="Open Sans"/>
                  <a:cs typeface="Open Sans"/>
                  <a:sym typeface="Open Sans"/>
                </a:rPr>
                <a:t>Tagging</a:t>
              </a:r>
              <a:endParaRPr sz="2000" b="0" i="0" u="none" strike="noStrike" cap="none">
                <a:solidFill>
                  <a:srgbClr val="FFFFFF"/>
                </a:solidFill>
                <a:latin typeface="Open Sans"/>
                <a:ea typeface="Open Sans"/>
                <a:cs typeface="Open Sans"/>
                <a:sym typeface="Open Sans"/>
              </a:endParaRPr>
            </a:p>
          </p:txBody>
        </p:sp>
      </p:grpSp>
      <p:grpSp>
        <p:nvGrpSpPr>
          <p:cNvPr id="2340" name="Google Shape;2340;p99"/>
          <p:cNvGrpSpPr/>
          <p:nvPr/>
        </p:nvGrpSpPr>
        <p:grpSpPr>
          <a:xfrm>
            <a:off x="6648652" y="6700174"/>
            <a:ext cx="2919495" cy="1487908"/>
            <a:chOff x="4328315" y="1335771"/>
            <a:chExt cx="2920002" cy="1488166"/>
          </a:xfrm>
        </p:grpSpPr>
        <p:sp>
          <p:nvSpPr>
            <p:cNvPr id="2341" name="Google Shape;2341;p99"/>
            <p:cNvSpPr/>
            <p:nvPr/>
          </p:nvSpPr>
          <p:spPr>
            <a:xfrm>
              <a:off x="4328315" y="1335771"/>
              <a:ext cx="1152128" cy="1071588"/>
            </a:xfrm>
            <a:prstGeom prst="roundRect">
              <a:avLst>
                <a:gd name="adj" fmla="val 16667"/>
              </a:avLst>
            </a:prstGeom>
            <a:solidFill>
              <a:srgbClr val="59595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2342" name="Google Shape;2342;p99"/>
            <p:cNvSpPr/>
            <p:nvPr/>
          </p:nvSpPr>
          <p:spPr>
            <a:xfrm>
              <a:off x="4440005" y="1455785"/>
              <a:ext cx="2808312" cy="1368152"/>
            </a:xfrm>
            <a:prstGeom prst="roundRect">
              <a:avLst>
                <a:gd name="adj" fmla="val 16667"/>
              </a:avLst>
            </a:pr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rgbClr val="FFFFFF"/>
                  </a:solidFill>
                  <a:latin typeface="Open Sans"/>
                  <a:ea typeface="Open Sans"/>
                  <a:cs typeface="Open Sans"/>
                  <a:sym typeface="Open Sans"/>
                </a:rPr>
                <a:t>Semantic Reasoning</a:t>
              </a:r>
              <a:endParaRPr sz="2000" b="0" i="0" u="none" strike="noStrike" cap="none">
                <a:solidFill>
                  <a:srgbClr val="FFFFFF"/>
                </a:solidFill>
                <a:latin typeface="Open Sans"/>
                <a:ea typeface="Open Sans"/>
                <a:cs typeface="Open Sans"/>
                <a:sym typeface="Open Sans"/>
              </a:endParaRPr>
            </a:p>
          </p:txBody>
        </p:sp>
      </p:grpSp>
      <p:sp>
        <p:nvSpPr>
          <p:cNvPr id="2343" name="Google Shape;2343;p99"/>
          <p:cNvSpPr txBox="1"/>
          <p:nvPr/>
        </p:nvSpPr>
        <p:spPr>
          <a:xfrm>
            <a:off x="1652683" y="1299062"/>
            <a:ext cx="13050000" cy="483800"/>
          </a:xfrm>
          <a:prstGeom prst="rect">
            <a:avLst/>
          </a:prstGeom>
          <a:noFill/>
          <a:ln>
            <a:noFill/>
          </a:ln>
        </p:spPr>
        <p:txBody>
          <a:bodyPr spcFirstLastPara="1" wrap="square" lIns="91425" tIns="91425" rIns="91425" bIns="91425" anchor="t" anchorCtr="0">
            <a:noAutofit/>
          </a:bodyPr>
          <a:lstStyle/>
          <a:p>
            <a:pPr marL="3810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000000"/>
                </a:solidFill>
                <a:latin typeface="Open Sans"/>
                <a:ea typeface="Open Sans"/>
                <a:cs typeface="Open Sans"/>
                <a:sym typeface="Open Sans"/>
              </a:rPr>
              <a:t>Following are text processing libraries:</a:t>
            </a:r>
            <a:endParaRPr sz="2200" b="0" i="0" u="none" strike="noStrike" cap="none">
              <a:solidFill>
                <a:srgbClr val="000000"/>
              </a:solidFill>
              <a:latin typeface="Open Sans"/>
              <a:ea typeface="Open Sans"/>
              <a:cs typeface="Open Sans"/>
              <a:sym typeface="Open San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2830"/>
                                  </p:stCondLst>
                                  <p:childTnLst>
                                    <p:set>
                                      <p:cBhvr>
                                        <p:cTn id="6" dur="1" fill="hold">
                                          <p:stCondLst>
                                            <p:cond delay="0"/>
                                          </p:stCondLst>
                                        </p:cTn>
                                        <p:tgtEl>
                                          <p:spTgt spid="2322"/>
                                        </p:tgtEl>
                                        <p:attrNameLst>
                                          <p:attrName>style.visibility</p:attrName>
                                        </p:attrNameLst>
                                      </p:cBhvr>
                                      <p:to>
                                        <p:strVal val="visible"/>
                                      </p:to>
                                    </p:set>
                                    <p:animEffect transition="in" filter="fade">
                                      <p:cBhvr>
                                        <p:cTn id="7" dur="500"/>
                                        <p:tgtEl>
                                          <p:spTgt spid="2322"/>
                                        </p:tgtEl>
                                      </p:cBhvr>
                                    </p:animEffect>
                                  </p:childTnLst>
                                </p:cTn>
                              </p:par>
                              <p:par>
                                <p:cTn id="8" presetID="10" presetClass="entr" presetSubtype="0" fill="hold" nodeType="withEffect">
                                  <p:stCondLst>
                                    <p:cond delay="22830"/>
                                  </p:stCondLst>
                                  <p:childTnLst>
                                    <p:set>
                                      <p:cBhvr>
                                        <p:cTn id="9" dur="1" fill="hold">
                                          <p:stCondLst>
                                            <p:cond delay="0"/>
                                          </p:stCondLst>
                                        </p:cTn>
                                        <p:tgtEl>
                                          <p:spTgt spid="2325"/>
                                        </p:tgtEl>
                                        <p:attrNameLst>
                                          <p:attrName>style.visibility</p:attrName>
                                        </p:attrNameLst>
                                      </p:cBhvr>
                                      <p:to>
                                        <p:strVal val="visible"/>
                                      </p:to>
                                    </p:set>
                                    <p:animEffect transition="in" filter="fade">
                                      <p:cBhvr>
                                        <p:cTn id="10" dur="500"/>
                                        <p:tgtEl>
                                          <p:spTgt spid="2325"/>
                                        </p:tgtEl>
                                      </p:cBhvr>
                                    </p:animEffect>
                                  </p:childTnLst>
                                </p:cTn>
                              </p:par>
                              <p:par>
                                <p:cTn id="11" presetID="10" presetClass="entr" presetSubtype="0" fill="hold" nodeType="withEffect">
                                  <p:stCondLst>
                                    <p:cond delay="22830"/>
                                  </p:stCondLst>
                                  <p:childTnLst>
                                    <p:set>
                                      <p:cBhvr>
                                        <p:cTn id="12" dur="1" fill="hold">
                                          <p:stCondLst>
                                            <p:cond delay="0"/>
                                          </p:stCondLst>
                                        </p:cTn>
                                        <p:tgtEl>
                                          <p:spTgt spid="2328"/>
                                        </p:tgtEl>
                                        <p:attrNameLst>
                                          <p:attrName>style.visibility</p:attrName>
                                        </p:attrNameLst>
                                      </p:cBhvr>
                                      <p:to>
                                        <p:strVal val="visible"/>
                                      </p:to>
                                    </p:set>
                                    <p:animEffect transition="in" filter="fade">
                                      <p:cBhvr>
                                        <p:cTn id="13" dur="500"/>
                                        <p:tgtEl>
                                          <p:spTgt spid="2328"/>
                                        </p:tgtEl>
                                      </p:cBhvr>
                                    </p:animEffect>
                                  </p:childTnLst>
                                </p:cTn>
                              </p:par>
                              <p:par>
                                <p:cTn id="14" presetID="10" presetClass="entr" presetSubtype="0" fill="hold" nodeType="withEffect">
                                  <p:stCondLst>
                                    <p:cond delay="22830"/>
                                  </p:stCondLst>
                                  <p:childTnLst>
                                    <p:set>
                                      <p:cBhvr>
                                        <p:cTn id="15" dur="1" fill="hold">
                                          <p:stCondLst>
                                            <p:cond delay="0"/>
                                          </p:stCondLst>
                                        </p:cTn>
                                        <p:tgtEl>
                                          <p:spTgt spid="2331"/>
                                        </p:tgtEl>
                                        <p:attrNameLst>
                                          <p:attrName>style.visibility</p:attrName>
                                        </p:attrNameLst>
                                      </p:cBhvr>
                                      <p:to>
                                        <p:strVal val="visible"/>
                                      </p:to>
                                    </p:set>
                                    <p:animEffect transition="in" filter="fade">
                                      <p:cBhvr>
                                        <p:cTn id="16" dur="500"/>
                                        <p:tgtEl>
                                          <p:spTgt spid="2331"/>
                                        </p:tgtEl>
                                      </p:cBhvr>
                                    </p:animEffect>
                                  </p:childTnLst>
                                </p:cTn>
                              </p:par>
                              <p:par>
                                <p:cTn id="17" presetID="10" presetClass="entr" presetSubtype="0" fill="hold" nodeType="withEffect">
                                  <p:stCondLst>
                                    <p:cond delay="22830"/>
                                  </p:stCondLst>
                                  <p:childTnLst>
                                    <p:set>
                                      <p:cBhvr>
                                        <p:cTn id="18" dur="1" fill="hold">
                                          <p:stCondLst>
                                            <p:cond delay="0"/>
                                          </p:stCondLst>
                                        </p:cTn>
                                        <p:tgtEl>
                                          <p:spTgt spid="2334"/>
                                        </p:tgtEl>
                                        <p:attrNameLst>
                                          <p:attrName>style.visibility</p:attrName>
                                        </p:attrNameLst>
                                      </p:cBhvr>
                                      <p:to>
                                        <p:strVal val="visible"/>
                                      </p:to>
                                    </p:set>
                                    <p:animEffect transition="in" filter="fade">
                                      <p:cBhvr>
                                        <p:cTn id="19" dur="500"/>
                                        <p:tgtEl>
                                          <p:spTgt spid="2334"/>
                                        </p:tgtEl>
                                      </p:cBhvr>
                                    </p:animEffect>
                                  </p:childTnLst>
                                </p:cTn>
                              </p:par>
                              <p:par>
                                <p:cTn id="20" presetID="10" presetClass="entr" presetSubtype="0" fill="hold" nodeType="withEffect">
                                  <p:stCondLst>
                                    <p:cond delay="22830"/>
                                  </p:stCondLst>
                                  <p:childTnLst>
                                    <p:set>
                                      <p:cBhvr>
                                        <p:cTn id="21" dur="1" fill="hold">
                                          <p:stCondLst>
                                            <p:cond delay="0"/>
                                          </p:stCondLst>
                                        </p:cTn>
                                        <p:tgtEl>
                                          <p:spTgt spid="2337"/>
                                        </p:tgtEl>
                                        <p:attrNameLst>
                                          <p:attrName>style.visibility</p:attrName>
                                        </p:attrNameLst>
                                      </p:cBhvr>
                                      <p:to>
                                        <p:strVal val="visible"/>
                                      </p:to>
                                    </p:set>
                                    <p:animEffect transition="in" filter="fade">
                                      <p:cBhvr>
                                        <p:cTn id="22" dur="500"/>
                                        <p:tgtEl>
                                          <p:spTgt spid="2337"/>
                                        </p:tgtEl>
                                      </p:cBhvr>
                                    </p:animEffect>
                                  </p:childTnLst>
                                </p:cTn>
                              </p:par>
                              <p:par>
                                <p:cTn id="23" presetID="10" presetClass="entr" presetSubtype="0" fill="hold" nodeType="withEffect">
                                  <p:stCondLst>
                                    <p:cond delay="22830"/>
                                  </p:stCondLst>
                                  <p:childTnLst>
                                    <p:set>
                                      <p:cBhvr>
                                        <p:cTn id="24" dur="1" fill="hold">
                                          <p:stCondLst>
                                            <p:cond delay="0"/>
                                          </p:stCondLst>
                                        </p:cTn>
                                        <p:tgtEl>
                                          <p:spTgt spid="2340"/>
                                        </p:tgtEl>
                                        <p:attrNameLst>
                                          <p:attrName>style.visibility</p:attrName>
                                        </p:attrNameLst>
                                      </p:cBhvr>
                                      <p:to>
                                        <p:strVal val="visible"/>
                                      </p:to>
                                    </p:set>
                                    <p:animEffect transition="in" filter="fade">
                                      <p:cBhvr>
                                        <p:cTn id="25" dur="500"/>
                                        <p:tgtEl>
                                          <p:spTgt spid="23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2348"/>
        <p:cNvGrpSpPr/>
        <p:nvPr/>
      </p:nvGrpSpPr>
      <p:grpSpPr>
        <a:xfrm>
          <a:off x="0" y="0"/>
          <a:ext cx="0" cy="0"/>
          <a:chOff x="0" y="0"/>
          <a:chExt cx="0" cy="0"/>
        </a:xfrm>
      </p:grpSpPr>
      <p:sp>
        <p:nvSpPr>
          <p:cNvPr id="2349" name="Google Shape;2349;p100"/>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800"/>
              <a:buNone/>
            </a:pPr>
            <a:r>
              <a:rPr lang="en-US">
                <a:latin typeface="Open Sans"/>
                <a:ea typeface="Open Sans"/>
                <a:cs typeface="Open Sans"/>
                <a:sym typeface="Open Sans"/>
              </a:rPr>
              <a:t>NLTK: Syntax and library</a:t>
            </a:r>
            <a:endParaRPr>
              <a:solidFill>
                <a:srgbClr val="3F3F3F"/>
              </a:solidFill>
              <a:latin typeface="Open Sans"/>
              <a:ea typeface="Open Sans"/>
              <a:cs typeface="Open Sans"/>
              <a:sym typeface="Open Sans"/>
            </a:endParaRPr>
          </a:p>
        </p:txBody>
      </p:sp>
      <p:sp>
        <p:nvSpPr>
          <p:cNvPr id="2350" name="Google Shape;2350;p100"/>
          <p:cNvSpPr txBox="1"/>
          <p:nvPr/>
        </p:nvSpPr>
        <p:spPr>
          <a:xfrm>
            <a:off x="1992864" y="1988396"/>
            <a:ext cx="11863636" cy="2609261"/>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a:solidFill>
                  <a:srgbClr val="000000"/>
                </a:solidFill>
                <a:latin typeface="Open Sans"/>
                <a:ea typeface="Open Sans"/>
                <a:cs typeface="Open Sans"/>
                <a:sym typeface="Open Sans"/>
              </a:rPr>
              <a:t>System Requirement:</a:t>
            </a:r>
            <a:endParaRPr sz="2200" b="1" i="0" u="none" strike="noStrike" cap="none">
              <a:solidFill>
                <a:srgbClr val="000000"/>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2200"/>
              <a:buFont typeface="Arial"/>
              <a:buNone/>
            </a:pPr>
            <a:endParaRPr sz="2200" b="1" i="0" u="none" strike="noStrike" cap="none">
              <a:solidFill>
                <a:srgbClr val="000000"/>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000000"/>
                </a:solidFill>
                <a:latin typeface="Open Sans"/>
                <a:ea typeface="Open Sans"/>
                <a:cs typeface="Open Sans"/>
                <a:sym typeface="Open Sans"/>
              </a:rPr>
              <a:t>Operating System: </a:t>
            </a:r>
            <a:endParaRPr sz="2200" b="0" i="0" u="none" strike="noStrike" cap="none">
              <a:solidFill>
                <a:srgbClr val="000000"/>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000000"/>
                </a:solidFill>
                <a:latin typeface="Open Sans"/>
                <a:ea typeface="Open Sans"/>
                <a:cs typeface="Open Sans"/>
                <a:sym typeface="Open Sans"/>
              </a:rPr>
              <a:t>macOS / OS X · Linux · Windows (Cygwin, MinGW, Visual Studio) </a:t>
            </a:r>
            <a:endParaRPr sz="2200" b="0" i="0" u="none" strike="noStrike" cap="none">
              <a:solidFill>
                <a:srgbClr val="000000"/>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000000"/>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000000"/>
                </a:solidFill>
                <a:latin typeface="Open Sans"/>
                <a:ea typeface="Open Sans"/>
                <a:cs typeface="Open Sans"/>
                <a:sym typeface="Open Sans"/>
              </a:rPr>
              <a:t>Python Version: </a:t>
            </a:r>
            <a:endParaRPr sz="2200" b="0" i="0" u="none" strike="noStrike" cap="none">
              <a:solidFill>
                <a:srgbClr val="000000"/>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000000"/>
                </a:solidFill>
                <a:latin typeface="Open Sans"/>
                <a:ea typeface="Open Sans"/>
                <a:cs typeface="Open Sans"/>
                <a:sym typeface="Open Sans"/>
              </a:rPr>
              <a:t>Python 2.7, 3.5+ (only 64 bit)</a:t>
            </a:r>
            <a:endParaRPr sz="2200" b="0" i="0" u="none" strike="noStrike" cap="none">
              <a:solidFill>
                <a:srgbClr val="000000"/>
              </a:solidFill>
              <a:latin typeface="Open Sans"/>
              <a:ea typeface="Open Sans"/>
              <a:cs typeface="Open Sans"/>
              <a:sym typeface="Open Sans"/>
            </a:endParaRPr>
          </a:p>
        </p:txBody>
      </p:sp>
      <p:sp>
        <p:nvSpPr>
          <p:cNvPr id="2351" name="Google Shape;2351;p100"/>
          <p:cNvSpPr txBox="1"/>
          <p:nvPr/>
        </p:nvSpPr>
        <p:spPr>
          <a:xfrm>
            <a:off x="1917474" y="5319129"/>
            <a:ext cx="9490800" cy="1039225"/>
          </a:xfrm>
          <a:prstGeom prst="rect">
            <a:avLst/>
          </a:prstGeom>
          <a:solidFill>
            <a:srgbClr val="000000"/>
          </a:solidFill>
          <a:ln>
            <a:noFill/>
          </a:ln>
        </p:spPr>
        <p:txBody>
          <a:bodyPr spcFirstLastPara="1" wrap="square" lIns="91425" tIns="91425" rIns="91425" bIns="91425" anchor="t" anchorCtr="0">
            <a:noAutofit/>
          </a:bodyPr>
          <a:lstStyle/>
          <a:p>
            <a:pPr marL="45720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FFFFFF"/>
              </a:solidFill>
              <a:latin typeface="Open Sans"/>
              <a:ea typeface="Open Sans"/>
              <a:cs typeface="Open Sans"/>
              <a:sym typeface="Open Sans"/>
            </a:endParaRPr>
          </a:p>
          <a:p>
            <a:pPr marL="45720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FFFFFF"/>
                </a:solidFill>
                <a:latin typeface="Open Sans"/>
                <a:ea typeface="Open Sans"/>
                <a:cs typeface="Open Sans"/>
                <a:sym typeface="Open Sans"/>
              </a:rPr>
              <a:t>&gt;&gt; import nltk</a:t>
            </a:r>
            <a:endParaRPr sz="2200" b="0" i="0" u="none" strike="noStrike" cap="none">
              <a:solidFill>
                <a:srgbClr val="FFFFFF"/>
              </a:solidFill>
              <a:latin typeface="Open Sans"/>
              <a:ea typeface="Open Sans"/>
              <a:cs typeface="Open Sans"/>
              <a:sym typeface="Open Sans"/>
            </a:endParaRPr>
          </a:p>
        </p:txBody>
      </p:sp>
      <p:pic>
        <p:nvPicPr>
          <p:cNvPr id="2352" name="Google Shape;2352;p100"/>
          <p:cNvPicPr preferRelativeResize="0"/>
          <p:nvPr/>
        </p:nvPicPr>
        <p:blipFill rotWithShape="1">
          <a:blip r:embed="rId3">
            <a:alphaModFix/>
          </a:blip>
          <a:srcRect/>
          <a:stretch/>
        </p:blipFill>
        <p:spPr>
          <a:xfrm>
            <a:off x="3924411" y="495540"/>
            <a:ext cx="8375917" cy="686618"/>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2357"/>
        <p:cNvGrpSpPr/>
        <p:nvPr/>
      </p:nvGrpSpPr>
      <p:grpSpPr>
        <a:xfrm>
          <a:off x="0" y="0"/>
          <a:ext cx="0" cy="0"/>
          <a:chOff x="0" y="0"/>
          <a:chExt cx="0" cy="0"/>
        </a:xfrm>
      </p:grpSpPr>
      <p:sp>
        <p:nvSpPr>
          <p:cNvPr id="2358" name="Google Shape;2358;p101"/>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800"/>
              <a:buNone/>
            </a:pPr>
            <a:r>
              <a:rPr lang="en-US">
                <a:latin typeface="Open Sans"/>
                <a:ea typeface="Open Sans"/>
                <a:cs typeface="Open Sans"/>
                <a:sym typeface="Open Sans"/>
              </a:rPr>
              <a:t>NLTK: Lemmatization</a:t>
            </a:r>
            <a:endParaRPr>
              <a:solidFill>
                <a:srgbClr val="3F3F3F"/>
              </a:solidFill>
              <a:latin typeface="Open Sans"/>
              <a:ea typeface="Open Sans"/>
              <a:cs typeface="Open Sans"/>
              <a:sym typeface="Open Sans"/>
            </a:endParaRPr>
          </a:p>
        </p:txBody>
      </p:sp>
      <p:sp>
        <p:nvSpPr>
          <p:cNvPr id="2359" name="Google Shape;2359;p101"/>
          <p:cNvSpPr txBox="1"/>
          <p:nvPr/>
        </p:nvSpPr>
        <p:spPr>
          <a:xfrm>
            <a:off x="886725" y="1526850"/>
            <a:ext cx="13050000" cy="6249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000000"/>
              </a:solidFill>
              <a:latin typeface="Open Sans"/>
              <a:ea typeface="Open Sans"/>
              <a:cs typeface="Open Sans"/>
              <a:sym typeface="Open Sans"/>
            </a:endParaRPr>
          </a:p>
          <a:p>
            <a:pPr marL="3810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000000"/>
                </a:solidFill>
                <a:latin typeface="Open Sans"/>
                <a:ea typeface="Open Sans"/>
                <a:cs typeface="Open Sans"/>
                <a:sym typeface="Open Sans"/>
              </a:rPr>
              <a:t>For grammatical purpose, documents are going to use different forms of a word, for example:</a:t>
            </a:r>
            <a:endParaRPr sz="2200" b="0" i="0" u="none" strike="noStrike" cap="none">
              <a:solidFill>
                <a:srgbClr val="000000"/>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000000"/>
              </a:solidFill>
              <a:latin typeface="Open Sans"/>
              <a:ea typeface="Open Sans"/>
              <a:cs typeface="Open Sans"/>
              <a:sym typeface="Open Sans"/>
            </a:endParaRPr>
          </a:p>
        </p:txBody>
      </p:sp>
      <p:sp>
        <p:nvSpPr>
          <p:cNvPr id="2360" name="Google Shape;2360;p101"/>
          <p:cNvSpPr/>
          <p:nvPr/>
        </p:nvSpPr>
        <p:spPr>
          <a:xfrm>
            <a:off x="1114054" y="2743585"/>
            <a:ext cx="6761316" cy="3816429"/>
          </a:xfrm>
          <a:prstGeom prst="rect">
            <a:avLst/>
          </a:prstGeom>
          <a:solidFill>
            <a:schemeClr val="lt2"/>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000000"/>
                </a:solidFill>
                <a:latin typeface="Courier New"/>
                <a:ea typeface="Courier New"/>
                <a:cs typeface="Courier New"/>
                <a:sym typeface="Courier New"/>
              </a:rPr>
              <a:t>#Loading the NLTK package for lemmatizer</a:t>
            </a:r>
            <a:endParaRPr sz="2200" b="0" i="0" u="none" strike="noStrike" cap="none">
              <a:solidFill>
                <a:srgbClr val="000000"/>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000000"/>
                </a:solidFill>
                <a:latin typeface="Courier New"/>
                <a:ea typeface="Courier New"/>
                <a:cs typeface="Courier New"/>
                <a:sym typeface="Courier New"/>
              </a:rPr>
              <a:t>from nltk.stem import WordNetLemmatizer</a:t>
            </a:r>
            <a:endParaRPr sz="2200" b="0" i="0" u="none" strike="noStrike" cap="none">
              <a:solidFill>
                <a:srgbClr val="000000"/>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000000"/>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000000"/>
                </a:solidFill>
                <a:latin typeface="Courier New"/>
                <a:ea typeface="Courier New"/>
                <a:cs typeface="Courier New"/>
                <a:sym typeface="Courier New"/>
              </a:rPr>
              <a:t>#creating the Object for Lemmatizer</a:t>
            </a:r>
            <a:endParaRPr sz="2200" b="0" i="0" u="none" strike="noStrike" cap="none">
              <a:solidFill>
                <a:srgbClr val="000000"/>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000000"/>
                </a:solidFill>
                <a:latin typeface="Courier New"/>
                <a:ea typeface="Courier New"/>
                <a:cs typeface="Courier New"/>
                <a:sym typeface="Courier New"/>
              </a:rPr>
              <a:t>lemmatizer = WordNetLemmatizer()</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000000"/>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000000"/>
                </a:solidFill>
                <a:latin typeface="Courier New"/>
                <a:ea typeface="Courier New"/>
                <a:cs typeface="Courier New"/>
                <a:sym typeface="Courier New"/>
              </a:rPr>
              <a:t>#Printing the lemma of word happier</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000000"/>
                </a:solidFill>
                <a:latin typeface="Courier New"/>
                <a:ea typeface="Courier New"/>
                <a:cs typeface="Courier New"/>
                <a:sym typeface="Courier New"/>
              </a:rPr>
              <a:t>print("happier:", lemmatizer.lemmatize("happier", pos="a"))</a:t>
            </a:r>
            <a:endParaRPr sz="1400" b="0" i="0" u="none" strike="noStrike" cap="none">
              <a:solidFill>
                <a:srgbClr val="000000"/>
              </a:solidFill>
              <a:latin typeface="Arial"/>
              <a:ea typeface="Arial"/>
              <a:cs typeface="Arial"/>
              <a:sym typeface="Arial"/>
            </a:endParaRPr>
          </a:p>
        </p:txBody>
      </p:sp>
      <p:sp>
        <p:nvSpPr>
          <p:cNvPr id="2361" name="Google Shape;2361;p101"/>
          <p:cNvSpPr/>
          <p:nvPr/>
        </p:nvSpPr>
        <p:spPr>
          <a:xfrm>
            <a:off x="1147321" y="6954298"/>
            <a:ext cx="3347391" cy="43088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a:solidFill>
                  <a:srgbClr val="000000"/>
                </a:solidFill>
                <a:latin typeface="Open Sans"/>
                <a:ea typeface="Open Sans"/>
                <a:cs typeface="Open Sans"/>
                <a:sym typeface="Open Sans"/>
              </a:rPr>
              <a:t>Output: </a:t>
            </a:r>
            <a:r>
              <a:rPr lang="en-US" sz="2200" b="0" i="0" u="none" strike="noStrike" cap="none">
                <a:solidFill>
                  <a:srgbClr val="000000"/>
                </a:solidFill>
                <a:latin typeface="Open Sans"/>
                <a:ea typeface="Open Sans"/>
                <a:cs typeface="Open Sans"/>
                <a:sym typeface="Open Sans"/>
              </a:rPr>
              <a:t>happier: happy</a:t>
            </a:r>
            <a:endParaRPr sz="1400" b="0" i="0" u="none" strike="noStrike" cap="none">
              <a:solidFill>
                <a:srgbClr val="000000"/>
              </a:solidFill>
              <a:latin typeface="Arial"/>
              <a:ea typeface="Arial"/>
              <a:cs typeface="Arial"/>
              <a:sym typeface="Arial"/>
            </a:endParaRPr>
          </a:p>
        </p:txBody>
      </p:sp>
      <p:pic>
        <p:nvPicPr>
          <p:cNvPr id="2362" name="Google Shape;2362;p101"/>
          <p:cNvPicPr preferRelativeResize="0"/>
          <p:nvPr/>
        </p:nvPicPr>
        <p:blipFill rotWithShape="1">
          <a:blip r:embed="rId3">
            <a:alphaModFix/>
          </a:blip>
          <a:srcRect/>
          <a:stretch/>
        </p:blipFill>
        <p:spPr>
          <a:xfrm>
            <a:off x="8186989" y="2768075"/>
            <a:ext cx="7560564" cy="3964686"/>
          </a:xfrm>
          <a:prstGeom prst="rect">
            <a:avLst/>
          </a:prstGeom>
          <a:noFill/>
          <a:ln>
            <a:noFill/>
          </a:ln>
        </p:spPr>
      </p:pic>
      <p:pic>
        <p:nvPicPr>
          <p:cNvPr id="2363" name="Google Shape;2363;p101"/>
          <p:cNvPicPr preferRelativeResize="0"/>
          <p:nvPr/>
        </p:nvPicPr>
        <p:blipFill rotWithShape="1">
          <a:blip r:embed="rId4">
            <a:alphaModFix/>
          </a:blip>
          <a:srcRect/>
          <a:stretch/>
        </p:blipFill>
        <p:spPr>
          <a:xfrm>
            <a:off x="5251937" y="495540"/>
            <a:ext cx="5720864" cy="686618"/>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2368"/>
        <p:cNvGrpSpPr/>
        <p:nvPr/>
      </p:nvGrpSpPr>
      <p:grpSpPr>
        <a:xfrm>
          <a:off x="0" y="0"/>
          <a:ext cx="0" cy="0"/>
          <a:chOff x="0" y="0"/>
          <a:chExt cx="0" cy="0"/>
        </a:xfrm>
      </p:grpSpPr>
      <p:sp>
        <p:nvSpPr>
          <p:cNvPr id="2369" name="Google Shape;2369;p102"/>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800"/>
              <a:buNone/>
            </a:pPr>
            <a:r>
              <a:rPr lang="en-US">
                <a:latin typeface="Open Sans"/>
                <a:ea typeface="Open Sans"/>
                <a:cs typeface="Open Sans"/>
                <a:sym typeface="Open Sans"/>
              </a:rPr>
              <a:t>NLTK: Stemming</a:t>
            </a:r>
            <a:endParaRPr>
              <a:solidFill>
                <a:srgbClr val="3F3F3F"/>
              </a:solidFill>
              <a:latin typeface="Open Sans"/>
              <a:ea typeface="Open Sans"/>
              <a:cs typeface="Open Sans"/>
              <a:sym typeface="Open Sans"/>
            </a:endParaRPr>
          </a:p>
        </p:txBody>
      </p:sp>
      <p:sp>
        <p:nvSpPr>
          <p:cNvPr id="2370" name="Google Shape;2370;p102"/>
          <p:cNvSpPr txBox="1"/>
          <p:nvPr/>
        </p:nvSpPr>
        <p:spPr>
          <a:xfrm>
            <a:off x="650750" y="2918632"/>
            <a:ext cx="6929920" cy="3998594"/>
          </a:xfrm>
          <a:prstGeom prst="rect">
            <a:avLst/>
          </a:prstGeom>
          <a:solidFill>
            <a:schemeClr val="lt2"/>
          </a:solidFill>
          <a:ln>
            <a:noFill/>
          </a:ln>
        </p:spPr>
        <p:txBody>
          <a:bodyPr spcFirstLastPara="1" wrap="square" lIns="91425" tIns="91425" rIns="91425" bIns="91425" anchor="t" anchorCtr="0">
            <a:noAutofit/>
          </a:bodyPr>
          <a:lstStyle/>
          <a:p>
            <a:pPr marL="3810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000000"/>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000000"/>
                </a:solidFill>
                <a:latin typeface="Courier New"/>
                <a:ea typeface="Courier New"/>
                <a:cs typeface="Courier New"/>
                <a:sym typeface="Courier New"/>
              </a:rPr>
              <a:t>#Loading the nltk package to have PorterStemmer</a:t>
            </a:r>
            <a:endParaRPr sz="2200" b="0" i="0" u="none" strike="noStrike" cap="none">
              <a:solidFill>
                <a:srgbClr val="000000"/>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000000"/>
                </a:solidFill>
                <a:latin typeface="Courier New"/>
                <a:ea typeface="Courier New"/>
                <a:cs typeface="Courier New"/>
                <a:sym typeface="Courier New"/>
              </a:rPr>
              <a:t>from nltk.stem import PorterStemmer</a:t>
            </a:r>
            <a:endParaRPr sz="2200" b="0" i="0" u="none" strike="noStrike" cap="none">
              <a:solidFill>
                <a:srgbClr val="000000"/>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000000"/>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000000"/>
                </a:solidFill>
                <a:latin typeface="Courier New"/>
                <a:ea typeface="Courier New"/>
                <a:cs typeface="Courier New"/>
                <a:sym typeface="Courier New"/>
              </a:rPr>
              <a:t>#create the object for PorterStemmer</a:t>
            </a:r>
            <a:endParaRPr sz="2200" b="0" i="0" u="none" strike="noStrike" cap="none">
              <a:solidFill>
                <a:srgbClr val="000000"/>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000000"/>
                </a:solidFill>
                <a:latin typeface="Courier New"/>
                <a:ea typeface="Courier New"/>
                <a:cs typeface="Courier New"/>
                <a:sym typeface="Courier New"/>
              </a:rPr>
              <a:t>PS = PorterStemmer()</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000000"/>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000000"/>
                </a:solidFill>
                <a:latin typeface="Courier New"/>
                <a:ea typeface="Courier New"/>
                <a:cs typeface="Courier New"/>
                <a:sym typeface="Courier New"/>
              </a:rPr>
              <a:t>#Print the stemmer of word helping</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000000"/>
                </a:solidFill>
                <a:latin typeface="Courier New"/>
                <a:ea typeface="Courier New"/>
                <a:cs typeface="Courier New"/>
                <a:sym typeface="Courier New"/>
              </a:rPr>
              <a:t>print("helping :",PS.stem("helping"))</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000000"/>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000000"/>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2200"/>
              <a:buFont typeface="Arial"/>
              <a:buNone/>
            </a:pPr>
            <a:r>
              <a:rPr lang="en-US" sz="2200" b="1" i="0" u="none" strike="noStrike" cap="none">
                <a:solidFill>
                  <a:srgbClr val="000000"/>
                </a:solidFill>
                <a:latin typeface="Open Sans"/>
                <a:ea typeface="Open Sans"/>
                <a:cs typeface="Open Sans"/>
                <a:sym typeface="Open Sans"/>
              </a:rPr>
              <a:t>Output: </a:t>
            </a:r>
            <a:r>
              <a:rPr lang="en-US" sz="2200" b="0" i="0" u="none" strike="noStrike" cap="none">
                <a:solidFill>
                  <a:srgbClr val="000000"/>
                </a:solidFill>
                <a:latin typeface="Open Sans"/>
                <a:ea typeface="Open Sans"/>
                <a:cs typeface="Open Sans"/>
                <a:sym typeface="Open Sans"/>
              </a:rPr>
              <a:t>helping: help</a:t>
            </a:r>
            <a:endParaRPr sz="2200" b="0" i="0" u="none" strike="noStrike" cap="none">
              <a:solidFill>
                <a:srgbClr val="000000"/>
              </a:solidFill>
              <a:latin typeface="Open Sans"/>
              <a:ea typeface="Open Sans"/>
              <a:cs typeface="Open Sans"/>
              <a:sym typeface="Open Sans"/>
            </a:endParaRPr>
          </a:p>
        </p:txBody>
      </p:sp>
      <p:pic>
        <p:nvPicPr>
          <p:cNvPr id="2371" name="Google Shape;2371;p102"/>
          <p:cNvPicPr preferRelativeResize="0"/>
          <p:nvPr/>
        </p:nvPicPr>
        <p:blipFill rotWithShape="1">
          <a:blip r:embed="rId3">
            <a:alphaModFix/>
          </a:blip>
          <a:srcRect/>
          <a:stretch/>
        </p:blipFill>
        <p:spPr>
          <a:xfrm>
            <a:off x="8080500" y="3446316"/>
            <a:ext cx="7524750" cy="2943225"/>
          </a:xfrm>
          <a:prstGeom prst="rect">
            <a:avLst/>
          </a:prstGeom>
          <a:noFill/>
          <a:ln>
            <a:noFill/>
          </a:ln>
        </p:spPr>
      </p:pic>
      <p:pic>
        <p:nvPicPr>
          <p:cNvPr id="2372" name="Google Shape;2372;p102"/>
          <p:cNvPicPr preferRelativeResize="0"/>
          <p:nvPr/>
        </p:nvPicPr>
        <p:blipFill rotWithShape="1">
          <a:blip r:embed="rId4">
            <a:alphaModFix/>
          </a:blip>
          <a:srcRect/>
          <a:stretch/>
        </p:blipFill>
        <p:spPr>
          <a:xfrm>
            <a:off x="5251937" y="495540"/>
            <a:ext cx="5720864" cy="686618"/>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2377"/>
        <p:cNvGrpSpPr/>
        <p:nvPr/>
      </p:nvGrpSpPr>
      <p:grpSpPr>
        <a:xfrm>
          <a:off x="0" y="0"/>
          <a:ext cx="0" cy="0"/>
          <a:chOff x="0" y="0"/>
          <a:chExt cx="0" cy="0"/>
        </a:xfrm>
      </p:grpSpPr>
      <p:sp>
        <p:nvSpPr>
          <p:cNvPr id="2378" name="Google Shape;2378;p103"/>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800"/>
              <a:buNone/>
            </a:pPr>
            <a:r>
              <a:rPr lang="en-US">
                <a:latin typeface="Open Sans"/>
                <a:ea typeface="Open Sans"/>
                <a:cs typeface="Open Sans"/>
                <a:sym typeface="Open Sans"/>
              </a:rPr>
              <a:t>NLTK: Processing Raw Text</a:t>
            </a:r>
            <a:endParaRPr>
              <a:solidFill>
                <a:srgbClr val="3F3F3F"/>
              </a:solidFill>
              <a:latin typeface="Open Sans"/>
              <a:ea typeface="Open Sans"/>
              <a:cs typeface="Open Sans"/>
              <a:sym typeface="Open Sans"/>
            </a:endParaRPr>
          </a:p>
        </p:txBody>
      </p:sp>
      <p:sp>
        <p:nvSpPr>
          <p:cNvPr id="2379" name="Google Shape;2379;p103"/>
          <p:cNvSpPr txBox="1"/>
          <p:nvPr/>
        </p:nvSpPr>
        <p:spPr>
          <a:xfrm>
            <a:off x="1715025" y="2188819"/>
            <a:ext cx="13050000" cy="2450093"/>
          </a:xfrm>
          <a:prstGeom prst="rect">
            <a:avLst/>
          </a:prstGeom>
          <a:solidFill>
            <a:schemeClr val="lt2"/>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000000"/>
                </a:solidFill>
                <a:latin typeface="Courier New"/>
                <a:ea typeface="Courier New"/>
                <a:cs typeface="Courier New"/>
                <a:sym typeface="Courier New"/>
              </a:rPr>
              <a:t>#Identify the user input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000000"/>
                </a:solidFill>
                <a:latin typeface="Courier New"/>
                <a:ea typeface="Courier New"/>
                <a:cs typeface="Courier New"/>
                <a:sym typeface="Courier New"/>
              </a:rPr>
              <a:t>user_input = "Python is a Programming Language that is Interpreted and High-Level language"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000000"/>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000000"/>
                </a:solidFill>
                <a:latin typeface="Courier New"/>
                <a:ea typeface="Courier New"/>
                <a:cs typeface="Courier New"/>
                <a:sym typeface="Courier New"/>
              </a:rPr>
              <a:t>#Print the sentence by converting the text from uppercase to lowercase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000000"/>
                </a:solidFill>
                <a:latin typeface="Courier New"/>
                <a:ea typeface="Courier New"/>
                <a:cs typeface="Courier New"/>
                <a:sym typeface="Courier New"/>
              </a:rPr>
              <a:t>print("Text in lowercase :", user_input.lower</a:t>
            </a:r>
            <a:r>
              <a:rPr lang="en-US" sz="2200" b="0" i="0" u="none" strike="noStrike" cap="none">
                <a:solidFill>
                  <a:srgbClr val="000000"/>
                </a:solidFill>
                <a:latin typeface="Open Sans"/>
                <a:ea typeface="Open Sans"/>
                <a:cs typeface="Open Sans"/>
                <a:sym typeface="Open Sans"/>
              </a:rPr>
              <a: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000000"/>
              </a:solidFill>
              <a:latin typeface="Open Sans"/>
              <a:ea typeface="Open Sans"/>
              <a:cs typeface="Open Sans"/>
              <a:sym typeface="Open Sans"/>
            </a:endParaRPr>
          </a:p>
        </p:txBody>
      </p:sp>
      <p:pic>
        <p:nvPicPr>
          <p:cNvPr id="2380" name="Google Shape;2380;p103"/>
          <p:cNvPicPr preferRelativeResize="0"/>
          <p:nvPr/>
        </p:nvPicPr>
        <p:blipFill rotWithShape="1">
          <a:blip r:embed="rId3">
            <a:alphaModFix/>
          </a:blip>
          <a:srcRect/>
          <a:stretch/>
        </p:blipFill>
        <p:spPr>
          <a:xfrm>
            <a:off x="4451350" y="5829254"/>
            <a:ext cx="7353300" cy="2771775"/>
          </a:xfrm>
          <a:prstGeom prst="rect">
            <a:avLst/>
          </a:prstGeom>
          <a:noFill/>
          <a:ln>
            <a:noFill/>
          </a:ln>
        </p:spPr>
      </p:pic>
      <p:pic>
        <p:nvPicPr>
          <p:cNvPr id="2381" name="Google Shape;2381;p103"/>
          <p:cNvPicPr preferRelativeResize="0"/>
          <p:nvPr/>
        </p:nvPicPr>
        <p:blipFill rotWithShape="1">
          <a:blip r:embed="rId4">
            <a:alphaModFix/>
          </a:blip>
          <a:srcRect/>
          <a:stretch/>
        </p:blipFill>
        <p:spPr>
          <a:xfrm>
            <a:off x="4651247" y="495540"/>
            <a:ext cx="6922245" cy="686618"/>
          </a:xfrm>
          <a:prstGeom prst="rect">
            <a:avLst/>
          </a:prstGeom>
          <a:noFill/>
          <a:ln>
            <a:noFill/>
          </a:ln>
        </p:spPr>
      </p:pic>
      <p:sp>
        <p:nvSpPr>
          <p:cNvPr id="2382" name="Google Shape;2382;p103"/>
          <p:cNvSpPr txBox="1"/>
          <p:nvPr/>
        </p:nvSpPr>
        <p:spPr>
          <a:xfrm>
            <a:off x="1715025" y="1025955"/>
            <a:ext cx="13050000" cy="765462"/>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000000"/>
                </a:solidFill>
                <a:latin typeface="Open Sans"/>
                <a:ea typeface="Open Sans"/>
                <a:cs typeface="Open Sans"/>
                <a:sym typeface="Open Sans"/>
              </a:rPr>
              <a:t>Text processing includes:</a:t>
            </a:r>
            <a:endParaRPr sz="1400" b="0" i="0" u="none" strike="noStrike" cap="none">
              <a:solidFill>
                <a:srgbClr val="000000"/>
              </a:solidFill>
              <a:latin typeface="Arial"/>
              <a:ea typeface="Arial"/>
              <a:cs typeface="Arial"/>
              <a:sym typeface="Arial"/>
            </a:endParaRPr>
          </a:p>
          <a:p>
            <a:pPr marL="3810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000000"/>
                </a:solidFill>
                <a:latin typeface="Open Sans"/>
                <a:ea typeface="Open Sans"/>
                <a:cs typeface="Open Sans"/>
                <a:sym typeface="Open Sans"/>
              </a:rPr>
              <a:t>Converting all letters to lower or upper case</a:t>
            </a:r>
            <a:endParaRPr sz="1400" b="0" i="0" u="none" strike="noStrike" cap="none">
              <a:solidFill>
                <a:srgbClr val="000000"/>
              </a:solidFill>
              <a:latin typeface="Arial"/>
              <a:ea typeface="Arial"/>
              <a:cs typeface="Arial"/>
              <a:sym typeface="Arial"/>
            </a:endParaRPr>
          </a:p>
        </p:txBody>
      </p:sp>
      <p:sp>
        <p:nvSpPr>
          <p:cNvPr id="2383" name="Google Shape;2383;p103"/>
          <p:cNvSpPr txBox="1"/>
          <p:nvPr/>
        </p:nvSpPr>
        <p:spPr>
          <a:xfrm>
            <a:off x="1715025" y="4895956"/>
            <a:ext cx="13050000" cy="765462"/>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a:solidFill>
                  <a:srgbClr val="000000"/>
                </a:solidFill>
                <a:latin typeface="Open Sans"/>
                <a:ea typeface="Open Sans"/>
                <a:cs typeface="Open Sans"/>
                <a:sym typeface="Open Sans"/>
              </a:rPr>
              <a:t>Output: </a:t>
            </a:r>
            <a:r>
              <a:rPr lang="en-US" sz="2200" b="0" i="0" u="none" strike="noStrike" cap="none">
                <a:solidFill>
                  <a:srgbClr val="000000"/>
                </a:solidFill>
                <a:latin typeface="Open Sans"/>
                <a:ea typeface="Open Sans"/>
                <a:cs typeface="Open Sans"/>
                <a:sym typeface="Open Sans"/>
              </a:rPr>
              <a:t>Text in lowercase : python is a programming language that is interpreted and high-level language.</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2388"/>
        <p:cNvGrpSpPr/>
        <p:nvPr/>
      </p:nvGrpSpPr>
      <p:grpSpPr>
        <a:xfrm>
          <a:off x="0" y="0"/>
          <a:ext cx="0" cy="0"/>
          <a:chOff x="0" y="0"/>
          <a:chExt cx="0" cy="0"/>
        </a:xfrm>
      </p:grpSpPr>
      <p:sp>
        <p:nvSpPr>
          <p:cNvPr id="2389" name="Google Shape;2389;p104"/>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800"/>
              <a:buNone/>
            </a:pPr>
            <a:r>
              <a:rPr lang="en-US">
                <a:latin typeface="Open Sans"/>
                <a:ea typeface="Open Sans"/>
                <a:cs typeface="Open Sans"/>
                <a:sym typeface="Open Sans"/>
              </a:rPr>
              <a:t>NLTK: Processing Raw Text</a:t>
            </a:r>
            <a:endParaRPr>
              <a:solidFill>
                <a:srgbClr val="3F3F3F"/>
              </a:solidFill>
              <a:latin typeface="Open Sans"/>
              <a:ea typeface="Open Sans"/>
              <a:cs typeface="Open Sans"/>
              <a:sym typeface="Open Sans"/>
            </a:endParaRPr>
          </a:p>
        </p:txBody>
      </p:sp>
      <p:sp>
        <p:nvSpPr>
          <p:cNvPr id="2390" name="Google Shape;2390;p104"/>
          <p:cNvSpPr txBox="1"/>
          <p:nvPr/>
        </p:nvSpPr>
        <p:spPr>
          <a:xfrm>
            <a:off x="2041471" y="1573740"/>
            <a:ext cx="13050000" cy="686618"/>
          </a:xfrm>
          <a:prstGeom prst="rect">
            <a:avLst/>
          </a:prstGeom>
          <a:noFill/>
          <a:ln>
            <a:noFill/>
          </a:ln>
        </p:spPr>
        <p:txBody>
          <a:bodyPr spcFirstLastPara="1" wrap="square" lIns="91425" tIns="91425" rIns="91425" bIns="91425" anchor="t" anchorCtr="0">
            <a:noAutofit/>
          </a:bodyPr>
          <a:lstStyle/>
          <a:p>
            <a:pPr marL="3810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000000"/>
                </a:solidFill>
                <a:latin typeface="Open Sans"/>
                <a:ea typeface="Open Sans"/>
                <a:cs typeface="Open Sans"/>
                <a:sym typeface="Open Sans"/>
              </a:rPr>
              <a:t>Converting numbers into words or removing numbers</a:t>
            </a:r>
            <a:endParaRPr sz="1400" b="0" i="0" u="none" strike="noStrike" cap="none">
              <a:solidFill>
                <a:srgbClr val="000000"/>
              </a:solidFill>
              <a:latin typeface="Arial"/>
              <a:ea typeface="Arial"/>
              <a:cs typeface="Arial"/>
              <a:sym typeface="Arial"/>
            </a:endParaRPr>
          </a:p>
          <a:p>
            <a:pPr marL="45720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000000"/>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000000"/>
              </a:solidFill>
              <a:latin typeface="Open Sans"/>
              <a:ea typeface="Open Sans"/>
              <a:cs typeface="Open Sans"/>
              <a:sym typeface="Open Sans"/>
            </a:endParaRPr>
          </a:p>
        </p:txBody>
      </p:sp>
      <p:pic>
        <p:nvPicPr>
          <p:cNvPr id="2391" name="Google Shape;2391;p104"/>
          <p:cNvPicPr preferRelativeResize="0"/>
          <p:nvPr/>
        </p:nvPicPr>
        <p:blipFill rotWithShape="1">
          <a:blip r:embed="rId3">
            <a:alphaModFix/>
          </a:blip>
          <a:srcRect/>
          <a:stretch/>
        </p:blipFill>
        <p:spPr>
          <a:xfrm>
            <a:off x="4651247" y="495540"/>
            <a:ext cx="6922245" cy="686618"/>
          </a:xfrm>
          <a:prstGeom prst="rect">
            <a:avLst/>
          </a:prstGeom>
          <a:noFill/>
          <a:ln>
            <a:noFill/>
          </a:ln>
        </p:spPr>
      </p:pic>
      <p:sp>
        <p:nvSpPr>
          <p:cNvPr id="2392" name="Google Shape;2392;p104"/>
          <p:cNvSpPr txBox="1"/>
          <p:nvPr/>
        </p:nvSpPr>
        <p:spPr>
          <a:xfrm>
            <a:off x="2041471" y="2709739"/>
            <a:ext cx="11339992" cy="4739275"/>
          </a:xfrm>
          <a:prstGeom prst="rect">
            <a:avLst/>
          </a:prstGeom>
          <a:solidFill>
            <a:schemeClr val="lt2"/>
          </a:solidFill>
          <a:ln>
            <a:noFill/>
          </a:ln>
        </p:spPr>
        <p:txBody>
          <a:bodyPr spcFirstLastPara="1" wrap="square" lIns="91425" tIns="91425" rIns="91425" bIns="91425" anchor="t" anchorCtr="0">
            <a:noAutofit/>
          </a:bodyPr>
          <a:lstStyle/>
          <a:p>
            <a:pPr marL="3810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000000"/>
                </a:solidFill>
                <a:latin typeface="Courier New"/>
                <a:ea typeface="Courier New"/>
                <a:cs typeface="Courier New"/>
                <a:sym typeface="Courier New"/>
              </a:rPr>
              <a:t>#Loading the regex package to find number</a:t>
            </a:r>
            <a:endParaRPr sz="1400" b="0" i="0" u="none" strike="noStrike" cap="none">
              <a:solidFill>
                <a:srgbClr val="000000"/>
              </a:solidFill>
              <a:latin typeface="Arial"/>
              <a:ea typeface="Arial"/>
              <a:cs typeface="Arial"/>
              <a:sym typeface="Arial"/>
            </a:endParaRPr>
          </a:p>
          <a:p>
            <a:pPr marL="3810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000000"/>
                </a:solidFill>
                <a:latin typeface="Courier New"/>
                <a:ea typeface="Courier New"/>
                <a:cs typeface="Courier New"/>
                <a:sym typeface="Courier New"/>
              </a:rPr>
              <a:t>import re</a:t>
            </a:r>
            <a:endParaRPr sz="1400" b="0" i="0" u="none" strike="noStrike" cap="none">
              <a:solidFill>
                <a:srgbClr val="000000"/>
              </a:solidFill>
              <a:latin typeface="Arial"/>
              <a:ea typeface="Arial"/>
              <a:cs typeface="Arial"/>
              <a:sym typeface="Arial"/>
            </a:endParaRPr>
          </a:p>
          <a:p>
            <a:pPr marL="3810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000000"/>
              </a:solidFill>
              <a:latin typeface="Courier New"/>
              <a:ea typeface="Courier New"/>
              <a:cs typeface="Courier New"/>
              <a:sym typeface="Courier New"/>
            </a:endParaRPr>
          </a:p>
          <a:p>
            <a:pPr marL="3810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000000"/>
                </a:solidFill>
                <a:latin typeface="Courier New"/>
                <a:ea typeface="Courier New"/>
                <a:cs typeface="Courier New"/>
                <a:sym typeface="Courier New"/>
              </a:rPr>
              <a:t>#identify user input</a:t>
            </a:r>
            <a:endParaRPr sz="1400" b="0" i="0" u="none" strike="noStrike" cap="none">
              <a:solidFill>
                <a:srgbClr val="000000"/>
              </a:solidFill>
              <a:latin typeface="Arial"/>
              <a:ea typeface="Arial"/>
              <a:cs typeface="Arial"/>
              <a:sym typeface="Arial"/>
            </a:endParaRPr>
          </a:p>
          <a:p>
            <a:pPr marL="3810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000000"/>
                </a:solidFill>
                <a:latin typeface="Courier New"/>
                <a:ea typeface="Courier New"/>
                <a:cs typeface="Courier New"/>
                <a:sym typeface="Courier New"/>
              </a:rPr>
              <a:t>input_str = "Team A has 6 batsman and 5 bowlers, while team b has 5 batsman and 6 bowlers"</a:t>
            </a:r>
            <a:endParaRPr sz="1400" b="0" i="0" u="none" strike="noStrike" cap="none">
              <a:solidFill>
                <a:srgbClr val="000000"/>
              </a:solidFill>
              <a:latin typeface="Arial"/>
              <a:ea typeface="Arial"/>
              <a:cs typeface="Arial"/>
              <a:sym typeface="Arial"/>
            </a:endParaRPr>
          </a:p>
          <a:p>
            <a:pPr marL="3810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000000"/>
              </a:solidFill>
              <a:latin typeface="Courier New"/>
              <a:ea typeface="Courier New"/>
              <a:cs typeface="Courier New"/>
              <a:sym typeface="Courier New"/>
            </a:endParaRPr>
          </a:p>
          <a:p>
            <a:pPr marL="3810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000000"/>
                </a:solidFill>
                <a:latin typeface="Courier New"/>
                <a:ea typeface="Courier New"/>
                <a:cs typeface="Courier New"/>
                <a:sym typeface="Courier New"/>
              </a:rPr>
              <a:t>#remove numbers by using regex</a:t>
            </a:r>
            <a:endParaRPr sz="1400" b="0" i="0" u="none" strike="noStrike" cap="none">
              <a:solidFill>
                <a:srgbClr val="000000"/>
              </a:solidFill>
              <a:latin typeface="Arial"/>
              <a:ea typeface="Arial"/>
              <a:cs typeface="Arial"/>
              <a:sym typeface="Arial"/>
            </a:endParaRPr>
          </a:p>
          <a:p>
            <a:pPr marL="3810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000000"/>
                </a:solidFill>
                <a:latin typeface="Courier New"/>
                <a:ea typeface="Courier New"/>
                <a:cs typeface="Courier New"/>
                <a:sym typeface="Courier New"/>
              </a:rPr>
              <a:t>output = re.sub(r"\d+", "", input_str)</a:t>
            </a:r>
            <a:endParaRPr sz="1400" b="0" i="0" u="none" strike="noStrike" cap="none">
              <a:solidFill>
                <a:srgbClr val="000000"/>
              </a:solidFill>
              <a:latin typeface="Arial"/>
              <a:ea typeface="Arial"/>
              <a:cs typeface="Arial"/>
              <a:sym typeface="Arial"/>
            </a:endParaRPr>
          </a:p>
          <a:p>
            <a:pPr marL="3810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000000"/>
              </a:solidFill>
              <a:latin typeface="Courier New"/>
              <a:ea typeface="Courier New"/>
              <a:cs typeface="Courier New"/>
              <a:sym typeface="Courier New"/>
            </a:endParaRPr>
          </a:p>
          <a:p>
            <a:pPr marL="3810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000000"/>
                </a:solidFill>
                <a:latin typeface="Courier New"/>
                <a:ea typeface="Courier New"/>
                <a:cs typeface="Courier New"/>
                <a:sym typeface="Courier New"/>
              </a:rPr>
              <a:t>#print the sentence after removal of numbers</a:t>
            </a:r>
            <a:endParaRPr sz="1400" b="0" i="0" u="none" strike="noStrike" cap="none">
              <a:solidFill>
                <a:srgbClr val="000000"/>
              </a:solidFill>
              <a:latin typeface="Arial"/>
              <a:ea typeface="Arial"/>
              <a:cs typeface="Arial"/>
              <a:sym typeface="Arial"/>
            </a:endParaRPr>
          </a:p>
          <a:p>
            <a:pPr marL="3810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000000"/>
                </a:solidFill>
                <a:latin typeface="Courier New"/>
                <a:ea typeface="Courier New"/>
                <a:cs typeface="Courier New"/>
                <a:sym typeface="Courier New"/>
              </a:rPr>
              <a:t>print("remove numbers :", output)</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2397"/>
        <p:cNvGrpSpPr/>
        <p:nvPr/>
      </p:nvGrpSpPr>
      <p:grpSpPr>
        <a:xfrm>
          <a:off x="0" y="0"/>
          <a:ext cx="0" cy="0"/>
          <a:chOff x="0" y="0"/>
          <a:chExt cx="0" cy="0"/>
        </a:xfrm>
      </p:grpSpPr>
      <p:sp>
        <p:nvSpPr>
          <p:cNvPr id="2398" name="Google Shape;2398;p105"/>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800"/>
              <a:buNone/>
            </a:pPr>
            <a:r>
              <a:rPr lang="en-US">
                <a:latin typeface="Open Sans"/>
                <a:ea typeface="Open Sans"/>
                <a:cs typeface="Open Sans"/>
                <a:sym typeface="Open Sans"/>
              </a:rPr>
              <a:t>NLTK: Processing Raw Text</a:t>
            </a:r>
            <a:endParaRPr>
              <a:solidFill>
                <a:srgbClr val="3F3F3F"/>
              </a:solidFill>
              <a:latin typeface="Open Sans"/>
              <a:ea typeface="Open Sans"/>
              <a:cs typeface="Open Sans"/>
              <a:sym typeface="Open Sans"/>
            </a:endParaRPr>
          </a:p>
        </p:txBody>
      </p:sp>
      <p:pic>
        <p:nvPicPr>
          <p:cNvPr id="2399" name="Google Shape;2399;p105"/>
          <p:cNvPicPr preferRelativeResize="0"/>
          <p:nvPr/>
        </p:nvPicPr>
        <p:blipFill rotWithShape="1">
          <a:blip r:embed="rId3">
            <a:alphaModFix/>
          </a:blip>
          <a:srcRect/>
          <a:stretch/>
        </p:blipFill>
        <p:spPr>
          <a:xfrm>
            <a:off x="2669661" y="2697311"/>
            <a:ext cx="10885415" cy="5625539"/>
          </a:xfrm>
          <a:prstGeom prst="rect">
            <a:avLst/>
          </a:prstGeom>
          <a:noFill/>
          <a:ln>
            <a:noFill/>
          </a:ln>
        </p:spPr>
      </p:pic>
      <p:pic>
        <p:nvPicPr>
          <p:cNvPr id="2400" name="Google Shape;2400;p105"/>
          <p:cNvPicPr preferRelativeResize="0"/>
          <p:nvPr/>
        </p:nvPicPr>
        <p:blipFill rotWithShape="1">
          <a:blip r:embed="rId4">
            <a:alphaModFix/>
          </a:blip>
          <a:srcRect/>
          <a:stretch/>
        </p:blipFill>
        <p:spPr>
          <a:xfrm>
            <a:off x="4651247" y="495540"/>
            <a:ext cx="6922245" cy="686618"/>
          </a:xfrm>
          <a:prstGeom prst="rect">
            <a:avLst/>
          </a:prstGeom>
          <a:noFill/>
          <a:ln>
            <a:noFill/>
          </a:ln>
        </p:spPr>
      </p:pic>
      <p:sp>
        <p:nvSpPr>
          <p:cNvPr id="2401" name="Google Shape;2401;p105"/>
          <p:cNvSpPr txBox="1"/>
          <p:nvPr/>
        </p:nvSpPr>
        <p:spPr>
          <a:xfrm>
            <a:off x="1603000" y="1462482"/>
            <a:ext cx="13050000" cy="899738"/>
          </a:xfrm>
          <a:prstGeom prst="rect">
            <a:avLst/>
          </a:prstGeom>
          <a:noFill/>
          <a:ln>
            <a:noFill/>
          </a:ln>
        </p:spPr>
        <p:txBody>
          <a:bodyPr spcFirstLastPara="1" wrap="square" lIns="91425" tIns="91425" rIns="91425" bIns="91425" anchor="t" anchorCtr="0">
            <a:noAutofit/>
          </a:bodyPr>
          <a:lstStyle/>
          <a:p>
            <a:pPr marL="38100" marR="0" lvl="0" indent="0" algn="l" rtl="0">
              <a:lnSpc>
                <a:spcPct val="100000"/>
              </a:lnSpc>
              <a:spcBef>
                <a:spcPts val="0"/>
              </a:spcBef>
              <a:spcAft>
                <a:spcPts val="0"/>
              </a:spcAft>
              <a:buClr>
                <a:srgbClr val="000000"/>
              </a:buClr>
              <a:buSzPts val="2200"/>
              <a:buFont typeface="Arial"/>
              <a:buNone/>
            </a:pPr>
            <a:r>
              <a:rPr lang="en-US" sz="2200" b="1" i="0" u="none" strike="noStrike" cap="none">
                <a:solidFill>
                  <a:srgbClr val="000000"/>
                </a:solidFill>
                <a:latin typeface="Open Sans"/>
                <a:ea typeface="Open Sans"/>
                <a:cs typeface="Open Sans"/>
                <a:sym typeface="Open Sans"/>
              </a:rPr>
              <a:t>Output</a:t>
            </a:r>
            <a:r>
              <a:rPr lang="en-US" sz="2200" b="0" i="0" u="none" strike="noStrike" cap="none">
                <a:solidFill>
                  <a:srgbClr val="000000"/>
                </a:solidFill>
                <a:latin typeface="Open Sans"/>
                <a:ea typeface="Open Sans"/>
                <a:cs typeface="Open Sans"/>
                <a:sym typeface="Open Sans"/>
              </a:rPr>
              <a:t>: remove numbers :  Team A has batsman and bowlers, while team b has batsman and  bowlers</a:t>
            </a:r>
            <a:endParaRPr sz="2200" b="0" i="0" u="none" strike="noStrike" cap="none">
              <a:solidFill>
                <a:srgbClr val="000000"/>
              </a:solidFill>
              <a:latin typeface="Open Sans"/>
              <a:ea typeface="Open Sans"/>
              <a:cs typeface="Open Sans"/>
              <a:sym typeface="Open Sans"/>
            </a:endParaRPr>
          </a:p>
          <a:p>
            <a:pPr marL="45720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000000"/>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000000"/>
              </a:solidFill>
              <a:latin typeface="Open Sans"/>
              <a:ea typeface="Open Sans"/>
              <a:cs typeface="Open Sans"/>
              <a:sym typeface="Open Sans"/>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2406"/>
        <p:cNvGrpSpPr/>
        <p:nvPr/>
      </p:nvGrpSpPr>
      <p:grpSpPr>
        <a:xfrm>
          <a:off x="0" y="0"/>
          <a:ext cx="0" cy="0"/>
          <a:chOff x="0" y="0"/>
          <a:chExt cx="0" cy="0"/>
        </a:xfrm>
      </p:grpSpPr>
      <p:sp>
        <p:nvSpPr>
          <p:cNvPr id="2407" name="Google Shape;2407;p106"/>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800"/>
              <a:buNone/>
            </a:pPr>
            <a:r>
              <a:rPr lang="en-US">
                <a:latin typeface="Open Sans"/>
                <a:ea typeface="Open Sans"/>
                <a:cs typeface="Open Sans"/>
                <a:sym typeface="Open Sans"/>
              </a:rPr>
              <a:t>NLTK: Processing Raw Text</a:t>
            </a:r>
            <a:endParaRPr>
              <a:solidFill>
                <a:srgbClr val="3F3F3F"/>
              </a:solidFill>
              <a:latin typeface="Open Sans"/>
              <a:ea typeface="Open Sans"/>
              <a:cs typeface="Open Sans"/>
              <a:sym typeface="Open Sans"/>
            </a:endParaRPr>
          </a:p>
        </p:txBody>
      </p:sp>
      <p:sp>
        <p:nvSpPr>
          <p:cNvPr id="2408" name="Google Shape;2408;p106"/>
          <p:cNvSpPr txBox="1"/>
          <p:nvPr/>
        </p:nvSpPr>
        <p:spPr>
          <a:xfrm>
            <a:off x="1034209" y="1931394"/>
            <a:ext cx="13050000" cy="687244"/>
          </a:xfrm>
          <a:prstGeom prst="rect">
            <a:avLst/>
          </a:prstGeom>
          <a:noFill/>
          <a:ln>
            <a:noFill/>
          </a:ln>
        </p:spPr>
        <p:txBody>
          <a:bodyPr spcFirstLastPara="1" wrap="square" lIns="91425" tIns="91425" rIns="91425" bIns="91425" anchor="t" anchorCtr="0">
            <a:noAutofit/>
          </a:bodyPr>
          <a:lstStyle/>
          <a:p>
            <a:pPr marL="3810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000000"/>
                </a:solidFill>
                <a:latin typeface="Open Sans"/>
                <a:ea typeface="Open Sans"/>
                <a:cs typeface="Open Sans"/>
                <a:sym typeface="Open Sans"/>
              </a:rPr>
              <a:t>Removing accent, </a:t>
            </a:r>
            <a:r>
              <a:rPr lang="en-US" sz="2200" b="0" i="0" u="none" strike="noStrike" cap="none">
                <a:solidFill>
                  <a:schemeClr val="dk1"/>
                </a:solidFill>
                <a:latin typeface="Open Sans"/>
                <a:ea typeface="Open Sans"/>
                <a:cs typeface="Open Sans"/>
                <a:sym typeface="Open Sans"/>
              </a:rPr>
              <a:t>punctuations</a:t>
            </a:r>
            <a:r>
              <a:rPr lang="en-US" sz="2200" b="0" i="0" u="none" strike="noStrike" cap="none">
                <a:solidFill>
                  <a:srgbClr val="000000"/>
                </a:solidFill>
                <a:latin typeface="Open Sans"/>
                <a:ea typeface="Open Sans"/>
                <a:cs typeface="Open Sans"/>
                <a:sym typeface="Open Sans"/>
              </a:rPr>
              <a:t> marks, and other diacritics</a:t>
            </a:r>
            <a:endParaRPr sz="2200" b="0" i="0" u="none" strike="noStrike" cap="none">
              <a:solidFill>
                <a:srgbClr val="000000"/>
              </a:solidFill>
              <a:latin typeface="Open Sans"/>
              <a:ea typeface="Open Sans"/>
              <a:cs typeface="Open Sans"/>
              <a:sym typeface="Open Sans"/>
            </a:endParaRPr>
          </a:p>
        </p:txBody>
      </p:sp>
      <p:pic>
        <p:nvPicPr>
          <p:cNvPr id="2409" name="Google Shape;2409;p106"/>
          <p:cNvPicPr preferRelativeResize="0"/>
          <p:nvPr/>
        </p:nvPicPr>
        <p:blipFill rotWithShape="1">
          <a:blip r:embed="rId3">
            <a:alphaModFix/>
          </a:blip>
          <a:srcRect/>
          <a:stretch/>
        </p:blipFill>
        <p:spPr>
          <a:xfrm>
            <a:off x="4651247" y="495540"/>
            <a:ext cx="6922245" cy="686618"/>
          </a:xfrm>
          <a:prstGeom prst="rect">
            <a:avLst/>
          </a:prstGeom>
          <a:noFill/>
          <a:ln>
            <a:noFill/>
          </a:ln>
        </p:spPr>
      </p:pic>
      <p:sp>
        <p:nvSpPr>
          <p:cNvPr id="2410" name="Google Shape;2410;p106"/>
          <p:cNvSpPr txBox="1"/>
          <p:nvPr/>
        </p:nvSpPr>
        <p:spPr>
          <a:xfrm>
            <a:off x="1034209" y="3003655"/>
            <a:ext cx="12302650" cy="4204164"/>
          </a:xfrm>
          <a:prstGeom prst="rect">
            <a:avLst/>
          </a:prstGeom>
          <a:solidFill>
            <a:schemeClr val="lt2"/>
          </a:solidFill>
          <a:ln>
            <a:noFill/>
          </a:ln>
        </p:spPr>
        <p:txBody>
          <a:bodyPr spcFirstLastPara="1" wrap="square" lIns="91425" tIns="91425" rIns="91425" bIns="91425" anchor="t" anchorCtr="0">
            <a:noAutofit/>
          </a:bodyPr>
          <a:lstStyle/>
          <a:p>
            <a:pPr marL="3810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000000"/>
                </a:solidFill>
                <a:latin typeface="Courier New"/>
                <a:ea typeface="Courier New"/>
                <a:cs typeface="Courier New"/>
                <a:sym typeface="Courier New"/>
              </a:rPr>
              <a:t>#Load the regex package and string package</a:t>
            </a:r>
            <a:endParaRPr sz="1400" b="0" i="0" u="none" strike="noStrike" cap="none">
              <a:solidFill>
                <a:srgbClr val="000000"/>
              </a:solidFill>
              <a:latin typeface="Arial"/>
              <a:ea typeface="Arial"/>
              <a:cs typeface="Arial"/>
              <a:sym typeface="Arial"/>
            </a:endParaRPr>
          </a:p>
          <a:p>
            <a:pPr marL="3810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000000"/>
                </a:solidFill>
                <a:latin typeface="Courier New"/>
                <a:ea typeface="Courier New"/>
                <a:cs typeface="Courier New"/>
                <a:sym typeface="Courier New"/>
              </a:rPr>
              <a:t>import re, string</a:t>
            </a:r>
            <a:endParaRPr sz="1400" b="0" i="0" u="none" strike="noStrike" cap="none">
              <a:solidFill>
                <a:srgbClr val="000000"/>
              </a:solidFill>
              <a:latin typeface="Arial"/>
              <a:ea typeface="Arial"/>
              <a:cs typeface="Arial"/>
              <a:sym typeface="Arial"/>
            </a:endParaRPr>
          </a:p>
          <a:p>
            <a:pPr marL="3810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000000"/>
              </a:solidFill>
              <a:latin typeface="Courier New"/>
              <a:ea typeface="Courier New"/>
              <a:cs typeface="Courier New"/>
              <a:sym typeface="Courier New"/>
            </a:endParaRPr>
          </a:p>
          <a:p>
            <a:pPr marL="3810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000000"/>
                </a:solidFill>
                <a:latin typeface="Courier New"/>
                <a:ea typeface="Courier New"/>
                <a:cs typeface="Courier New"/>
                <a:sym typeface="Courier New"/>
              </a:rPr>
              <a:t>#define user input</a:t>
            </a:r>
            <a:endParaRPr sz="1400" b="0" i="0" u="none" strike="noStrike" cap="none">
              <a:solidFill>
                <a:srgbClr val="000000"/>
              </a:solidFill>
              <a:latin typeface="Arial"/>
              <a:ea typeface="Arial"/>
              <a:cs typeface="Arial"/>
              <a:sym typeface="Arial"/>
            </a:endParaRPr>
          </a:p>
          <a:p>
            <a:pPr marL="3810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000000"/>
                </a:solidFill>
                <a:latin typeface="Courier New"/>
                <a:ea typeface="Courier New"/>
                <a:cs typeface="Courier New"/>
                <a:sym typeface="Courier New"/>
              </a:rPr>
              <a:t>input_str = "Sentence. having. string with. Punctuation?"</a:t>
            </a:r>
            <a:endParaRPr sz="1400" b="0" i="0" u="none" strike="noStrike" cap="none">
              <a:solidFill>
                <a:srgbClr val="000000"/>
              </a:solidFill>
              <a:latin typeface="Arial"/>
              <a:ea typeface="Arial"/>
              <a:cs typeface="Arial"/>
              <a:sym typeface="Arial"/>
            </a:endParaRPr>
          </a:p>
          <a:p>
            <a:pPr marL="3810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000000"/>
              </a:solidFill>
              <a:latin typeface="Courier New"/>
              <a:ea typeface="Courier New"/>
              <a:cs typeface="Courier New"/>
              <a:sym typeface="Courier New"/>
            </a:endParaRPr>
          </a:p>
          <a:p>
            <a:pPr marL="3810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000000"/>
                </a:solidFill>
                <a:latin typeface="Courier New"/>
                <a:ea typeface="Courier New"/>
                <a:cs typeface="Courier New"/>
                <a:sym typeface="Courier New"/>
              </a:rPr>
              <a:t>#remove punctuation</a:t>
            </a:r>
            <a:endParaRPr sz="1400" b="0" i="0" u="none" strike="noStrike" cap="none">
              <a:solidFill>
                <a:srgbClr val="000000"/>
              </a:solidFill>
              <a:latin typeface="Arial"/>
              <a:ea typeface="Arial"/>
              <a:cs typeface="Arial"/>
              <a:sym typeface="Arial"/>
            </a:endParaRPr>
          </a:p>
          <a:p>
            <a:pPr marL="3810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000000"/>
                </a:solidFill>
                <a:latin typeface="Courier New"/>
                <a:ea typeface="Courier New"/>
                <a:cs typeface="Courier New"/>
                <a:sym typeface="Courier New"/>
              </a:rPr>
              <a:t>result = re.sub('[%s]' % re.escape(string.punctuation), '', input_str)</a:t>
            </a:r>
            <a:endParaRPr sz="1400" b="0" i="0" u="none" strike="noStrike" cap="none">
              <a:solidFill>
                <a:srgbClr val="000000"/>
              </a:solidFill>
              <a:latin typeface="Arial"/>
              <a:ea typeface="Arial"/>
              <a:cs typeface="Arial"/>
              <a:sym typeface="Arial"/>
            </a:endParaRPr>
          </a:p>
          <a:p>
            <a:pPr marL="3810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000000"/>
              </a:solidFill>
              <a:latin typeface="Courier New"/>
              <a:ea typeface="Courier New"/>
              <a:cs typeface="Courier New"/>
              <a:sym typeface="Courier New"/>
            </a:endParaRPr>
          </a:p>
          <a:p>
            <a:pPr marL="3810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000000"/>
                </a:solidFill>
                <a:latin typeface="Courier New"/>
                <a:ea typeface="Courier New"/>
                <a:cs typeface="Courier New"/>
                <a:sym typeface="Courier New"/>
              </a:rPr>
              <a:t>#print the sentence after removal of punctuation</a:t>
            </a:r>
            <a:endParaRPr sz="1400" b="0" i="0" u="none" strike="noStrike" cap="none">
              <a:solidFill>
                <a:srgbClr val="000000"/>
              </a:solidFill>
              <a:latin typeface="Arial"/>
              <a:ea typeface="Arial"/>
              <a:cs typeface="Arial"/>
              <a:sym typeface="Arial"/>
            </a:endParaRPr>
          </a:p>
          <a:p>
            <a:pPr marL="3810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000000"/>
                </a:solidFill>
                <a:latin typeface="Courier New"/>
                <a:ea typeface="Courier New"/>
                <a:cs typeface="Courier New"/>
                <a:sym typeface="Courier New"/>
              </a:rPr>
              <a:t>print("result after removing punctuation :", result)</a:t>
            </a:r>
            <a:endParaRPr sz="2200" b="0" i="0" u="none" strike="noStrike" cap="none">
              <a:solidFill>
                <a:srgbClr val="000000"/>
              </a:solidFill>
              <a:latin typeface="Open Sans"/>
              <a:ea typeface="Open Sans"/>
              <a:cs typeface="Open Sans"/>
              <a:sym typeface="Open Sans"/>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2415"/>
        <p:cNvGrpSpPr/>
        <p:nvPr/>
      </p:nvGrpSpPr>
      <p:grpSpPr>
        <a:xfrm>
          <a:off x="0" y="0"/>
          <a:ext cx="0" cy="0"/>
          <a:chOff x="0" y="0"/>
          <a:chExt cx="0" cy="0"/>
        </a:xfrm>
      </p:grpSpPr>
      <p:sp>
        <p:nvSpPr>
          <p:cNvPr id="2416" name="Google Shape;2416;p107"/>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800"/>
              <a:buNone/>
            </a:pPr>
            <a:r>
              <a:rPr lang="en-US">
                <a:latin typeface="Open Sans"/>
                <a:ea typeface="Open Sans"/>
                <a:cs typeface="Open Sans"/>
                <a:sym typeface="Open Sans"/>
              </a:rPr>
              <a:t>NLTK: Processing Raw Text</a:t>
            </a:r>
            <a:endParaRPr>
              <a:solidFill>
                <a:srgbClr val="3F3F3F"/>
              </a:solidFill>
              <a:latin typeface="Open Sans"/>
              <a:ea typeface="Open Sans"/>
              <a:cs typeface="Open Sans"/>
              <a:sym typeface="Open Sans"/>
            </a:endParaRPr>
          </a:p>
        </p:txBody>
      </p:sp>
      <p:sp>
        <p:nvSpPr>
          <p:cNvPr id="2417" name="Google Shape;2417;p107"/>
          <p:cNvSpPr txBox="1"/>
          <p:nvPr/>
        </p:nvSpPr>
        <p:spPr>
          <a:xfrm>
            <a:off x="1034209" y="1083900"/>
            <a:ext cx="13050000" cy="687244"/>
          </a:xfrm>
          <a:prstGeom prst="rect">
            <a:avLst/>
          </a:prstGeom>
          <a:noFill/>
          <a:ln>
            <a:noFill/>
          </a:ln>
        </p:spPr>
        <p:txBody>
          <a:bodyPr spcFirstLastPara="1" wrap="square" lIns="91425" tIns="91425" rIns="91425" bIns="91425" anchor="t" anchorCtr="0">
            <a:noAutofit/>
          </a:bodyPr>
          <a:lstStyle/>
          <a:p>
            <a:pPr marL="38100" marR="0" lvl="0" indent="0" algn="l" rtl="0">
              <a:lnSpc>
                <a:spcPct val="100000"/>
              </a:lnSpc>
              <a:spcBef>
                <a:spcPts val="0"/>
              </a:spcBef>
              <a:spcAft>
                <a:spcPts val="0"/>
              </a:spcAft>
              <a:buClr>
                <a:srgbClr val="000000"/>
              </a:buClr>
              <a:buSzPts val="2200"/>
              <a:buFont typeface="Arial"/>
              <a:buNone/>
            </a:pPr>
            <a:r>
              <a:rPr lang="en-US" sz="2200" b="1" i="0" u="none" strike="noStrike" cap="none">
                <a:solidFill>
                  <a:srgbClr val="000000"/>
                </a:solidFill>
                <a:latin typeface="Open Sans"/>
                <a:ea typeface="Open Sans"/>
                <a:cs typeface="Open Sans"/>
                <a:sym typeface="Open Sans"/>
              </a:rPr>
              <a:t>Output: </a:t>
            </a:r>
            <a:r>
              <a:rPr lang="en-US" sz="2200" b="0" i="0" u="none" strike="noStrike" cap="none">
                <a:solidFill>
                  <a:srgbClr val="000000"/>
                </a:solidFill>
                <a:latin typeface="Open Sans"/>
                <a:ea typeface="Open Sans"/>
                <a:cs typeface="Open Sans"/>
                <a:sym typeface="Open Sans"/>
              </a:rPr>
              <a:t>result after removing punctuation : Sentence having string with Punctuation</a:t>
            </a:r>
            <a:endParaRPr sz="2200" b="0" i="0" u="none" strike="noStrike" cap="none">
              <a:solidFill>
                <a:srgbClr val="000000"/>
              </a:solidFill>
              <a:latin typeface="Open Sans"/>
              <a:ea typeface="Open Sans"/>
              <a:cs typeface="Open Sans"/>
              <a:sym typeface="Open Sans"/>
            </a:endParaRPr>
          </a:p>
          <a:p>
            <a:pPr marL="45720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3000"/>
              <a:buFont typeface="Arial"/>
              <a:buNone/>
            </a:pPr>
            <a:endParaRPr sz="3000" b="0" i="0" u="none" strike="noStrike" cap="none">
              <a:solidFill>
                <a:srgbClr val="000000"/>
              </a:solidFill>
              <a:latin typeface="Open Sans"/>
              <a:ea typeface="Open Sans"/>
              <a:cs typeface="Open Sans"/>
              <a:sym typeface="Open Sans"/>
            </a:endParaRPr>
          </a:p>
        </p:txBody>
      </p:sp>
      <p:pic>
        <p:nvPicPr>
          <p:cNvPr id="2418" name="Google Shape;2418;p107"/>
          <p:cNvPicPr preferRelativeResize="0"/>
          <p:nvPr/>
        </p:nvPicPr>
        <p:blipFill rotWithShape="1">
          <a:blip r:embed="rId3">
            <a:alphaModFix/>
          </a:blip>
          <a:srcRect/>
          <a:stretch/>
        </p:blipFill>
        <p:spPr>
          <a:xfrm>
            <a:off x="4651247" y="495540"/>
            <a:ext cx="6922245" cy="686618"/>
          </a:xfrm>
          <a:prstGeom prst="rect">
            <a:avLst/>
          </a:prstGeom>
          <a:noFill/>
          <a:ln>
            <a:noFill/>
          </a:ln>
        </p:spPr>
      </p:pic>
      <p:pic>
        <p:nvPicPr>
          <p:cNvPr id="2419" name="Google Shape;2419;p107"/>
          <p:cNvPicPr preferRelativeResize="0"/>
          <p:nvPr/>
        </p:nvPicPr>
        <p:blipFill rotWithShape="1">
          <a:blip r:embed="rId4">
            <a:alphaModFix/>
          </a:blip>
          <a:srcRect/>
          <a:stretch/>
        </p:blipFill>
        <p:spPr>
          <a:xfrm>
            <a:off x="1384757" y="2162328"/>
            <a:ext cx="13062577" cy="6150086"/>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2424"/>
        <p:cNvGrpSpPr/>
        <p:nvPr/>
      </p:nvGrpSpPr>
      <p:grpSpPr>
        <a:xfrm>
          <a:off x="0" y="0"/>
          <a:ext cx="0" cy="0"/>
          <a:chOff x="0" y="0"/>
          <a:chExt cx="0" cy="0"/>
        </a:xfrm>
      </p:grpSpPr>
      <p:sp>
        <p:nvSpPr>
          <p:cNvPr id="2425" name="Google Shape;2425;p108"/>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800"/>
              <a:buNone/>
            </a:pPr>
            <a:r>
              <a:rPr lang="en-US">
                <a:latin typeface="Open Sans"/>
                <a:ea typeface="Open Sans"/>
                <a:cs typeface="Open Sans"/>
                <a:sym typeface="Open Sans"/>
              </a:rPr>
              <a:t>NLTK: Processing Raw Text</a:t>
            </a:r>
            <a:endParaRPr>
              <a:solidFill>
                <a:srgbClr val="3F3F3F"/>
              </a:solidFill>
              <a:latin typeface="Open Sans"/>
              <a:ea typeface="Open Sans"/>
              <a:cs typeface="Open Sans"/>
              <a:sym typeface="Open Sans"/>
            </a:endParaRPr>
          </a:p>
        </p:txBody>
      </p:sp>
      <p:sp>
        <p:nvSpPr>
          <p:cNvPr id="2426" name="Google Shape;2426;p108"/>
          <p:cNvSpPr txBox="1"/>
          <p:nvPr/>
        </p:nvSpPr>
        <p:spPr>
          <a:xfrm>
            <a:off x="908435" y="1447820"/>
            <a:ext cx="13654125" cy="7287490"/>
          </a:xfrm>
          <a:prstGeom prst="rect">
            <a:avLst/>
          </a:prstGeom>
          <a:solidFill>
            <a:schemeClr val="lt2"/>
          </a:solidFill>
          <a:ln>
            <a:noFill/>
          </a:ln>
        </p:spPr>
        <p:txBody>
          <a:bodyPr spcFirstLastPara="1" wrap="square" lIns="91425" tIns="91425" rIns="91425" bIns="91425" anchor="t" anchorCtr="0">
            <a:noAutofit/>
          </a:bodyPr>
          <a:lstStyle/>
          <a:p>
            <a:pPr marL="3810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000000"/>
                </a:solidFill>
                <a:latin typeface="Courier New"/>
                <a:ea typeface="Courier New"/>
                <a:cs typeface="Courier New"/>
                <a:sym typeface="Courier New"/>
              </a:rPr>
              <a:t>#Load the regex and string package</a:t>
            </a:r>
            <a:endParaRPr sz="1400" b="0" i="0" u="none" strike="noStrike" cap="none">
              <a:solidFill>
                <a:srgbClr val="000000"/>
              </a:solidFill>
              <a:latin typeface="Arial"/>
              <a:ea typeface="Arial"/>
              <a:cs typeface="Arial"/>
              <a:sym typeface="Arial"/>
            </a:endParaRPr>
          </a:p>
          <a:p>
            <a:pPr marL="3810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000000"/>
                </a:solidFill>
                <a:latin typeface="Courier New"/>
                <a:ea typeface="Courier New"/>
                <a:cs typeface="Courier New"/>
                <a:sym typeface="Courier New"/>
              </a:rPr>
              <a:t>import re</a:t>
            </a:r>
            <a:endParaRPr sz="1400" b="0" i="0" u="none" strike="noStrike" cap="none">
              <a:solidFill>
                <a:srgbClr val="000000"/>
              </a:solidFill>
              <a:latin typeface="Arial"/>
              <a:ea typeface="Arial"/>
              <a:cs typeface="Arial"/>
              <a:sym typeface="Arial"/>
            </a:endParaRPr>
          </a:p>
          <a:p>
            <a:pPr marL="3810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000000"/>
              </a:solidFill>
              <a:latin typeface="Courier New"/>
              <a:ea typeface="Courier New"/>
              <a:cs typeface="Courier New"/>
              <a:sym typeface="Courier New"/>
            </a:endParaRPr>
          </a:p>
          <a:p>
            <a:pPr marL="3810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000000"/>
                </a:solidFill>
                <a:latin typeface="Courier New"/>
                <a:ea typeface="Courier New"/>
                <a:cs typeface="Courier New"/>
                <a:sym typeface="Courier New"/>
              </a:rPr>
              <a:t>#define input from user</a:t>
            </a:r>
            <a:endParaRPr sz="1400" b="0" i="0" u="none" strike="noStrike" cap="none">
              <a:solidFill>
                <a:srgbClr val="000000"/>
              </a:solidFill>
              <a:latin typeface="Arial"/>
              <a:ea typeface="Arial"/>
              <a:cs typeface="Arial"/>
              <a:sym typeface="Arial"/>
            </a:endParaRPr>
          </a:p>
          <a:p>
            <a:pPr marL="3810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000000"/>
                </a:solidFill>
                <a:latin typeface="Courier New"/>
                <a:ea typeface="Courier New"/>
                <a:cs typeface="Courier New"/>
                <a:sym typeface="Courier New"/>
              </a:rPr>
              <a:t>input_str = 'pythonis programming    language \t\n\r\tHello \t'</a:t>
            </a:r>
            <a:endParaRPr sz="1400" b="0" i="0" u="none" strike="noStrike" cap="none">
              <a:solidFill>
                <a:srgbClr val="000000"/>
              </a:solidFill>
              <a:latin typeface="Arial"/>
              <a:ea typeface="Arial"/>
              <a:cs typeface="Arial"/>
              <a:sym typeface="Arial"/>
            </a:endParaRPr>
          </a:p>
          <a:p>
            <a:pPr marL="3810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000000"/>
              </a:solidFill>
              <a:latin typeface="Courier New"/>
              <a:ea typeface="Courier New"/>
              <a:cs typeface="Courier New"/>
              <a:sym typeface="Courier New"/>
            </a:endParaRPr>
          </a:p>
          <a:p>
            <a:pPr marL="3810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000000"/>
                </a:solidFill>
                <a:latin typeface="Courier New"/>
                <a:ea typeface="Courier New"/>
                <a:cs typeface="Courier New"/>
                <a:sym typeface="Courier New"/>
              </a:rPr>
              <a:t>#Print the sentence after removing the spaces</a:t>
            </a:r>
            <a:endParaRPr sz="1400" b="0" i="0" u="none" strike="noStrike" cap="none">
              <a:solidFill>
                <a:srgbClr val="000000"/>
              </a:solidFill>
              <a:latin typeface="Arial"/>
              <a:ea typeface="Arial"/>
              <a:cs typeface="Arial"/>
              <a:sym typeface="Arial"/>
            </a:endParaRPr>
          </a:p>
          <a:p>
            <a:pPr marL="3810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000000"/>
                </a:solidFill>
                <a:latin typeface="Courier New"/>
                <a:ea typeface="Courier New"/>
                <a:cs typeface="Courier New"/>
                <a:sym typeface="Courier New"/>
              </a:rPr>
              <a:t>print('Remove spaces using regex :', re.sub(r"\s+", "", input_str),"\n", sep='')</a:t>
            </a:r>
            <a:endParaRPr sz="1400" b="0" i="0" u="none" strike="noStrike" cap="none">
              <a:solidFill>
                <a:srgbClr val="000000"/>
              </a:solidFill>
              <a:latin typeface="Arial"/>
              <a:ea typeface="Arial"/>
              <a:cs typeface="Arial"/>
              <a:sym typeface="Arial"/>
            </a:endParaRPr>
          </a:p>
          <a:p>
            <a:pPr marL="3810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000000"/>
              </a:solidFill>
              <a:latin typeface="Courier New"/>
              <a:ea typeface="Courier New"/>
              <a:cs typeface="Courier New"/>
              <a:sym typeface="Courier New"/>
            </a:endParaRPr>
          </a:p>
          <a:p>
            <a:pPr marL="3810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000000"/>
                </a:solidFill>
                <a:latin typeface="Courier New"/>
                <a:ea typeface="Courier New"/>
                <a:cs typeface="Courier New"/>
                <a:sym typeface="Courier New"/>
              </a:rPr>
              <a:t>#Print the sentence after removing the landing spaces</a:t>
            </a:r>
            <a:endParaRPr sz="1400" b="0" i="0" u="none" strike="noStrike" cap="none">
              <a:solidFill>
                <a:srgbClr val="000000"/>
              </a:solidFill>
              <a:latin typeface="Arial"/>
              <a:ea typeface="Arial"/>
              <a:cs typeface="Arial"/>
              <a:sym typeface="Arial"/>
            </a:endParaRPr>
          </a:p>
          <a:p>
            <a:pPr marL="3810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000000"/>
                </a:solidFill>
                <a:latin typeface="Courier New"/>
                <a:ea typeface="Courier New"/>
                <a:cs typeface="Courier New"/>
                <a:sym typeface="Courier New"/>
              </a:rPr>
              <a:t>print('Remove landing spaces using regex :', re.sub(r"^\s+", "", input_str),"\n", sep='')</a:t>
            </a:r>
            <a:endParaRPr sz="1400" b="0" i="0" u="none" strike="noStrike" cap="none">
              <a:solidFill>
                <a:srgbClr val="000000"/>
              </a:solidFill>
              <a:latin typeface="Arial"/>
              <a:ea typeface="Arial"/>
              <a:cs typeface="Arial"/>
              <a:sym typeface="Arial"/>
            </a:endParaRPr>
          </a:p>
          <a:p>
            <a:pPr marL="3810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000000"/>
              </a:solidFill>
              <a:latin typeface="Courier New"/>
              <a:ea typeface="Courier New"/>
              <a:cs typeface="Courier New"/>
              <a:sym typeface="Courier New"/>
            </a:endParaRPr>
          </a:p>
          <a:p>
            <a:pPr marL="3810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000000"/>
                </a:solidFill>
                <a:latin typeface="Courier New"/>
                <a:ea typeface="Courier New"/>
                <a:cs typeface="Courier New"/>
                <a:sym typeface="Courier New"/>
              </a:rPr>
              <a:t>#Print the sentence after removing the trailing spaces</a:t>
            </a:r>
            <a:endParaRPr sz="1400" b="0" i="0" u="none" strike="noStrike" cap="none">
              <a:solidFill>
                <a:srgbClr val="000000"/>
              </a:solidFill>
              <a:latin typeface="Arial"/>
              <a:ea typeface="Arial"/>
              <a:cs typeface="Arial"/>
              <a:sym typeface="Arial"/>
            </a:endParaRPr>
          </a:p>
          <a:p>
            <a:pPr marL="3810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000000"/>
                </a:solidFill>
                <a:latin typeface="Courier New"/>
                <a:ea typeface="Courier New"/>
                <a:cs typeface="Courier New"/>
                <a:sym typeface="Courier New"/>
              </a:rPr>
              <a:t>print('Remove trailing spaces using regex :', re.sub(r"\s+$", "", input_str),"\n", sep='')</a:t>
            </a:r>
            <a:endParaRPr sz="1400" b="0" i="0" u="none" strike="noStrike" cap="none">
              <a:solidFill>
                <a:srgbClr val="000000"/>
              </a:solidFill>
              <a:latin typeface="Arial"/>
              <a:ea typeface="Arial"/>
              <a:cs typeface="Arial"/>
              <a:sym typeface="Arial"/>
            </a:endParaRPr>
          </a:p>
          <a:p>
            <a:pPr marL="3810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000000"/>
              </a:solidFill>
              <a:latin typeface="Courier New"/>
              <a:ea typeface="Courier New"/>
              <a:cs typeface="Courier New"/>
              <a:sym typeface="Courier New"/>
            </a:endParaRPr>
          </a:p>
          <a:p>
            <a:pPr marL="3810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000000"/>
                </a:solidFill>
                <a:latin typeface="Courier New"/>
                <a:ea typeface="Courier New"/>
                <a:cs typeface="Courier New"/>
                <a:sym typeface="Courier New"/>
              </a:rPr>
              <a:t>#Print the sentence after removing the leading and trailing spaces</a:t>
            </a:r>
            <a:endParaRPr sz="1400" b="0" i="0" u="none" strike="noStrike" cap="none">
              <a:solidFill>
                <a:srgbClr val="000000"/>
              </a:solidFill>
              <a:latin typeface="Arial"/>
              <a:ea typeface="Arial"/>
              <a:cs typeface="Arial"/>
              <a:sym typeface="Arial"/>
            </a:endParaRPr>
          </a:p>
          <a:p>
            <a:pPr marL="3810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000000"/>
                </a:solidFill>
                <a:latin typeface="Courier New"/>
                <a:ea typeface="Courier New"/>
                <a:cs typeface="Courier New"/>
                <a:sym typeface="Courier New"/>
              </a:rPr>
              <a:t>print('Remove landing spaces using regex :', re.sub(r"^\s+|\s+$", "", input_str),"\n", sep=‘’)</a:t>
            </a:r>
            <a:endParaRPr sz="1400" b="0" i="0" u="none" strike="noStrike" cap="none">
              <a:solidFill>
                <a:srgbClr val="000000"/>
              </a:solidFill>
              <a:latin typeface="Arial"/>
              <a:ea typeface="Arial"/>
              <a:cs typeface="Arial"/>
              <a:sym typeface="Arial"/>
            </a:endParaRPr>
          </a:p>
        </p:txBody>
      </p:sp>
      <p:pic>
        <p:nvPicPr>
          <p:cNvPr id="2427" name="Google Shape;2427;p108"/>
          <p:cNvPicPr preferRelativeResize="0"/>
          <p:nvPr/>
        </p:nvPicPr>
        <p:blipFill rotWithShape="1">
          <a:blip r:embed="rId3">
            <a:alphaModFix/>
          </a:blip>
          <a:srcRect/>
          <a:stretch/>
        </p:blipFill>
        <p:spPr>
          <a:xfrm>
            <a:off x="4651247" y="495540"/>
            <a:ext cx="6922245" cy="686618"/>
          </a:xfrm>
          <a:prstGeom prst="rect">
            <a:avLst/>
          </a:prstGeom>
          <a:noFill/>
          <a:ln>
            <a:noFill/>
          </a:ln>
        </p:spPr>
      </p:pic>
      <p:sp>
        <p:nvSpPr>
          <p:cNvPr id="2428" name="Google Shape;2428;p108"/>
          <p:cNvSpPr txBox="1"/>
          <p:nvPr/>
        </p:nvSpPr>
        <p:spPr>
          <a:xfrm>
            <a:off x="908435" y="915676"/>
            <a:ext cx="13654125" cy="687244"/>
          </a:xfrm>
          <a:prstGeom prst="rect">
            <a:avLst/>
          </a:prstGeom>
          <a:noFill/>
          <a:ln>
            <a:noFill/>
          </a:ln>
        </p:spPr>
        <p:txBody>
          <a:bodyPr spcFirstLastPara="1" wrap="square" lIns="91425" tIns="91425" rIns="91425" bIns="91425" anchor="t" anchorCtr="0">
            <a:noAutofit/>
          </a:bodyPr>
          <a:lstStyle/>
          <a:p>
            <a:pPr marL="3810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000000"/>
                </a:solidFill>
                <a:latin typeface="Open Sans"/>
                <a:ea typeface="Open Sans"/>
                <a:cs typeface="Open Sans"/>
                <a:sym typeface="Open Sans"/>
              </a:rPr>
              <a:t>Removing white spaces:</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398" name="Google Shape;398;p65"/>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800"/>
              <a:buNone/>
            </a:pPr>
            <a:r>
              <a:rPr lang="en-US">
                <a:latin typeface="Open Sans"/>
                <a:ea typeface="Open Sans"/>
                <a:cs typeface="Open Sans"/>
                <a:sym typeface="Open Sans"/>
              </a:rPr>
              <a:t>History of NLP</a:t>
            </a:r>
            <a:endParaRPr>
              <a:solidFill>
                <a:srgbClr val="3F3F3F"/>
              </a:solidFill>
              <a:latin typeface="Open Sans"/>
              <a:ea typeface="Open Sans"/>
              <a:cs typeface="Open Sans"/>
              <a:sym typeface="Open Sans"/>
            </a:endParaRPr>
          </a:p>
        </p:txBody>
      </p:sp>
      <p:cxnSp>
        <p:nvCxnSpPr>
          <p:cNvPr id="399" name="Google Shape;399;p65"/>
          <p:cNvCxnSpPr/>
          <p:nvPr/>
        </p:nvCxnSpPr>
        <p:spPr>
          <a:xfrm rot="5400000">
            <a:off x="2019598" y="4372212"/>
            <a:ext cx="1129305" cy="0"/>
          </a:xfrm>
          <a:prstGeom prst="straightConnector1">
            <a:avLst/>
          </a:prstGeom>
          <a:noFill/>
          <a:ln w="19050" cap="flat" cmpd="sng">
            <a:solidFill>
              <a:schemeClr val="accent1"/>
            </a:solidFill>
            <a:prstDash val="solid"/>
            <a:round/>
            <a:headEnd type="none" w="sm" len="sm"/>
            <a:tailEnd type="oval" w="med" len="med"/>
          </a:ln>
        </p:spPr>
      </p:cxnSp>
      <p:sp>
        <p:nvSpPr>
          <p:cNvPr id="400" name="Google Shape;400;p65"/>
          <p:cNvSpPr txBox="1"/>
          <p:nvPr/>
        </p:nvSpPr>
        <p:spPr>
          <a:xfrm>
            <a:off x="659441" y="5226959"/>
            <a:ext cx="3872749" cy="1526135"/>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Open Sans"/>
                <a:ea typeface="Open Sans"/>
                <a:cs typeface="Open Sans"/>
                <a:sym typeface="Open Sans"/>
              </a:rPr>
              <a:t>NLP started when Alan Turing revealed an article known as "Machine and Intelligence tries to automatize translation between Russian and English".</a:t>
            </a:r>
            <a:endParaRPr sz="1400" b="0" i="0" u="none" strike="noStrike" cap="none">
              <a:solidFill>
                <a:srgbClr val="000000"/>
              </a:solidFill>
              <a:latin typeface="Arial"/>
              <a:ea typeface="Arial"/>
              <a:cs typeface="Arial"/>
              <a:sym typeface="Arial"/>
            </a:endParaRPr>
          </a:p>
        </p:txBody>
      </p:sp>
      <p:cxnSp>
        <p:nvCxnSpPr>
          <p:cNvPr id="401" name="Google Shape;401;p65"/>
          <p:cNvCxnSpPr/>
          <p:nvPr/>
        </p:nvCxnSpPr>
        <p:spPr>
          <a:xfrm rot="-5400000">
            <a:off x="4672076" y="5508279"/>
            <a:ext cx="1129305" cy="0"/>
          </a:xfrm>
          <a:prstGeom prst="straightConnector1">
            <a:avLst/>
          </a:prstGeom>
          <a:noFill/>
          <a:ln w="19050" cap="flat" cmpd="sng">
            <a:solidFill>
              <a:schemeClr val="accent2"/>
            </a:solidFill>
            <a:prstDash val="solid"/>
            <a:round/>
            <a:headEnd type="none" w="sm" len="sm"/>
            <a:tailEnd type="oval" w="med" len="med"/>
          </a:ln>
        </p:spPr>
      </p:cxnSp>
      <p:cxnSp>
        <p:nvCxnSpPr>
          <p:cNvPr id="402" name="Google Shape;402;p65"/>
          <p:cNvCxnSpPr/>
          <p:nvPr/>
        </p:nvCxnSpPr>
        <p:spPr>
          <a:xfrm rot="5400000">
            <a:off x="7522266" y="4363070"/>
            <a:ext cx="1129305" cy="0"/>
          </a:xfrm>
          <a:prstGeom prst="straightConnector1">
            <a:avLst/>
          </a:prstGeom>
          <a:noFill/>
          <a:ln w="19050" cap="flat" cmpd="sng">
            <a:solidFill>
              <a:schemeClr val="accent3"/>
            </a:solidFill>
            <a:prstDash val="solid"/>
            <a:round/>
            <a:headEnd type="none" w="sm" len="sm"/>
            <a:tailEnd type="oval" w="med" len="med"/>
          </a:ln>
        </p:spPr>
      </p:cxnSp>
      <p:cxnSp>
        <p:nvCxnSpPr>
          <p:cNvPr id="403" name="Google Shape;403;p65"/>
          <p:cNvCxnSpPr/>
          <p:nvPr/>
        </p:nvCxnSpPr>
        <p:spPr>
          <a:xfrm rot="-5400000">
            <a:off x="10372458" y="5523360"/>
            <a:ext cx="1129305" cy="0"/>
          </a:xfrm>
          <a:prstGeom prst="straightConnector1">
            <a:avLst/>
          </a:prstGeom>
          <a:noFill/>
          <a:ln w="19050" cap="flat" cmpd="sng">
            <a:solidFill>
              <a:schemeClr val="accent4"/>
            </a:solidFill>
            <a:prstDash val="solid"/>
            <a:round/>
            <a:headEnd type="none" w="sm" len="sm"/>
            <a:tailEnd type="oval" w="med" len="med"/>
          </a:ln>
        </p:spPr>
      </p:cxnSp>
      <p:cxnSp>
        <p:nvCxnSpPr>
          <p:cNvPr id="404" name="Google Shape;404;p65"/>
          <p:cNvCxnSpPr/>
          <p:nvPr/>
        </p:nvCxnSpPr>
        <p:spPr>
          <a:xfrm rot="5400000">
            <a:off x="13222647" y="4372212"/>
            <a:ext cx="1129305" cy="0"/>
          </a:xfrm>
          <a:prstGeom prst="straightConnector1">
            <a:avLst/>
          </a:prstGeom>
          <a:noFill/>
          <a:ln w="19050" cap="flat" cmpd="sng">
            <a:solidFill>
              <a:schemeClr val="accent5"/>
            </a:solidFill>
            <a:prstDash val="solid"/>
            <a:round/>
            <a:headEnd type="none" w="sm" len="sm"/>
            <a:tailEnd type="oval" w="med" len="med"/>
          </a:ln>
        </p:spPr>
      </p:cxnSp>
      <p:cxnSp>
        <p:nvCxnSpPr>
          <p:cNvPr id="405" name="Google Shape;405;p65"/>
          <p:cNvCxnSpPr/>
          <p:nvPr/>
        </p:nvCxnSpPr>
        <p:spPr>
          <a:xfrm>
            <a:off x="1101272" y="4943627"/>
            <a:ext cx="14437108" cy="15080"/>
          </a:xfrm>
          <a:prstGeom prst="straightConnector1">
            <a:avLst/>
          </a:prstGeom>
          <a:noFill/>
          <a:ln w="9525" cap="flat" cmpd="sng">
            <a:solidFill>
              <a:srgbClr val="323F4F"/>
            </a:solidFill>
            <a:prstDash val="solid"/>
            <a:round/>
            <a:headEnd type="none" w="sm" len="sm"/>
            <a:tailEnd type="none" w="sm" len="sm"/>
          </a:ln>
        </p:spPr>
      </p:cxnSp>
      <p:sp>
        <p:nvSpPr>
          <p:cNvPr id="406" name="Google Shape;406;p65"/>
          <p:cNvSpPr txBox="1"/>
          <p:nvPr/>
        </p:nvSpPr>
        <p:spPr>
          <a:xfrm>
            <a:off x="2061484" y="3248560"/>
            <a:ext cx="1045532" cy="43088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a:solidFill>
                  <a:srgbClr val="000000"/>
                </a:solidFill>
                <a:latin typeface="Open Sans"/>
                <a:ea typeface="Open Sans"/>
                <a:cs typeface="Open Sans"/>
                <a:sym typeface="Open Sans"/>
              </a:rPr>
              <a:t>1950</a:t>
            </a:r>
            <a:endParaRPr sz="1400" b="0" i="0" u="none" strike="noStrike" cap="none">
              <a:solidFill>
                <a:srgbClr val="000000"/>
              </a:solidFill>
              <a:latin typeface="Arial"/>
              <a:ea typeface="Arial"/>
              <a:cs typeface="Arial"/>
              <a:sym typeface="Arial"/>
            </a:endParaRPr>
          </a:p>
        </p:txBody>
      </p:sp>
      <p:sp>
        <p:nvSpPr>
          <p:cNvPr id="407" name="Google Shape;407;p65"/>
          <p:cNvSpPr txBox="1"/>
          <p:nvPr/>
        </p:nvSpPr>
        <p:spPr>
          <a:xfrm>
            <a:off x="4768078" y="6199157"/>
            <a:ext cx="1045532" cy="43088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a:solidFill>
                  <a:srgbClr val="000000"/>
                </a:solidFill>
                <a:latin typeface="Open Sans"/>
                <a:ea typeface="Open Sans"/>
                <a:cs typeface="Open Sans"/>
                <a:sym typeface="Open Sans"/>
              </a:rPr>
              <a:t>1960</a:t>
            </a:r>
            <a:endParaRPr sz="1400" b="0" i="0" u="none" strike="noStrike" cap="none">
              <a:solidFill>
                <a:srgbClr val="000000"/>
              </a:solidFill>
              <a:latin typeface="Arial"/>
              <a:ea typeface="Arial"/>
              <a:cs typeface="Arial"/>
              <a:sym typeface="Arial"/>
            </a:endParaRPr>
          </a:p>
        </p:txBody>
      </p:sp>
      <p:sp>
        <p:nvSpPr>
          <p:cNvPr id="408" name="Google Shape;408;p65"/>
          <p:cNvSpPr txBox="1"/>
          <p:nvPr/>
        </p:nvSpPr>
        <p:spPr>
          <a:xfrm>
            <a:off x="7564152" y="3152086"/>
            <a:ext cx="1045532" cy="43088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a:solidFill>
                  <a:srgbClr val="000000"/>
                </a:solidFill>
                <a:latin typeface="Open Sans"/>
                <a:ea typeface="Open Sans"/>
                <a:cs typeface="Open Sans"/>
                <a:sym typeface="Open Sans"/>
              </a:rPr>
              <a:t>1990</a:t>
            </a:r>
            <a:endParaRPr sz="1400" b="0" i="0" u="none" strike="noStrike" cap="none">
              <a:solidFill>
                <a:srgbClr val="000000"/>
              </a:solidFill>
              <a:latin typeface="Arial"/>
              <a:ea typeface="Arial"/>
              <a:cs typeface="Arial"/>
              <a:sym typeface="Arial"/>
            </a:endParaRPr>
          </a:p>
        </p:txBody>
      </p:sp>
      <p:sp>
        <p:nvSpPr>
          <p:cNvPr id="409" name="Google Shape;409;p65"/>
          <p:cNvSpPr txBox="1"/>
          <p:nvPr/>
        </p:nvSpPr>
        <p:spPr>
          <a:xfrm>
            <a:off x="10414344" y="6199156"/>
            <a:ext cx="1045532" cy="43088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a:solidFill>
                  <a:srgbClr val="000000"/>
                </a:solidFill>
                <a:latin typeface="Open Sans"/>
                <a:ea typeface="Open Sans"/>
                <a:cs typeface="Open Sans"/>
                <a:sym typeface="Open Sans"/>
              </a:rPr>
              <a:t>2000</a:t>
            </a:r>
            <a:endParaRPr sz="1400" b="0" i="0" u="none" strike="noStrike" cap="none">
              <a:solidFill>
                <a:srgbClr val="000000"/>
              </a:solidFill>
              <a:latin typeface="Arial"/>
              <a:ea typeface="Arial"/>
              <a:cs typeface="Arial"/>
              <a:sym typeface="Arial"/>
            </a:endParaRPr>
          </a:p>
        </p:txBody>
      </p:sp>
      <p:sp>
        <p:nvSpPr>
          <p:cNvPr id="410" name="Google Shape;410;p65"/>
          <p:cNvSpPr txBox="1"/>
          <p:nvPr/>
        </p:nvSpPr>
        <p:spPr>
          <a:xfrm>
            <a:off x="13264533" y="3151164"/>
            <a:ext cx="1045532" cy="43088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a:solidFill>
                  <a:srgbClr val="000000"/>
                </a:solidFill>
                <a:latin typeface="Open Sans"/>
                <a:ea typeface="Open Sans"/>
                <a:cs typeface="Open Sans"/>
                <a:sym typeface="Open Sans"/>
              </a:rPr>
              <a:t>2010</a:t>
            </a:r>
            <a:endParaRPr sz="1400" b="0" i="0" u="none" strike="noStrike" cap="none">
              <a:solidFill>
                <a:srgbClr val="000000"/>
              </a:solidFill>
              <a:latin typeface="Arial"/>
              <a:ea typeface="Arial"/>
              <a:cs typeface="Arial"/>
              <a:sym typeface="Arial"/>
            </a:endParaRPr>
          </a:p>
        </p:txBody>
      </p:sp>
      <p:sp>
        <p:nvSpPr>
          <p:cNvPr id="411" name="Google Shape;411;p65"/>
          <p:cNvSpPr txBox="1"/>
          <p:nvPr/>
        </p:nvSpPr>
        <p:spPr>
          <a:xfrm>
            <a:off x="3344672" y="3457400"/>
            <a:ext cx="3872749" cy="110990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Open Sans"/>
                <a:ea typeface="Open Sans"/>
                <a:cs typeface="Open Sans"/>
                <a:sym typeface="Open Sans"/>
              </a:rPr>
              <a:t>The work of the Linguistic Scientist Chomsky and others, on formal language theory and generative syntax, began.</a:t>
            </a:r>
            <a:endParaRPr sz="1400" b="0" i="0" u="none" strike="noStrike" cap="none">
              <a:solidFill>
                <a:srgbClr val="000000"/>
              </a:solidFill>
              <a:latin typeface="Arial"/>
              <a:ea typeface="Arial"/>
              <a:cs typeface="Arial"/>
              <a:sym typeface="Arial"/>
            </a:endParaRPr>
          </a:p>
        </p:txBody>
      </p:sp>
      <p:sp>
        <p:nvSpPr>
          <p:cNvPr id="412" name="Google Shape;412;p65"/>
          <p:cNvSpPr txBox="1"/>
          <p:nvPr/>
        </p:nvSpPr>
        <p:spPr>
          <a:xfrm>
            <a:off x="6632091" y="5335027"/>
            <a:ext cx="2909654" cy="101562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Open Sans"/>
                <a:ea typeface="Open Sans"/>
                <a:cs typeface="Open Sans"/>
                <a:sym typeface="Open Sans"/>
              </a:rPr>
              <a:t>Probabilistic and data-driven models had become quite normal.</a:t>
            </a:r>
            <a:endParaRPr sz="1400" b="0" i="0" u="none" strike="noStrike" cap="none">
              <a:solidFill>
                <a:srgbClr val="000000"/>
              </a:solidFill>
              <a:latin typeface="Arial"/>
              <a:ea typeface="Arial"/>
              <a:cs typeface="Arial"/>
              <a:sym typeface="Arial"/>
            </a:endParaRPr>
          </a:p>
        </p:txBody>
      </p:sp>
      <p:sp>
        <p:nvSpPr>
          <p:cNvPr id="413" name="Google Shape;413;p65"/>
          <p:cNvSpPr txBox="1"/>
          <p:nvPr/>
        </p:nvSpPr>
        <p:spPr>
          <a:xfrm>
            <a:off x="9336800" y="3802558"/>
            <a:ext cx="3200619" cy="1323399"/>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Open Sans"/>
                <a:ea typeface="Open Sans"/>
                <a:cs typeface="Open Sans"/>
                <a:sym typeface="Open Sans"/>
              </a:rPr>
              <a:t>A large quantity of spoken and textual data became accessible.</a:t>
            </a:r>
            <a:endParaRPr sz="1400" b="0" i="0" u="none" strike="noStrike" cap="none">
              <a:solidFill>
                <a:srgbClr val="000000"/>
              </a:solidFill>
              <a:latin typeface="Arial"/>
              <a:ea typeface="Arial"/>
              <a:cs typeface="Arial"/>
              <a:sym typeface="Arial"/>
            </a:endParaRPr>
          </a:p>
        </p:txBody>
      </p:sp>
      <p:sp>
        <p:nvSpPr>
          <p:cNvPr id="414" name="Google Shape;414;p65"/>
          <p:cNvSpPr txBox="1"/>
          <p:nvPr/>
        </p:nvSpPr>
        <p:spPr>
          <a:xfrm>
            <a:off x="11850925" y="5325310"/>
            <a:ext cx="3872749" cy="1200288"/>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Open Sans"/>
                <a:ea typeface="Open Sans"/>
                <a:cs typeface="Open Sans"/>
                <a:sym typeface="Open Sans"/>
              </a:rPr>
              <a:t>Representation of learning and deep neural network in natural language processing started.</a:t>
            </a:r>
            <a:endParaRPr sz="1400" b="0" i="0" u="none" strike="noStrike" cap="none">
              <a:solidFill>
                <a:srgbClr val="000000"/>
              </a:solidFill>
              <a:latin typeface="Arial"/>
              <a:ea typeface="Arial"/>
              <a:cs typeface="Arial"/>
              <a:sym typeface="Arial"/>
            </a:endParaRPr>
          </a:p>
        </p:txBody>
      </p:sp>
      <p:pic>
        <p:nvPicPr>
          <p:cNvPr id="415" name="Google Shape;415;p65"/>
          <p:cNvPicPr preferRelativeResize="0"/>
          <p:nvPr/>
        </p:nvPicPr>
        <p:blipFill rotWithShape="1">
          <a:blip r:embed="rId3">
            <a:alphaModFix/>
          </a:blip>
          <a:srcRect/>
          <a:stretch/>
        </p:blipFill>
        <p:spPr>
          <a:xfrm>
            <a:off x="5748376" y="512943"/>
            <a:ext cx="4727986" cy="567453"/>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99"/>
                                        </p:tgtEl>
                                        <p:attrNameLst>
                                          <p:attrName>style.visibility</p:attrName>
                                        </p:attrNameLst>
                                      </p:cBhvr>
                                      <p:to>
                                        <p:strVal val="visible"/>
                                      </p:to>
                                    </p:set>
                                    <p:animEffect transition="in" filter="fade">
                                      <p:cBhvr>
                                        <p:cTn id="7" dur="500"/>
                                        <p:tgtEl>
                                          <p:spTgt spid="39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00"/>
                                        </p:tgtEl>
                                        <p:attrNameLst>
                                          <p:attrName>style.visibility</p:attrName>
                                        </p:attrNameLst>
                                      </p:cBhvr>
                                      <p:to>
                                        <p:strVal val="visible"/>
                                      </p:to>
                                    </p:set>
                                    <p:animEffect transition="in" filter="fade">
                                      <p:cBhvr>
                                        <p:cTn id="11" dur="1000"/>
                                        <p:tgtEl>
                                          <p:spTgt spid="400"/>
                                        </p:tgtEl>
                                      </p:cBhvr>
                                    </p:animEffect>
                                  </p:childTnLst>
                                </p:cTn>
                              </p:par>
                            </p:childTnLst>
                          </p:cTn>
                        </p:par>
                        <p:par>
                          <p:cTn id="12" fill="hold">
                            <p:stCondLst>
                              <p:cond delay="1500"/>
                            </p:stCondLst>
                            <p:childTnLst>
                              <p:par>
                                <p:cTn id="13" presetID="10" presetClass="entr" presetSubtype="0" fill="hold" nodeType="afterEffect">
                                  <p:stCondLst>
                                    <p:cond delay="0"/>
                                  </p:stCondLst>
                                  <p:childTnLst>
                                    <p:set>
                                      <p:cBhvr>
                                        <p:cTn id="14" dur="1" fill="hold">
                                          <p:stCondLst>
                                            <p:cond delay="0"/>
                                          </p:stCondLst>
                                        </p:cTn>
                                        <p:tgtEl>
                                          <p:spTgt spid="401"/>
                                        </p:tgtEl>
                                        <p:attrNameLst>
                                          <p:attrName>style.visibility</p:attrName>
                                        </p:attrNameLst>
                                      </p:cBhvr>
                                      <p:to>
                                        <p:strVal val="visible"/>
                                      </p:to>
                                    </p:set>
                                    <p:animEffect transition="in" filter="fade">
                                      <p:cBhvr>
                                        <p:cTn id="15" dur="500"/>
                                        <p:tgtEl>
                                          <p:spTgt spid="401"/>
                                        </p:tgtEl>
                                      </p:cBhvr>
                                    </p:animEffect>
                                  </p:childTnLst>
                                </p:cTn>
                              </p:par>
                            </p:childTnLst>
                          </p:cTn>
                        </p:par>
                        <p:par>
                          <p:cTn id="16" fill="hold">
                            <p:stCondLst>
                              <p:cond delay="2000"/>
                            </p:stCondLst>
                            <p:childTnLst>
                              <p:par>
                                <p:cTn id="17" presetID="10" presetClass="entr" presetSubtype="0" fill="hold" nodeType="afterEffect">
                                  <p:stCondLst>
                                    <p:cond delay="0"/>
                                  </p:stCondLst>
                                  <p:childTnLst>
                                    <p:set>
                                      <p:cBhvr>
                                        <p:cTn id="18" dur="1" fill="hold">
                                          <p:stCondLst>
                                            <p:cond delay="0"/>
                                          </p:stCondLst>
                                        </p:cTn>
                                        <p:tgtEl>
                                          <p:spTgt spid="402"/>
                                        </p:tgtEl>
                                        <p:attrNameLst>
                                          <p:attrName>style.visibility</p:attrName>
                                        </p:attrNameLst>
                                      </p:cBhvr>
                                      <p:to>
                                        <p:strVal val="visible"/>
                                      </p:to>
                                    </p:set>
                                    <p:animEffect transition="in" filter="fade">
                                      <p:cBhvr>
                                        <p:cTn id="19" dur="500"/>
                                        <p:tgtEl>
                                          <p:spTgt spid="402"/>
                                        </p:tgtEl>
                                      </p:cBhvr>
                                    </p:animEffect>
                                  </p:childTnLst>
                                </p:cTn>
                              </p:par>
                            </p:childTnLst>
                          </p:cTn>
                        </p:par>
                        <p:par>
                          <p:cTn id="20" fill="hold">
                            <p:stCondLst>
                              <p:cond delay="2500"/>
                            </p:stCondLst>
                            <p:childTnLst>
                              <p:par>
                                <p:cTn id="21" presetID="10" presetClass="entr" presetSubtype="0" fill="hold" nodeType="afterEffect">
                                  <p:stCondLst>
                                    <p:cond delay="0"/>
                                  </p:stCondLst>
                                  <p:childTnLst>
                                    <p:set>
                                      <p:cBhvr>
                                        <p:cTn id="22" dur="1" fill="hold">
                                          <p:stCondLst>
                                            <p:cond delay="0"/>
                                          </p:stCondLst>
                                        </p:cTn>
                                        <p:tgtEl>
                                          <p:spTgt spid="403"/>
                                        </p:tgtEl>
                                        <p:attrNameLst>
                                          <p:attrName>style.visibility</p:attrName>
                                        </p:attrNameLst>
                                      </p:cBhvr>
                                      <p:to>
                                        <p:strVal val="visible"/>
                                      </p:to>
                                    </p:set>
                                    <p:animEffect transition="in" filter="fade">
                                      <p:cBhvr>
                                        <p:cTn id="23" dur="500"/>
                                        <p:tgtEl>
                                          <p:spTgt spid="403"/>
                                        </p:tgtEl>
                                      </p:cBhvr>
                                    </p:animEffect>
                                  </p:childTnLst>
                                </p:cTn>
                              </p:par>
                            </p:childTnLst>
                          </p:cTn>
                        </p:par>
                        <p:par>
                          <p:cTn id="24" fill="hold">
                            <p:stCondLst>
                              <p:cond delay="3000"/>
                            </p:stCondLst>
                            <p:childTnLst>
                              <p:par>
                                <p:cTn id="25" presetID="10" presetClass="entr" presetSubtype="0" fill="hold" nodeType="afterEffect">
                                  <p:stCondLst>
                                    <p:cond delay="0"/>
                                  </p:stCondLst>
                                  <p:childTnLst>
                                    <p:set>
                                      <p:cBhvr>
                                        <p:cTn id="26" dur="1" fill="hold">
                                          <p:stCondLst>
                                            <p:cond delay="0"/>
                                          </p:stCondLst>
                                        </p:cTn>
                                        <p:tgtEl>
                                          <p:spTgt spid="404"/>
                                        </p:tgtEl>
                                        <p:attrNameLst>
                                          <p:attrName>style.visibility</p:attrName>
                                        </p:attrNameLst>
                                      </p:cBhvr>
                                      <p:to>
                                        <p:strVal val="visible"/>
                                      </p:to>
                                    </p:set>
                                    <p:animEffect transition="in" filter="fade">
                                      <p:cBhvr>
                                        <p:cTn id="27" dur="500"/>
                                        <p:tgtEl>
                                          <p:spTgt spid="404"/>
                                        </p:tgtEl>
                                      </p:cBhvr>
                                    </p:animEffect>
                                  </p:childTnLst>
                                </p:cTn>
                              </p:par>
                              <p:par>
                                <p:cTn id="28" presetID="10" presetClass="entr" presetSubtype="0" fill="hold" nodeType="withEffect">
                                  <p:stCondLst>
                                    <p:cond delay="0"/>
                                  </p:stCondLst>
                                  <p:childTnLst>
                                    <p:set>
                                      <p:cBhvr>
                                        <p:cTn id="29" dur="1" fill="hold">
                                          <p:stCondLst>
                                            <p:cond delay="0"/>
                                          </p:stCondLst>
                                        </p:cTn>
                                        <p:tgtEl>
                                          <p:spTgt spid="405"/>
                                        </p:tgtEl>
                                        <p:attrNameLst>
                                          <p:attrName>style.visibility</p:attrName>
                                        </p:attrNameLst>
                                      </p:cBhvr>
                                      <p:to>
                                        <p:strVal val="visible"/>
                                      </p:to>
                                    </p:set>
                                    <p:animEffect transition="in" filter="fade">
                                      <p:cBhvr>
                                        <p:cTn id="30" dur="500"/>
                                        <p:tgtEl>
                                          <p:spTgt spid="405"/>
                                        </p:tgtEl>
                                      </p:cBhvr>
                                    </p:animEffect>
                                  </p:childTnLst>
                                </p:cTn>
                              </p:par>
                            </p:childTnLst>
                          </p:cTn>
                        </p:par>
                        <p:par>
                          <p:cTn id="31" fill="hold">
                            <p:stCondLst>
                              <p:cond delay="3500"/>
                            </p:stCondLst>
                            <p:childTnLst>
                              <p:par>
                                <p:cTn id="32" presetID="10" presetClass="entr" presetSubtype="0" fill="hold" nodeType="afterEffect">
                                  <p:stCondLst>
                                    <p:cond delay="0"/>
                                  </p:stCondLst>
                                  <p:childTnLst>
                                    <p:set>
                                      <p:cBhvr>
                                        <p:cTn id="33" dur="1" fill="hold">
                                          <p:stCondLst>
                                            <p:cond delay="0"/>
                                          </p:stCondLst>
                                        </p:cTn>
                                        <p:tgtEl>
                                          <p:spTgt spid="411"/>
                                        </p:tgtEl>
                                        <p:attrNameLst>
                                          <p:attrName>style.visibility</p:attrName>
                                        </p:attrNameLst>
                                      </p:cBhvr>
                                      <p:to>
                                        <p:strVal val="visible"/>
                                      </p:to>
                                    </p:set>
                                    <p:animEffect transition="in" filter="fade">
                                      <p:cBhvr>
                                        <p:cTn id="34" dur="1000"/>
                                        <p:tgtEl>
                                          <p:spTgt spid="411"/>
                                        </p:tgtEl>
                                      </p:cBhvr>
                                    </p:animEffect>
                                  </p:childTnLst>
                                </p:cTn>
                              </p:par>
                            </p:childTnLst>
                          </p:cTn>
                        </p:par>
                        <p:par>
                          <p:cTn id="35" fill="hold">
                            <p:stCondLst>
                              <p:cond delay="4500"/>
                            </p:stCondLst>
                            <p:childTnLst>
                              <p:par>
                                <p:cTn id="36" presetID="10" presetClass="entr" presetSubtype="0" fill="hold" nodeType="afterEffect">
                                  <p:stCondLst>
                                    <p:cond delay="0"/>
                                  </p:stCondLst>
                                  <p:childTnLst>
                                    <p:set>
                                      <p:cBhvr>
                                        <p:cTn id="37" dur="1" fill="hold">
                                          <p:stCondLst>
                                            <p:cond delay="0"/>
                                          </p:stCondLst>
                                        </p:cTn>
                                        <p:tgtEl>
                                          <p:spTgt spid="412"/>
                                        </p:tgtEl>
                                        <p:attrNameLst>
                                          <p:attrName>style.visibility</p:attrName>
                                        </p:attrNameLst>
                                      </p:cBhvr>
                                      <p:to>
                                        <p:strVal val="visible"/>
                                      </p:to>
                                    </p:set>
                                    <p:animEffect transition="in" filter="fade">
                                      <p:cBhvr>
                                        <p:cTn id="38" dur="1000"/>
                                        <p:tgtEl>
                                          <p:spTgt spid="412"/>
                                        </p:tgtEl>
                                      </p:cBhvr>
                                    </p:animEffect>
                                  </p:childTnLst>
                                </p:cTn>
                              </p:par>
                            </p:childTnLst>
                          </p:cTn>
                        </p:par>
                        <p:par>
                          <p:cTn id="39" fill="hold">
                            <p:stCondLst>
                              <p:cond delay="5500"/>
                            </p:stCondLst>
                            <p:childTnLst>
                              <p:par>
                                <p:cTn id="40" presetID="10" presetClass="entr" presetSubtype="0" fill="hold" nodeType="afterEffect">
                                  <p:stCondLst>
                                    <p:cond delay="0"/>
                                  </p:stCondLst>
                                  <p:childTnLst>
                                    <p:set>
                                      <p:cBhvr>
                                        <p:cTn id="41" dur="1" fill="hold">
                                          <p:stCondLst>
                                            <p:cond delay="0"/>
                                          </p:stCondLst>
                                        </p:cTn>
                                        <p:tgtEl>
                                          <p:spTgt spid="413"/>
                                        </p:tgtEl>
                                        <p:attrNameLst>
                                          <p:attrName>style.visibility</p:attrName>
                                        </p:attrNameLst>
                                      </p:cBhvr>
                                      <p:to>
                                        <p:strVal val="visible"/>
                                      </p:to>
                                    </p:set>
                                    <p:animEffect transition="in" filter="fade">
                                      <p:cBhvr>
                                        <p:cTn id="42" dur="1000"/>
                                        <p:tgtEl>
                                          <p:spTgt spid="413"/>
                                        </p:tgtEl>
                                      </p:cBhvr>
                                    </p:animEffect>
                                  </p:childTnLst>
                                </p:cTn>
                              </p:par>
                            </p:childTnLst>
                          </p:cTn>
                        </p:par>
                        <p:par>
                          <p:cTn id="43" fill="hold">
                            <p:stCondLst>
                              <p:cond delay="6500"/>
                            </p:stCondLst>
                            <p:childTnLst>
                              <p:par>
                                <p:cTn id="44" presetID="10" presetClass="entr" presetSubtype="0" fill="hold" nodeType="afterEffect">
                                  <p:stCondLst>
                                    <p:cond delay="0"/>
                                  </p:stCondLst>
                                  <p:childTnLst>
                                    <p:set>
                                      <p:cBhvr>
                                        <p:cTn id="45" dur="1" fill="hold">
                                          <p:stCondLst>
                                            <p:cond delay="0"/>
                                          </p:stCondLst>
                                        </p:cTn>
                                        <p:tgtEl>
                                          <p:spTgt spid="414"/>
                                        </p:tgtEl>
                                        <p:attrNameLst>
                                          <p:attrName>style.visibility</p:attrName>
                                        </p:attrNameLst>
                                      </p:cBhvr>
                                      <p:to>
                                        <p:strVal val="visible"/>
                                      </p:to>
                                    </p:set>
                                    <p:animEffect transition="in" filter="fade">
                                      <p:cBhvr>
                                        <p:cTn id="46" dur="1000"/>
                                        <p:tgtEl>
                                          <p:spTgt spid="4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2433"/>
        <p:cNvGrpSpPr/>
        <p:nvPr/>
      </p:nvGrpSpPr>
      <p:grpSpPr>
        <a:xfrm>
          <a:off x="0" y="0"/>
          <a:ext cx="0" cy="0"/>
          <a:chOff x="0" y="0"/>
          <a:chExt cx="0" cy="0"/>
        </a:xfrm>
      </p:grpSpPr>
      <p:sp>
        <p:nvSpPr>
          <p:cNvPr id="2434" name="Google Shape;2434;p109"/>
          <p:cNvSpPr/>
          <p:nvPr/>
        </p:nvSpPr>
        <p:spPr>
          <a:xfrm>
            <a:off x="528852" y="1672683"/>
            <a:ext cx="8445380" cy="5484640"/>
          </a:xfrm>
          <a:prstGeom prst="roundRect">
            <a:avLst>
              <a:gd name="adj" fmla="val 16667"/>
            </a:avLst>
          </a:prstGeom>
          <a:solidFill>
            <a:schemeClr val="lt1"/>
          </a:solidFill>
          <a:ln w="25400" cap="flat" cmpd="sng">
            <a:solidFill>
              <a:srgbClr val="31538F"/>
            </a:solidFill>
            <a:prstDash val="solid"/>
            <a:round/>
            <a:headEnd type="none" w="sm" len="sm"/>
            <a:tailEnd type="none" w="sm" len="sm"/>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2435" name="Google Shape;2435;p109"/>
          <p:cNvPicPr preferRelativeResize="0"/>
          <p:nvPr/>
        </p:nvPicPr>
        <p:blipFill rotWithShape="1">
          <a:blip r:embed="rId3">
            <a:alphaModFix/>
          </a:blip>
          <a:srcRect/>
          <a:stretch/>
        </p:blipFill>
        <p:spPr>
          <a:xfrm>
            <a:off x="9182914" y="1777780"/>
            <a:ext cx="6825722" cy="5499230"/>
          </a:xfrm>
          <a:prstGeom prst="rect">
            <a:avLst/>
          </a:prstGeom>
          <a:noFill/>
          <a:ln>
            <a:noFill/>
          </a:ln>
        </p:spPr>
      </p:pic>
      <p:sp>
        <p:nvSpPr>
          <p:cNvPr id="2436" name="Google Shape;2436;p109"/>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800"/>
              <a:buNone/>
            </a:pPr>
            <a:r>
              <a:rPr lang="en-US">
                <a:latin typeface="Open Sans"/>
                <a:ea typeface="Open Sans"/>
                <a:cs typeface="Open Sans"/>
                <a:sym typeface="Open Sans"/>
              </a:rPr>
              <a:t>NLTK: Processing Raw Text</a:t>
            </a:r>
            <a:endParaRPr>
              <a:solidFill>
                <a:srgbClr val="3F3F3F"/>
              </a:solidFill>
              <a:latin typeface="Open Sans"/>
              <a:ea typeface="Open Sans"/>
              <a:cs typeface="Open Sans"/>
              <a:sym typeface="Open Sans"/>
            </a:endParaRPr>
          </a:p>
        </p:txBody>
      </p:sp>
      <p:sp>
        <p:nvSpPr>
          <p:cNvPr id="2437" name="Google Shape;2437;p109"/>
          <p:cNvSpPr/>
          <p:nvPr/>
        </p:nvSpPr>
        <p:spPr>
          <a:xfrm>
            <a:off x="715922" y="1986677"/>
            <a:ext cx="8695707" cy="5170646"/>
          </a:xfrm>
          <a:prstGeom prst="rect">
            <a:avLst/>
          </a:prstGeom>
          <a:noFill/>
          <a:ln>
            <a:noFill/>
          </a:ln>
        </p:spPr>
        <p:txBody>
          <a:bodyPr spcFirstLastPara="1" wrap="square" lIns="91425" tIns="45700" rIns="91425" bIns="45700" anchor="t" anchorCtr="0">
            <a:spAutoFit/>
          </a:bodyPr>
          <a:lstStyle/>
          <a:p>
            <a:pPr marL="38100" marR="0" lvl="0" indent="0" algn="l" rtl="0">
              <a:lnSpc>
                <a:spcPct val="100000"/>
              </a:lnSpc>
              <a:spcBef>
                <a:spcPts val="0"/>
              </a:spcBef>
              <a:spcAft>
                <a:spcPts val="0"/>
              </a:spcAft>
              <a:buClr>
                <a:srgbClr val="000000"/>
              </a:buClr>
              <a:buSzPts val="2200"/>
              <a:buFont typeface="Arial"/>
              <a:buNone/>
            </a:pPr>
            <a:r>
              <a:rPr lang="en-US" sz="2200" b="1" i="0" u="none" strike="noStrike" cap="none">
                <a:solidFill>
                  <a:srgbClr val="000000"/>
                </a:solidFill>
                <a:latin typeface="Open Sans"/>
                <a:ea typeface="Open Sans"/>
                <a:cs typeface="Open Sans"/>
                <a:sym typeface="Open Sans"/>
              </a:rPr>
              <a:t>Output: </a:t>
            </a:r>
            <a:endParaRPr sz="1400" b="0" i="0" u="none" strike="noStrike" cap="none">
              <a:solidFill>
                <a:srgbClr val="000000"/>
              </a:solidFill>
              <a:latin typeface="Arial"/>
              <a:ea typeface="Arial"/>
              <a:cs typeface="Arial"/>
              <a:sym typeface="Arial"/>
            </a:endParaRPr>
          </a:p>
          <a:p>
            <a:pPr marL="3810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000000"/>
                </a:solidFill>
                <a:latin typeface="Open Sans"/>
                <a:ea typeface="Open Sans"/>
                <a:cs typeface="Open Sans"/>
                <a:sym typeface="Open Sans"/>
              </a:rPr>
              <a:t>Remove spaces using regex :pythonisprogramminglanguageHello</a:t>
            </a:r>
            <a:endParaRPr sz="2200" b="0" i="0" u="none" strike="noStrike" cap="none">
              <a:solidFill>
                <a:srgbClr val="000000"/>
              </a:solidFill>
              <a:latin typeface="Open Sans"/>
              <a:ea typeface="Open Sans"/>
              <a:cs typeface="Open Sans"/>
              <a:sym typeface="Open Sans"/>
            </a:endParaRPr>
          </a:p>
          <a:p>
            <a:pPr marL="3810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000000"/>
              </a:solidFill>
              <a:latin typeface="Open Sans"/>
              <a:ea typeface="Open Sans"/>
              <a:cs typeface="Open Sans"/>
              <a:sym typeface="Open Sans"/>
            </a:endParaRPr>
          </a:p>
          <a:p>
            <a:pPr marL="3810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000000"/>
                </a:solidFill>
                <a:latin typeface="Open Sans"/>
                <a:ea typeface="Open Sans"/>
                <a:cs typeface="Open Sans"/>
                <a:sym typeface="Open Sans"/>
              </a:rPr>
              <a:t>Remove landing spaces using regex :pythonis programming    language 	</a:t>
            </a:r>
            <a:endParaRPr sz="1400" b="0" i="0" u="none" strike="noStrike" cap="none">
              <a:solidFill>
                <a:srgbClr val="000000"/>
              </a:solidFill>
              <a:latin typeface="Arial"/>
              <a:ea typeface="Arial"/>
              <a:cs typeface="Arial"/>
              <a:sym typeface="Arial"/>
            </a:endParaRPr>
          </a:p>
          <a:p>
            <a:pPr marL="3810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000000"/>
                </a:solidFill>
                <a:latin typeface="Open Sans"/>
                <a:ea typeface="Open Sans"/>
                <a:cs typeface="Open Sans"/>
                <a:sym typeface="Open Sans"/>
              </a:rPr>
              <a:t>	Hello 	</a:t>
            </a:r>
            <a:endParaRPr sz="1400" b="0" i="0" u="none" strike="noStrike" cap="none">
              <a:solidFill>
                <a:srgbClr val="000000"/>
              </a:solidFill>
              <a:latin typeface="Arial"/>
              <a:ea typeface="Arial"/>
              <a:cs typeface="Arial"/>
              <a:sym typeface="Arial"/>
            </a:endParaRPr>
          </a:p>
          <a:p>
            <a:pPr marL="3810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000000"/>
              </a:solidFill>
              <a:latin typeface="Open Sans"/>
              <a:ea typeface="Open Sans"/>
              <a:cs typeface="Open Sans"/>
              <a:sym typeface="Open Sans"/>
            </a:endParaRPr>
          </a:p>
          <a:p>
            <a:pPr marL="3810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000000"/>
                </a:solidFill>
                <a:latin typeface="Open Sans"/>
                <a:ea typeface="Open Sans"/>
                <a:cs typeface="Open Sans"/>
                <a:sym typeface="Open Sans"/>
              </a:rPr>
              <a:t>Remove trailing spaces using regex :pythonis programming    language 	</a:t>
            </a:r>
            <a:endParaRPr sz="1400" b="0" i="0" u="none" strike="noStrike" cap="none">
              <a:solidFill>
                <a:srgbClr val="000000"/>
              </a:solidFill>
              <a:latin typeface="Arial"/>
              <a:ea typeface="Arial"/>
              <a:cs typeface="Arial"/>
              <a:sym typeface="Arial"/>
            </a:endParaRPr>
          </a:p>
          <a:p>
            <a:pPr marL="3810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000000"/>
                </a:solidFill>
                <a:latin typeface="Open Sans"/>
                <a:ea typeface="Open Sans"/>
                <a:cs typeface="Open Sans"/>
                <a:sym typeface="Open Sans"/>
              </a:rPr>
              <a:t>	Hello</a:t>
            </a:r>
            <a:endParaRPr sz="1400" b="0" i="0" u="none" strike="noStrike" cap="none">
              <a:solidFill>
                <a:srgbClr val="000000"/>
              </a:solidFill>
              <a:latin typeface="Arial"/>
              <a:ea typeface="Arial"/>
              <a:cs typeface="Arial"/>
              <a:sym typeface="Arial"/>
            </a:endParaRPr>
          </a:p>
          <a:p>
            <a:pPr marL="3810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000000"/>
              </a:solidFill>
              <a:latin typeface="Open Sans"/>
              <a:ea typeface="Open Sans"/>
              <a:cs typeface="Open Sans"/>
              <a:sym typeface="Open Sans"/>
            </a:endParaRPr>
          </a:p>
          <a:p>
            <a:pPr marL="3810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000000"/>
                </a:solidFill>
                <a:latin typeface="Open Sans"/>
                <a:ea typeface="Open Sans"/>
                <a:cs typeface="Open Sans"/>
                <a:sym typeface="Open Sans"/>
              </a:rPr>
              <a:t>Remove landing spaces using regex :pythonis programming    language 	</a:t>
            </a:r>
            <a:endParaRPr sz="1400" b="0" i="0" u="none" strike="noStrike" cap="none">
              <a:solidFill>
                <a:srgbClr val="000000"/>
              </a:solidFill>
              <a:latin typeface="Arial"/>
              <a:ea typeface="Arial"/>
              <a:cs typeface="Arial"/>
              <a:sym typeface="Arial"/>
            </a:endParaRPr>
          </a:p>
          <a:p>
            <a:pPr marL="3810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000000"/>
                </a:solidFill>
                <a:latin typeface="Open Sans"/>
                <a:ea typeface="Open Sans"/>
                <a:cs typeface="Open Sans"/>
                <a:sym typeface="Open Sans"/>
              </a:rPr>
              <a:t>	Hello</a:t>
            </a:r>
            <a:endParaRPr sz="1400" b="0" i="0" u="none" strike="noStrike" cap="none">
              <a:solidFill>
                <a:srgbClr val="000000"/>
              </a:solidFill>
              <a:latin typeface="Arial"/>
              <a:ea typeface="Arial"/>
              <a:cs typeface="Arial"/>
              <a:sym typeface="Arial"/>
            </a:endParaRPr>
          </a:p>
        </p:txBody>
      </p:sp>
      <p:pic>
        <p:nvPicPr>
          <p:cNvPr id="2438" name="Google Shape;2438;p109"/>
          <p:cNvPicPr preferRelativeResize="0"/>
          <p:nvPr/>
        </p:nvPicPr>
        <p:blipFill rotWithShape="1">
          <a:blip r:embed="rId4">
            <a:alphaModFix/>
          </a:blip>
          <a:srcRect/>
          <a:stretch/>
        </p:blipFill>
        <p:spPr>
          <a:xfrm>
            <a:off x="4651247" y="495540"/>
            <a:ext cx="6922245" cy="686618"/>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2443"/>
        <p:cNvGrpSpPr/>
        <p:nvPr/>
      </p:nvGrpSpPr>
      <p:grpSpPr>
        <a:xfrm>
          <a:off x="0" y="0"/>
          <a:ext cx="0" cy="0"/>
          <a:chOff x="0" y="0"/>
          <a:chExt cx="0" cy="0"/>
        </a:xfrm>
      </p:grpSpPr>
      <p:sp>
        <p:nvSpPr>
          <p:cNvPr id="2444" name="Google Shape;2444;p110"/>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800"/>
              <a:buNone/>
            </a:pPr>
            <a:r>
              <a:rPr lang="en-US">
                <a:latin typeface="Open Sans"/>
                <a:ea typeface="Open Sans"/>
                <a:cs typeface="Open Sans"/>
                <a:sym typeface="Open Sans"/>
              </a:rPr>
              <a:t>NLTK: Stopwords</a:t>
            </a:r>
            <a:endParaRPr>
              <a:solidFill>
                <a:srgbClr val="3F3F3F"/>
              </a:solidFill>
              <a:latin typeface="Open Sans"/>
              <a:ea typeface="Open Sans"/>
              <a:cs typeface="Open Sans"/>
              <a:sym typeface="Open Sans"/>
            </a:endParaRPr>
          </a:p>
        </p:txBody>
      </p:sp>
      <p:sp>
        <p:nvSpPr>
          <p:cNvPr id="2445" name="Google Shape;2445;p110"/>
          <p:cNvSpPr/>
          <p:nvPr/>
        </p:nvSpPr>
        <p:spPr>
          <a:xfrm>
            <a:off x="2700275" y="1182158"/>
            <a:ext cx="10855450" cy="7201972"/>
          </a:xfrm>
          <a:prstGeom prst="rect">
            <a:avLst/>
          </a:prstGeom>
          <a:solidFill>
            <a:schemeClr val="lt2"/>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000000"/>
                </a:solidFill>
                <a:latin typeface="Courier New"/>
                <a:ea typeface="Courier New"/>
                <a:cs typeface="Courier New"/>
                <a:sym typeface="Courier New"/>
              </a:rPr>
              <a:t>#Load the stopwords package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000000"/>
                </a:solidFill>
                <a:latin typeface="Courier New"/>
                <a:ea typeface="Courier New"/>
                <a:cs typeface="Courier New"/>
                <a:sym typeface="Courier New"/>
              </a:rPr>
              <a:t>from nltk.corpus import stopwords</a:t>
            </a:r>
            <a:endParaRPr sz="2200" b="0" i="0" u="none" strike="noStrike" cap="none">
              <a:solidFill>
                <a:srgbClr val="000000"/>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000000"/>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000000"/>
                </a:solidFill>
                <a:latin typeface="Courier New"/>
                <a:ea typeface="Courier New"/>
                <a:cs typeface="Courier New"/>
                <a:sym typeface="Courier New"/>
              </a:rPr>
              <a:t>#Load the word tokenizer package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000000"/>
                </a:solidFill>
                <a:latin typeface="Courier New"/>
                <a:ea typeface="Courier New"/>
                <a:cs typeface="Courier New"/>
                <a:sym typeface="Courier New"/>
              </a:rPr>
              <a:t>from nltk.tokenize import word_tokenize</a:t>
            </a:r>
            <a:endParaRPr sz="2200" b="0" i="0" u="none" strike="noStrike" cap="none">
              <a:solidFill>
                <a:srgbClr val="000000"/>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000000"/>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000000"/>
                </a:solidFill>
                <a:latin typeface="Courier New"/>
                <a:ea typeface="Courier New"/>
                <a:cs typeface="Courier New"/>
                <a:sym typeface="Courier New"/>
              </a:rPr>
              <a:t>#define the user input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000000"/>
                </a:solidFill>
                <a:latin typeface="Courier New"/>
                <a:ea typeface="Courier New"/>
                <a:cs typeface="Courier New"/>
                <a:sym typeface="Courier New"/>
              </a:rPr>
              <a:t>input_str = "Stop words are the words that are filtered before and after processing of text."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000000"/>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000000"/>
                </a:solidFill>
                <a:latin typeface="Courier New"/>
                <a:ea typeface="Courier New"/>
                <a:cs typeface="Courier New"/>
                <a:sym typeface="Courier New"/>
              </a:rPr>
              <a:t>#crete object for stopwords</a:t>
            </a:r>
            <a:endParaRPr sz="2200" b="0" i="0" u="none" strike="noStrike" cap="none">
              <a:solidFill>
                <a:srgbClr val="000000"/>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000000"/>
                </a:solidFill>
                <a:latin typeface="Courier New"/>
                <a:ea typeface="Courier New"/>
                <a:cs typeface="Courier New"/>
                <a:sym typeface="Courier New"/>
              </a:rPr>
              <a:t>stop_word = set(stopwords.words("english"))</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000000"/>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000000"/>
                </a:solidFill>
                <a:latin typeface="Courier New"/>
                <a:ea typeface="Courier New"/>
                <a:cs typeface="Courier New"/>
                <a:sym typeface="Courier New"/>
              </a:rPr>
              <a:t>#convert word into tokens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000000"/>
                </a:solidFill>
                <a:latin typeface="Courier New"/>
                <a:ea typeface="Courier New"/>
                <a:cs typeface="Courier New"/>
                <a:sym typeface="Courier New"/>
              </a:rPr>
              <a:t>token = word_tokenize(input_str)</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000000"/>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000000"/>
                </a:solidFill>
                <a:latin typeface="Courier New"/>
                <a:ea typeface="Courier New"/>
                <a:cs typeface="Courier New"/>
                <a:sym typeface="Courier New"/>
              </a:rPr>
              <a:t>#remove stopwords from the list of tokens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000000"/>
                </a:solidFill>
                <a:latin typeface="Courier New"/>
                <a:ea typeface="Courier New"/>
                <a:cs typeface="Courier New"/>
                <a:sym typeface="Courier New"/>
              </a:rPr>
              <a:t>output = [i for i in token if not i in stop_word]</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000000"/>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000000"/>
                </a:solidFill>
                <a:latin typeface="Courier New"/>
                <a:ea typeface="Courier New"/>
                <a:cs typeface="Courier New"/>
                <a:sym typeface="Courier New"/>
              </a:rPr>
              <a:t>#remove the stopwords and print the sentence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000000"/>
                </a:solidFill>
                <a:latin typeface="Courier New"/>
                <a:ea typeface="Courier New"/>
                <a:cs typeface="Courier New"/>
                <a:sym typeface="Courier New"/>
              </a:rPr>
              <a:t>print("remove stopwords :", output)</a:t>
            </a:r>
            <a:endParaRPr sz="1400" b="0" i="0" u="none" strike="noStrike" cap="none">
              <a:solidFill>
                <a:srgbClr val="000000"/>
              </a:solidFill>
              <a:latin typeface="Arial"/>
              <a:ea typeface="Arial"/>
              <a:cs typeface="Arial"/>
              <a:sym typeface="Arial"/>
            </a:endParaRPr>
          </a:p>
        </p:txBody>
      </p:sp>
      <p:pic>
        <p:nvPicPr>
          <p:cNvPr id="2446" name="Google Shape;2446;p110"/>
          <p:cNvPicPr preferRelativeResize="0"/>
          <p:nvPr/>
        </p:nvPicPr>
        <p:blipFill rotWithShape="1">
          <a:blip r:embed="rId3">
            <a:alphaModFix/>
          </a:blip>
          <a:srcRect/>
          <a:stretch/>
        </p:blipFill>
        <p:spPr>
          <a:xfrm>
            <a:off x="5511977" y="495540"/>
            <a:ext cx="5200785" cy="686618"/>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2451"/>
        <p:cNvGrpSpPr/>
        <p:nvPr/>
      </p:nvGrpSpPr>
      <p:grpSpPr>
        <a:xfrm>
          <a:off x="0" y="0"/>
          <a:ext cx="0" cy="0"/>
          <a:chOff x="0" y="0"/>
          <a:chExt cx="0" cy="0"/>
        </a:xfrm>
      </p:grpSpPr>
      <p:sp>
        <p:nvSpPr>
          <p:cNvPr id="2452" name="Google Shape;2452;p111"/>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800"/>
              <a:buNone/>
            </a:pPr>
            <a:r>
              <a:rPr lang="en-US">
                <a:latin typeface="Open Sans"/>
                <a:ea typeface="Open Sans"/>
                <a:cs typeface="Open Sans"/>
                <a:sym typeface="Open Sans"/>
              </a:rPr>
              <a:t>NLTK: Stopwords</a:t>
            </a:r>
            <a:endParaRPr>
              <a:solidFill>
                <a:srgbClr val="3F3F3F"/>
              </a:solidFill>
              <a:latin typeface="Open Sans"/>
              <a:ea typeface="Open Sans"/>
              <a:cs typeface="Open Sans"/>
              <a:sym typeface="Open Sans"/>
            </a:endParaRPr>
          </a:p>
        </p:txBody>
      </p:sp>
      <p:sp>
        <p:nvSpPr>
          <p:cNvPr id="2453" name="Google Shape;2453;p111"/>
          <p:cNvSpPr txBox="1"/>
          <p:nvPr/>
        </p:nvSpPr>
        <p:spPr>
          <a:xfrm>
            <a:off x="505725" y="1097828"/>
            <a:ext cx="13050000" cy="6249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endParaRPr sz="3000" b="0" i="0" u="none" strike="noStrike" cap="none">
              <a:solidFill>
                <a:srgbClr val="000000"/>
              </a:solidFill>
              <a:latin typeface="Open Sans"/>
              <a:ea typeface="Open Sans"/>
              <a:cs typeface="Open Sans"/>
              <a:sym typeface="Open Sans"/>
            </a:endParaRPr>
          </a:p>
          <a:p>
            <a:pPr marL="457200" marR="0" lvl="0" indent="0" algn="l" rtl="0">
              <a:lnSpc>
                <a:spcPct val="100000"/>
              </a:lnSpc>
              <a:spcBef>
                <a:spcPts val="0"/>
              </a:spcBef>
              <a:spcAft>
                <a:spcPts val="0"/>
              </a:spcAft>
              <a:buClr>
                <a:srgbClr val="000000"/>
              </a:buClr>
              <a:buSzPts val="3000"/>
              <a:buFont typeface="Arial"/>
              <a:buNone/>
            </a:pPr>
            <a:endParaRPr sz="3000" b="0" i="0" u="none" strike="noStrike" cap="none">
              <a:solidFill>
                <a:srgbClr val="000000"/>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3000"/>
              <a:buFont typeface="Arial"/>
              <a:buNone/>
            </a:pPr>
            <a:endParaRPr sz="3000" b="0" i="0" u="none" strike="noStrike" cap="none">
              <a:solidFill>
                <a:srgbClr val="000000"/>
              </a:solidFill>
              <a:latin typeface="Open Sans"/>
              <a:ea typeface="Open Sans"/>
              <a:cs typeface="Open Sans"/>
              <a:sym typeface="Open Sans"/>
            </a:endParaRPr>
          </a:p>
        </p:txBody>
      </p:sp>
      <p:pic>
        <p:nvPicPr>
          <p:cNvPr id="2454" name="Google Shape;2454;p111"/>
          <p:cNvPicPr preferRelativeResize="0"/>
          <p:nvPr/>
        </p:nvPicPr>
        <p:blipFill rotWithShape="1">
          <a:blip r:embed="rId3">
            <a:alphaModFix/>
          </a:blip>
          <a:srcRect/>
          <a:stretch/>
        </p:blipFill>
        <p:spPr>
          <a:xfrm>
            <a:off x="3430328" y="2290450"/>
            <a:ext cx="8976492" cy="6393243"/>
          </a:xfrm>
          <a:prstGeom prst="rect">
            <a:avLst/>
          </a:prstGeom>
          <a:noFill/>
          <a:ln>
            <a:noFill/>
          </a:ln>
        </p:spPr>
      </p:pic>
      <p:sp>
        <p:nvSpPr>
          <p:cNvPr id="2455" name="Google Shape;2455;p111"/>
          <p:cNvSpPr/>
          <p:nvPr/>
        </p:nvSpPr>
        <p:spPr>
          <a:xfrm>
            <a:off x="860485" y="1447820"/>
            <a:ext cx="12340480" cy="43088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a:solidFill>
                  <a:srgbClr val="000000"/>
                </a:solidFill>
                <a:latin typeface="Open Sans"/>
                <a:ea typeface="Open Sans"/>
                <a:cs typeface="Open Sans"/>
                <a:sym typeface="Open Sans"/>
              </a:rPr>
              <a:t>Output: </a:t>
            </a:r>
            <a:r>
              <a:rPr lang="en-US" sz="2200" b="0" i="0" u="none" strike="noStrike" cap="none">
                <a:solidFill>
                  <a:srgbClr val="000000"/>
                </a:solidFill>
                <a:latin typeface="Open Sans"/>
                <a:ea typeface="Open Sans"/>
                <a:cs typeface="Open Sans"/>
                <a:sym typeface="Open Sans"/>
              </a:rPr>
              <a:t>remove stopwords : ['Stop', 'words', 'words', 'filtered', 'processing', 'text', '.']</a:t>
            </a:r>
            <a:endParaRPr sz="1400" b="0" i="0" u="none" strike="noStrike" cap="none">
              <a:solidFill>
                <a:srgbClr val="000000"/>
              </a:solidFill>
              <a:latin typeface="Arial"/>
              <a:ea typeface="Arial"/>
              <a:cs typeface="Arial"/>
              <a:sym typeface="Arial"/>
            </a:endParaRPr>
          </a:p>
        </p:txBody>
      </p:sp>
      <p:pic>
        <p:nvPicPr>
          <p:cNvPr id="2456" name="Google Shape;2456;p111"/>
          <p:cNvPicPr preferRelativeResize="0"/>
          <p:nvPr/>
        </p:nvPicPr>
        <p:blipFill rotWithShape="1">
          <a:blip r:embed="rId4">
            <a:alphaModFix/>
          </a:blip>
          <a:srcRect/>
          <a:stretch/>
        </p:blipFill>
        <p:spPr>
          <a:xfrm>
            <a:off x="5511977" y="495540"/>
            <a:ext cx="5200785" cy="686618"/>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2461"/>
        <p:cNvGrpSpPr/>
        <p:nvPr/>
      </p:nvGrpSpPr>
      <p:grpSpPr>
        <a:xfrm>
          <a:off x="0" y="0"/>
          <a:ext cx="0" cy="0"/>
          <a:chOff x="0" y="0"/>
          <a:chExt cx="0" cy="0"/>
        </a:xfrm>
      </p:grpSpPr>
      <p:sp>
        <p:nvSpPr>
          <p:cNvPr id="2462" name="Google Shape;2462;p112"/>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800"/>
              <a:buNone/>
            </a:pPr>
            <a:r>
              <a:rPr lang="en-US">
                <a:latin typeface="Open Sans"/>
                <a:ea typeface="Open Sans"/>
                <a:cs typeface="Open Sans"/>
                <a:sym typeface="Open Sans"/>
              </a:rPr>
              <a:t>NLTK: Tokenizers</a:t>
            </a:r>
            <a:endParaRPr>
              <a:solidFill>
                <a:srgbClr val="3F3F3F"/>
              </a:solidFill>
              <a:latin typeface="Open Sans"/>
              <a:ea typeface="Open Sans"/>
              <a:cs typeface="Open Sans"/>
              <a:sym typeface="Open Sans"/>
            </a:endParaRPr>
          </a:p>
        </p:txBody>
      </p:sp>
      <p:sp>
        <p:nvSpPr>
          <p:cNvPr id="2463" name="Google Shape;2463;p112"/>
          <p:cNvSpPr/>
          <p:nvPr/>
        </p:nvSpPr>
        <p:spPr>
          <a:xfrm>
            <a:off x="3210560" y="2837259"/>
            <a:ext cx="9834880" cy="3469481"/>
          </a:xfrm>
          <a:prstGeom prst="rect">
            <a:avLst/>
          </a:pr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000000"/>
                </a:solidFill>
                <a:latin typeface="Courier New"/>
                <a:ea typeface="Courier New"/>
                <a:cs typeface="Courier New"/>
                <a:sym typeface="Courier New"/>
              </a:rPr>
              <a:t>#Load the package for tokenizer</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000000"/>
                </a:solidFill>
                <a:latin typeface="Courier New"/>
                <a:ea typeface="Courier New"/>
                <a:cs typeface="Courier New"/>
                <a:sym typeface="Courier New"/>
              </a:rPr>
              <a:t>from nltk.tokenize import sent_tokenize</a:t>
            </a:r>
            <a:endParaRPr sz="2200" b="0" i="0" u="none" strike="noStrike" cap="none">
              <a:solidFill>
                <a:srgbClr val="000000"/>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000000"/>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000000"/>
                </a:solidFill>
                <a:latin typeface="Courier New"/>
                <a:ea typeface="Courier New"/>
                <a:cs typeface="Courier New"/>
                <a:sym typeface="Courier New"/>
              </a:rPr>
              <a:t>#defining user input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000000"/>
                </a:solidFill>
                <a:latin typeface="Courier New"/>
                <a:ea typeface="Courier New"/>
                <a:cs typeface="Courier New"/>
                <a:sym typeface="Courier New"/>
              </a:rPr>
              <a:t>text = "Tokenization is the way of tokenizing or dividing a string, text into a list of tokens"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000000"/>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000000"/>
                </a:solidFill>
                <a:latin typeface="Courier New"/>
                <a:ea typeface="Courier New"/>
                <a:cs typeface="Courier New"/>
                <a:sym typeface="Courier New"/>
              </a:rPr>
              <a:t>#print the tokens of sentence.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000000"/>
                </a:solidFill>
                <a:latin typeface="Courier New"/>
                <a:ea typeface="Courier New"/>
                <a:cs typeface="Courier New"/>
                <a:sym typeface="Courier New"/>
              </a:rPr>
              <a:t>print("after removing stopwords :", sent_tokenize(text))</a:t>
            </a:r>
            <a:endParaRPr sz="1400" b="0" i="0" u="none" strike="noStrike" cap="none">
              <a:solidFill>
                <a:srgbClr val="000000"/>
              </a:solidFill>
              <a:latin typeface="Arial"/>
              <a:ea typeface="Arial"/>
              <a:cs typeface="Arial"/>
              <a:sym typeface="Arial"/>
            </a:endParaRPr>
          </a:p>
        </p:txBody>
      </p:sp>
      <p:pic>
        <p:nvPicPr>
          <p:cNvPr id="2464" name="Google Shape;2464;p112"/>
          <p:cNvPicPr preferRelativeResize="0"/>
          <p:nvPr/>
        </p:nvPicPr>
        <p:blipFill rotWithShape="1">
          <a:blip r:embed="rId3">
            <a:alphaModFix/>
          </a:blip>
          <a:srcRect/>
          <a:stretch/>
        </p:blipFill>
        <p:spPr>
          <a:xfrm>
            <a:off x="5511977" y="495540"/>
            <a:ext cx="5200785" cy="686618"/>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2469"/>
        <p:cNvGrpSpPr/>
        <p:nvPr/>
      </p:nvGrpSpPr>
      <p:grpSpPr>
        <a:xfrm>
          <a:off x="0" y="0"/>
          <a:ext cx="0" cy="0"/>
          <a:chOff x="0" y="0"/>
          <a:chExt cx="0" cy="0"/>
        </a:xfrm>
      </p:grpSpPr>
      <p:sp>
        <p:nvSpPr>
          <p:cNvPr id="2470" name="Google Shape;2470;p113"/>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800"/>
              <a:buNone/>
            </a:pPr>
            <a:r>
              <a:rPr lang="en-US">
                <a:latin typeface="Open Sans"/>
                <a:ea typeface="Open Sans"/>
                <a:cs typeface="Open Sans"/>
                <a:sym typeface="Open Sans"/>
              </a:rPr>
              <a:t>NLTK: Tokenizers</a:t>
            </a:r>
            <a:endParaRPr>
              <a:solidFill>
                <a:srgbClr val="3F3F3F"/>
              </a:solidFill>
              <a:latin typeface="Open Sans"/>
              <a:ea typeface="Open Sans"/>
              <a:cs typeface="Open Sans"/>
              <a:sym typeface="Open Sans"/>
            </a:endParaRPr>
          </a:p>
        </p:txBody>
      </p:sp>
      <p:sp>
        <p:nvSpPr>
          <p:cNvPr id="2471" name="Google Shape;2471;p113"/>
          <p:cNvSpPr/>
          <p:nvPr/>
        </p:nvSpPr>
        <p:spPr>
          <a:xfrm>
            <a:off x="928375" y="1516777"/>
            <a:ext cx="14399250" cy="769441"/>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1" i="0" u="none" strike="noStrike" cap="none">
                <a:solidFill>
                  <a:srgbClr val="000000"/>
                </a:solidFill>
                <a:latin typeface="Open Sans"/>
                <a:ea typeface="Open Sans"/>
                <a:cs typeface="Open Sans"/>
                <a:sym typeface="Open Sans"/>
              </a:rPr>
              <a:t>Output: </a:t>
            </a:r>
            <a:r>
              <a:rPr lang="en-US" sz="2200" b="0" i="0" u="none" strike="noStrike" cap="none">
                <a:solidFill>
                  <a:srgbClr val="000000"/>
                </a:solidFill>
                <a:latin typeface="Open Sans"/>
                <a:ea typeface="Open Sans"/>
                <a:cs typeface="Open Sans"/>
                <a:sym typeface="Open Sans"/>
              </a:rPr>
              <a:t>after removing stopwords : ['Tokenization is the way of tokenizing or dividing a string, text into a list of tokens']</a:t>
            </a:r>
            <a:endParaRPr sz="1400" b="0" i="0" u="none" strike="noStrike" cap="none">
              <a:solidFill>
                <a:srgbClr val="000000"/>
              </a:solidFill>
              <a:latin typeface="Arial"/>
              <a:ea typeface="Arial"/>
              <a:cs typeface="Arial"/>
              <a:sym typeface="Arial"/>
            </a:endParaRPr>
          </a:p>
        </p:txBody>
      </p:sp>
      <p:pic>
        <p:nvPicPr>
          <p:cNvPr id="2472" name="Google Shape;2472;p113"/>
          <p:cNvPicPr preferRelativeResize="0"/>
          <p:nvPr/>
        </p:nvPicPr>
        <p:blipFill rotWithShape="1">
          <a:blip r:embed="rId3">
            <a:alphaModFix/>
          </a:blip>
          <a:srcRect/>
          <a:stretch/>
        </p:blipFill>
        <p:spPr>
          <a:xfrm>
            <a:off x="2072874" y="3073571"/>
            <a:ext cx="12467086" cy="5331635"/>
          </a:xfrm>
          <a:prstGeom prst="rect">
            <a:avLst/>
          </a:prstGeom>
          <a:noFill/>
          <a:ln>
            <a:noFill/>
          </a:ln>
        </p:spPr>
      </p:pic>
      <p:pic>
        <p:nvPicPr>
          <p:cNvPr id="2473" name="Google Shape;2473;p113"/>
          <p:cNvPicPr preferRelativeResize="0"/>
          <p:nvPr/>
        </p:nvPicPr>
        <p:blipFill rotWithShape="1">
          <a:blip r:embed="rId4">
            <a:alphaModFix/>
          </a:blip>
          <a:srcRect/>
          <a:stretch/>
        </p:blipFill>
        <p:spPr>
          <a:xfrm>
            <a:off x="5511977" y="495540"/>
            <a:ext cx="5200785" cy="686618"/>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2478"/>
        <p:cNvGrpSpPr/>
        <p:nvPr/>
      </p:nvGrpSpPr>
      <p:grpSpPr>
        <a:xfrm>
          <a:off x="0" y="0"/>
          <a:ext cx="0" cy="0"/>
          <a:chOff x="0" y="0"/>
          <a:chExt cx="0" cy="0"/>
        </a:xfrm>
      </p:grpSpPr>
      <p:sp>
        <p:nvSpPr>
          <p:cNvPr id="2479" name="Google Shape;2479;p114"/>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800"/>
              <a:buNone/>
            </a:pPr>
            <a:r>
              <a:rPr lang="en-US">
                <a:latin typeface="Open Sans"/>
                <a:ea typeface="Open Sans"/>
                <a:cs typeface="Open Sans"/>
                <a:sym typeface="Open Sans"/>
              </a:rPr>
              <a:t>NLTK: Ngram</a:t>
            </a:r>
            <a:endParaRPr>
              <a:solidFill>
                <a:srgbClr val="3F3F3F"/>
              </a:solidFill>
              <a:latin typeface="Open Sans"/>
              <a:ea typeface="Open Sans"/>
              <a:cs typeface="Open Sans"/>
              <a:sym typeface="Open Sans"/>
            </a:endParaRPr>
          </a:p>
        </p:txBody>
      </p:sp>
      <p:sp>
        <p:nvSpPr>
          <p:cNvPr id="2480" name="Google Shape;2480;p114"/>
          <p:cNvSpPr txBox="1"/>
          <p:nvPr/>
        </p:nvSpPr>
        <p:spPr>
          <a:xfrm>
            <a:off x="886725" y="1526850"/>
            <a:ext cx="13050000" cy="6249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endParaRPr sz="3000" b="0" i="0" u="none" strike="noStrike" cap="none">
              <a:solidFill>
                <a:srgbClr val="000000"/>
              </a:solidFill>
              <a:latin typeface="Open Sans"/>
              <a:ea typeface="Open Sans"/>
              <a:cs typeface="Open Sans"/>
              <a:sym typeface="Open Sans"/>
            </a:endParaRPr>
          </a:p>
          <a:p>
            <a:pPr marL="457200" marR="0" lvl="0" indent="0" algn="l" rtl="0">
              <a:lnSpc>
                <a:spcPct val="100000"/>
              </a:lnSpc>
              <a:spcBef>
                <a:spcPts val="0"/>
              </a:spcBef>
              <a:spcAft>
                <a:spcPts val="0"/>
              </a:spcAft>
              <a:buClr>
                <a:srgbClr val="000000"/>
              </a:buClr>
              <a:buSzPts val="3000"/>
              <a:buFont typeface="Arial"/>
              <a:buNone/>
            </a:pPr>
            <a:endParaRPr sz="3000" b="0" i="0" u="none" strike="noStrike" cap="none">
              <a:solidFill>
                <a:srgbClr val="000000"/>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3000"/>
              <a:buFont typeface="Arial"/>
              <a:buNone/>
            </a:pPr>
            <a:endParaRPr sz="3000" b="0" i="0" u="none" strike="noStrike" cap="none">
              <a:solidFill>
                <a:srgbClr val="000000"/>
              </a:solidFill>
              <a:latin typeface="Open Sans"/>
              <a:ea typeface="Open Sans"/>
              <a:cs typeface="Open Sans"/>
              <a:sym typeface="Open Sans"/>
            </a:endParaRPr>
          </a:p>
        </p:txBody>
      </p:sp>
      <p:sp>
        <p:nvSpPr>
          <p:cNvPr id="2481" name="Google Shape;2481;p114"/>
          <p:cNvSpPr/>
          <p:nvPr/>
        </p:nvSpPr>
        <p:spPr>
          <a:xfrm>
            <a:off x="4064000" y="1897200"/>
            <a:ext cx="8128000" cy="5509200"/>
          </a:xfrm>
          <a:prstGeom prst="rect">
            <a:avLst/>
          </a:prstGeom>
          <a:solidFill>
            <a:schemeClr val="lt2"/>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000000"/>
                </a:solidFill>
                <a:latin typeface="Courier New"/>
                <a:ea typeface="Courier New"/>
                <a:cs typeface="Courier New"/>
                <a:sym typeface="Courier New"/>
              </a:rPr>
              <a:t>#Load the package for ngrams</a:t>
            </a:r>
            <a:endParaRPr sz="2200" b="0" i="0" u="none" strike="noStrike" cap="none">
              <a:solidFill>
                <a:srgbClr val="000000"/>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000000"/>
                </a:solidFill>
                <a:latin typeface="Courier New"/>
                <a:ea typeface="Courier New"/>
                <a:cs typeface="Courier New"/>
                <a:sym typeface="Courier New"/>
              </a:rPr>
              <a:t>from nltk import ngrams</a:t>
            </a:r>
            <a:endParaRPr sz="2200" b="0" i="0" u="none" strike="noStrike" cap="none">
              <a:solidFill>
                <a:srgbClr val="000000"/>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000000"/>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000000"/>
                </a:solidFill>
                <a:latin typeface="Courier New"/>
                <a:ea typeface="Courier New"/>
                <a:cs typeface="Courier New"/>
                <a:sym typeface="Courier New"/>
              </a:rPr>
              <a:t>#define user input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000000"/>
                </a:solidFill>
                <a:latin typeface="Courier New"/>
                <a:ea typeface="Courier New"/>
                <a:cs typeface="Courier New"/>
                <a:sym typeface="Courier New"/>
              </a:rPr>
              <a:t>usr_input = 'i want to ngramize the foo bar sentences'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000000"/>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000000"/>
                </a:solidFill>
                <a:latin typeface="Courier New"/>
                <a:ea typeface="Courier New"/>
                <a:cs typeface="Courier New"/>
                <a:sym typeface="Courier New"/>
              </a:rPr>
              <a:t>#define number of gram</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000000"/>
                </a:solidFill>
                <a:latin typeface="Courier New"/>
                <a:ea typeface="Courier New"/>
                <a:cs typeface="Courier New"/>
                <a:sym typeface="Courier New"/>
              </a:rPr>
              <a:t>n = 3</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000000"/>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000000"/>
                </a:solidFill>
                <a:latin typeface="Courier New"/>
                <a:ea typeface="Courier New"/>
                <a:cs typeface="Courier New"/>
                <a:sym typeface="Courier New"/>
              </a:rPr>
              <a:t>#split the sentence to make grams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000000"/>
                </a:solidFill>
                <a:latin typeface="Courier New"/>
                <a:ea typeface="Courier New"/>
                <a:cs typeface="Courier New"/>
                <a:sym typeface="Courier New"/>
              </a:rPr>
              <a:t>sixgrams = ngrams(usr_input.split(), n)</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000000"/>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000000"/>
                </a:solidFill>
                <a:latin typeface="Courier New"/>
                <a:ea typeface="Courier New"/>
                <a:cs typeface="Courier New"/>
                <a:sym typeface="Courier New"/>
              </a:rPr>
              <a:t>for grams in sixgrams: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000000"/>
                </a:solidFill>
                <a:latin typeface="Courier New"/>
                <a:ea typeface="Courier New"/>
                <a:cs typeface="Courier New"/>
                <a:sym typeface="Courier New"/>
              </a:rPr>
              <a:t>    #Print the 3 grams of user-input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000000"/>
                </a:solidFill>
                <a:latin typeface="Courier New"/>
                <a:ea typeface="Courier New"/>
                <a:cs typeface="Courier New"/>
                <a:sym typeface="Courier New"/>
              </a:rPr>
              <a:t>    print(grams)</a:t>
            </a:r>
            <a:endParaRPr sz="1400" b="0" i="0" u="none" strike="noStrike" cap="none">
              <a:solidFill>
                <a:srgbClr val="000000"/>
              </a:solidFill>
              <a:latin typeface="Arial"/>
              <a:ea typeface="Arial"/>
              <a:cs typeface="Arial"/>
              <a:sym typeface="Arial"/>
            </a:endParaRPr>
          </a:p>
        </p:txBody>
      </p:sp>
      <p:pic>
        <p:nvPicPr>
          <p:cNvPr id="2482" name="Google Shape;2482;p114"/>
          <p:cNvPicPr preferRelativeResize="0"/>
          <p:nvPr/>
        </p:nvPicPr>
        <p:blipFill rotWithShape="1">
          <a:blip r:embed="rId3">
            <a:alphaModFix/>
          </a:blip>
          <a:srcRect/>
          <a:stretch/>
        </p:blipFill>
        <p:spPr>
          <a:xfrm>
            <a:off x="6158656" y="495540"/>
            <a:ext cx="3907426" cy="686618"/>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2487"/>
        <p:cNvGrpSpPr/>
        <p:nvPr/>
      </p:nvGrpSpPr>
      <p:grpSpPr>
        <a:xfrm>
          <a:off x="0" y="0"/>
          <a:ext cx="0" cy="0"/>
          <a:chOff x="0" y="0"/>
          <a:chExt cx="0" cy="0"/>
        </a:xfrm>
      </p:grpSpPr>
      <p:sp>
        <p:nvSpPr>
          <p:cNvPr id="2488" name="Google Shape;2488;p115"/>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800"/>
              <a:buNone/>
            </a:pPr>
            <a:r>
              <a:rPr lang="en-US">
                <a:latin typeface="Open Sans"/>
                <a:ea typeface="Open Sans"/>
                <a:cs typeface="Open Sans"/>
                <a:sym typeface="Open Sans"/>
              </a:rPr>
              <a:t>NLTK: Ngram</a:t>
            </a:r>
            <a:endParaRPr>
              <a:solidFill>
                <a:srgbClr val="3F3F3F"/>
              </a:solidFill>
              <a:latin typeface="Open Sans"/>
              <a:ea typeface="Open Sans"/>
              <a:cs typeface="Open Sans"/>
              <a:sym typeface="Open Sans"/>
            </a:endParaRPr>
          </a:p>
        </p:txBody>
      </p:sp>
      <p:pic>
        <p:nvPicPr>
          <p:cNvPr id="2489" name="Google Shape;2489;p115"/>
          <p:cNvPicPr preferRelativeResize="0"/>
          <p:nvPr/>
        </p:nvPicPr>
        <p:blipFill rotWithShape="1">
          <a:blip r:embed="rId3">
            <a:alphaModFix/>
          </a:blip>
          <a:srcRect/>
          <a:stretch/>
        </p:blipFill>
        <p:spPr>
          <a:xfrm>
            <a:off x="7062324" y="1980037"/>
            <a:ext cx="8099108" cy="5343525"/>
          </a:xfrm>
          <a:prstGeom prst="rect">
            <a:avLst/>
          </a:prstGeom>
          <a:noFill/>
          <a:ln>
            <a:noFill/>
          </a:ln>
        </p:spPr>
      </p:pic>
      <p:grpSp>
        <p:nvGrpSpPr>
          <p:cNvPr id="2490" name="Google Shape;2490;p115"/>
          <p:cNvGrpSpPr/>
          <p:nvPr/>
        </p:nvGrpSpPr>
        <p:grpSpPr>
          <a:xfrm>
            <a:off x="1384672" y="2881640"/>
            <a:ext cx="4470401" cy="3476890"/>
            <a:chOff x="604088" y="2881640"/>
            <a:chExt cx="4470401" cy="3476890"/>
          </a:xfrm>
        </p:grpSpPr>
        <p:sp>
          <p:nvSpPr>
            <p:cNvPr id="2491" name="Google Shape;2491;p115"/>
            <p:cNvSpPr/>
            <p:nvPr/>
          </p:nvSpPr>
          <p:spPr>
            <a:xfrm>
              <a:off x="604088" y="2881640"/>
              <a:ext cx="4470401" cy="3476890"/>
            </a:xfrm>
            <a:prstGeom prst="roundRect">
              <a:avLst>
                <a:gd name="adj" fmla="val 16667"/>
              </a:avLst>
            </a:prstGeom>
            <a:solidFill>
              <a:schemeClr val="lt1"/>
            </a:solidFill>
            <a:ln w="25400" cap="flat" cmpd="sng">
              <a:solidFill>
                <a:srgbClr val="31538F"/>
              </a:solidFill>
              <a:prstDash val="solid"/>
              <a:round/>
              <a:headEnd type="none" w="sm" len="sm"/>
              <a:tailEnd type="none" w="sm" len="sm"/>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492" name="Google Shape;2492;p115"/>
            <p:cNvSpPr/>
            <p:nvPr/>
          </p:nvSpPr>
          <p:spPr>
            <a:xfrm>
              <a:off x="1094568" y="3251415"/>
              <a:ext cx="3432827" cy="280076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a:solidFill>
                    <a:srgbClr val="000000"/>
                  </a:solidFill>
                  <a:latin typeface="Open Sans"/>
                  <a:ea typeface="Open Sans"/>
                  <a:cs typeface="Open Sans"/>
                  <a:sym typeface="Open Sans"/>
                </a:rPr>
                <a:t>Output: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endParaRPr sz="2200" b="0" i="0" u="none" strike="noStrike" cap="none">
                <a:solidFill>
                  <a:srgbClr val="000000"/>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000000"/>
                  </a:solidFill>
                  <a:latin typeface="Open Sans"/>
                  <a:ea typeface="Open Sans"/>
                  <a:cs typeface="Open Sans"/>
                  <a:sym typeface="Open Sans"/>
                </a:rPr>
                <a:t>('i', 'want', 'to')</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000000"/>
                  </a:solidFill>
                  <a:latin typeface="Open Sans"/>
                  <a:ea typeface="Open Sans"/>
                  <a:cs typeface="Open Sans"/>
                  <a:sym typeface="Open Sans"/>
                </a:rPr>
                <a:t>('want', 'to', 'ngramize')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000000"/>
                  </a:solidFill>
                  <a:latin typeface="Open Sans"/>
                  <a:ea typeface="Open Sans"/>
                  <a:cs typeface="Open Sans"/>
                  <a:sym typeface="Open Sans"/>
                </a:rPr>
                <a:t>('to', 'ngramize', 'the')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000000"/>
                  </a:solidFill>
                  <a:latin typeface="Open Sans"/>
                  <a:ea typeface="Open Sans"/>
                  <a:cs typeface="Open Sans"/>
                  <a:sym typeface="Open Sans"/>
                </a:rPr>
                <a:t>('ngramize', 'the', 'foo')</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000000"/>
                  </a:solidFill>
                  <a:latin typeface="Open Sans"/>
                  <a:ea typeface="Open Sans"/>
                  <a:cs typeface="Open Sans"/>
                  <a:sym typeface="Open Sans"/>
                </a:rPr>
                <a:t>('the', 'foo', 'bar')</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000000"/>
                  </a:solidFill>
                  <a:latin typeface="Open Sans"/>
                  <a:ea typeface="Open Sans"/>
                  <a:cs typeface="Open Sans"/>
                  <a:sym typeface="Open Sans"/>
                </a:rPr>
                <a:t>('foo', 'bar', 'sentences')</a:t>
              </a:r>
              <a:endParaRPr sz="1400" b="0" i="0" u="none" strike="noStrike" cap="none">
                <a:solidFill>
                  <a:srgbClr val="000000"/>
                </a:solidFill>
                <a:latin typeface="Arial"/>
                <a:ea typeface="Arial"/>
                <a:cs typeface="Arial"/>
                <a:sym typeface="Arial"/>
              </a:endParaRPr>
            </a:p>
          </p:txBody>
        </p:sp>
      </p:grpSp>
      <p:pic>
        <p:nvPicPr>
          <p:cNvPr id="2493" name="Google Shape;2493;p115"/>
          <p:cNvPicPr preferRelativeResize="0"/>
          <p:nvPr/>
        </p:nvPicPr>
        <p:blipFill rotWithShape="1">
          <a:blip r:embed="rId4">
            <a:alphaModFix/>
          </a:blip>
          <a:srcRect/>
          <a:stretch/>
        </p:blipFill>
        <p:spPr>
          <a:xfrm>
            <a:off x="6158656" y="495540"/>
            <a:ext cx="3907426" cy="686618"/>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2498"/>
        <p:cNvGrpSpPr/>
        <p:nvPr/>
      </p:nvGrpSpPr>
      <p:grpSpPr>
        <a:xfrm>
          <a:off x="0" y="0"/>
          <a:ext cx="0" cy="0"/>
          <a:chOff x="0" y="0"/>
          <a:chExt cx="0" cy="0"/>
        </a:xfrm>
      </p:grpSpPr>
      <p:sp>
        <p:nvSpPr>
          <p:cNvPr id="2499" name="Google Shape;2499;p116"/>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800"/>
              <a:buNone/>
            </a:pPr>
            <a:r>
              <a:rPr lang="en-US">
                <a:latin typeface="Open Sans"/>
                <a:ea typeface="Open Sans"/>
                <a:cs typeface="Open Sans"/>
                <a:sym typeface="Open Sans"/>
              </a:rPr>
              <a:t>NLTK: Limitations</a:t>
            </a:r>
            <a:endParaRPr>
              <a:solidFill>
                <a:srgbClr val="3F3F3F"/>
              </a:solidFill>
              <a:latin typeface="Open Sans"/>
              <a:ea typeface="Open Sans"/>
              <a:cs typeface="Open Sans"/>
              <a:sym typeface="Open Sans"/>
            </a:endParaRPr>
          </a:p>
        </p:txBody>
      </p:sp>
      <p:pic>
        <p:nvPicPr>
          <p:cNvPr id="2500" name="Google Shape;2500;p116"/>
          <p:cNvPicPr preferRelativeResize="0"/>
          <p:nvPr/>
        </p:nvPicPr>
        <p:blipFill rotWithShape="1">
          <a:blip r:embed="rId3">
            <a:alphaModFix/>
          </a:blip>
          <a:srcRect/>
          <a:stretch/>
        </p:blipFill>
        <p:spPr>
          <a:xfrm>
            <a:off x="5511977" y="495540"/>
            <a:ext cx="5200785" cy="686618"/>
          </a:xfrm>
          <a:prstGeom prst="rect">
            <a:avLst/>
          </a:prstGeom>
          <a:noFill/>
          <a:ln>
            <a:noFill/>
          </a:ln>
        </p:spPr>
      </p:pic>
      <p:grpSp>
        <p:nvGrpSpPr>
          <p:cNvPr id="2501" name="Google Shape;2501;p116"/>
          <p:cNvGrpSpPr/>
          <p:nvPr/>
        </p:nvGrpSpPr>
        <p:grpSpPr>
          <a:xfrm>
            <a:off x="2709333" y="1862452"/>
            <a:ext cx="10837333" cy="5419093"/>
            <a:chOff x="0" y="4536"/>
            <a:chExt cx="10837333" cy="5419093"/>
          </a:xfrm>
        </p:grpSpPr>
        <p:sp>
          <p:nvSpPr>
            <p:cNvPr id="2502" name="Google Shape;2502;p116"/>
            <p:cNvSpPr/>
            <p:nvPr/>
          </p:nvSpPr>
          <p:spPr>
            <a:xfrm rot="5400000">
              <a:off x="-219459" y="223995"/>
              <a:ext cx="1463060" cy="1024142"/>
            </a:xfrm>
            <a:prstGeom prst="chevron">
              <a:avLst>
                <a:gd name="adj" fmla="val 50000"/>
              </a:avLst>
            </a:prstGeom>
            <a:solidFill>
              <a:srgbClr val="4372C3"/>
            </a:solidFill>
            <a:ln w="25400" cap="flat" cmpd="sng">
              <a:solidFill>
                <a:srgbClr val="4372C3"/>
              </a:solidFill>
              <a:prstDash val="solid"/>
              <a:round/>
              <a:headEnd type="none" w="sm" len="sm"/>
              <a:tailEnd type="none" w="sm" len="sm"/>
            </a:ln>
            <a:effectLst>
              <a:outerShdw blurRad="40000" dist="20000" dir="5400000" rotWithShape="0">
                <a:srgbClr val="000000">
                  <a:alpha val="37254"/>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03" name="Google Shape;2503;p116"/>
            <p:cNvSpPr txBox="1"/>
            <p:nvPr/>
          </p:nvSpPr>
          <p:spPr>
            <a:xfrm>
              <a:off x="0" y="516607"/>
              <a:ext cx="1024142" cy="438918"/>
            </a:xfrm>
            <a:prstGeom prst="rect">
              <a:avLst/>
            </a:prstGeom>
            <a:noFill/>
            <a:ln>
              <a:noFill/>
            </a:ln>
          </p:spPr>
          <p:txBody>
            <a:bodyPr spcFirstLastPara="1" wrap="square" lIns="19050" tIns="19050" rIns="19050" bIns="19050" anchor="ctr" anchorCtr="0">
              <a:noAutofit/>
            </a:bodyPr>
            <a:lstStyle/>
            <a:p>
              <a:pPr marL="0" marR="0" lvl="0" indent="0" algn="ctr" rtl="0">
                <a:lnSpc>
                  <a:spcPct val="90000"/>
                </a:lnSpc>
                <a:spcBef>
                  <a:spcPts val="0"/>
                </a:spcBef>
                <a:spcAft>
                  <a:spcPts val="0"/>
                </a:spcAft>
                <a:buClr>
                  <a:srgbClr val="000000"/>
                </a:buClr>
                <a:buSzPts val="3000"/>
                <a:buFont typeface="Arial"/>
                <a:buNone/>
              </a:pPr>
              <a:r>
                <a:rPr lang="en-US" sz="3000" b="0" i="0" u="none" strike="noStrike" cap="none">
                  <a:solidFill>
                    <a:schemeClr val="lt1"/>
                  </a:solidFill>
                  <a:latin typeface="Arial"/>
                  <a:ea typeface="Arial"/>
                  <a:cs typeface="Arial"/>
                  <a:sym typeface="Arial"/>
                </a:rPr>
                <a:t>1</a:t>
              </a:r>
              <a:endParaRPr sz="1400" b="0" i="0" u="none" strike="noStrike" cap="none">
                <a:solidFill>
                  <a:srgbClr val="000000"/>
                </a:solidFill>
                <a:latin typeface="Arial"/>
                <a:ea typeface="Arial"/>
                <a:cs typeface="Arial"/>
                <a:sym typeface="Arial"/>
              </a:endParaRPr>
            </a:p>
          </p:txBody>
        </p:sp>
        <p:sp>
          <p:nvSpPr>
            <p:cNvPr id="2504" name="Google Shape;2504;p116"/>
            <p:cNvSpPr/>
            <p:nvPr/>
          </p:nvSpPr>
          <p:spPr>
            <a:xfrm rot="5400000">
              <a:off x="5455243" y="-4426564"/>
              <a:ext cx="950989" cy="9813190"/>
            </a:xfrm>
            <a:prstGeom prst="round2SameRect">
              <a:avLst>
                <a:gd name="adj1" fmla="val 16667"/>
                <a:gd name="adj2" fmla="val 0"/>
              </a:avLst>
            </a:prstGeom>
            <a:solidFill>
              <a:schemeClr val="lt1">
                <a:alpha val="89411"/>
              </a:schemeClr>
            </a:solidFill>
            <a:ln w="25400" cap="flat" cmpd="sng">
              <a:solidFill>
                <a:srgbClr val="4372C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05" name="Google Shape;2505;p116"/>
            <p:cNvSpPr txBox="1"/>
            <p:nvPr/>
          </p:nvSpPr>
          <p:spPr>
            <a:xfrm>
              <a:off x="1024143" y="50959"/>
              <a:ext cx="9766767" cy="858143"/>
            </a:xfrm>
            <a:prstGeom prst="rect">
              <a:avLst/>
            </a:prstGeom>
            <a:noFill/>
            <a:ln>
              <a:noFill/>
            </a:ln>
          </p:spPr>
          <p:txBody>
            <a:bodyPr spcFirstLastPara="1" wrap="square" lIns="156450" tIns="13950" rIns="13950" bIns="13950" anchor="ctr" anchorCtr="0">
              <a:noAutofit/>
            </a:bodyPr>
            <a:lstStyle/>
            <a:p>
              <a:pPr marL="228600" marR="0" lvl="1" indent="-228600" algn="l" rtl="0">
                <a:lnSpc>
                  <a:spcPct val="90000"/>
                </a:lnSpc>
                <a:spcBef>
                  <a:spcPts val="0"/>
                </a:spcBef>
                <a:spcAft>
                  <a:spcPts val="0"/>
                </a:spcAft>
                <a:buClr>
                  <a:srgbClr val="000000"/>
                </a:buClr>
                <a:buSzPts val="3000"/>
                <a:buFont typeface="Arial"/>
                <a:buNone/>
              </a:pPr>
              <a:r>
                <a:rPr lang="en-US" sz="2200" b="0" i="0" u="none" strike="noStrike" cap="none">
                  <a:solidFill>
                    <a:srgbClr val="000000"/>
                  </a:solidFill>
                  <a:latin typeface="Open Sans"/>
                  <a:ea typeface="Open Sans"/>
                  <a:cs typeface="Open Sans"/>
                  <a:sym typeface="Open Sans"/>
                </a:rPr>
                <a:t>Does not support word vectors</a:t>
              </a:r>
              <a:endParaRPr sz="2200" b="0" i="0" u="none" strike="noStrike" cap="none">
                <a:solidFill>
                  <a:srgbClr val="000000"/>
                </a:solidFill>
                <a:latin typeface="Arial"/>
                <a:ea typeface="Arial"/>
                <a:cs typeface="Arial"/>
                <a:sym typeface="Arial"/>
              </a:endParaRPr>
            </a:p>
          </p:txBody>
        </p:sp>
        <p:sp>
          <p:nvSpPr>
            <p:cNvPr id="2506" name="Google Shape;2506;p116"/>
            <p:cNvSpPr/>
            <p:nvPr/>
          </p:nvSpPr>
          <p:spPr>
            <a:xfrm rot="5400000">
              <a:off x="-219459" y="1542672"/>
              <a:ext cx="1463060" cy="1024142"/>
            </a:xfrm>
            <a:prstGeom prst="chevron">
              <a:avLst>
                <a:gd name="adj" fmla="val 50000"/>
              </a:avLst>
            </a:prstGeom>
            <a:solidFill>
              <a:srgbClr val="4372C3"/>
            </a:solidFill>
            <a:ln w="25400" cap="flat" cmpd="sng">
              <a:solidFill>
                <a:srgbClr val="4372C3"/>
              </a:solidFill>
              <a:prstDash val="solid"/>
              <a:round/>
              <a:headEnd type="none" w="sm" len="sm"/>
              <a:tailEnd type="none" w="sm" len="sm"/>
            </a:ln>
            <a:effectLst>
              <a:outerShdw blurRad="40000" dist="20000" dir="5400000" rotWithShape="0">
                <a:srgbClr val="000000">
                  <a:alpha val="37254"/>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07" name="Google Shape;2507;p116"/>
            <p:cNvSpPr txBox="1"/>
            <p:nvPr/>
          </p:nvSpPr>
          <p:spPr>
            <a:xfrm>
              <a:off x="0" y="1835284"/>
              <a:ext cx="1024142" cy="438918"/>
            </a:xfrm>
            <a:prstGeom prst="rect">
              <a:avLst/>
            </a:prstGeom>
            <a:noFill/>
            <a:ln>
              <a:noFill/>
            </a:ln>
          </p:spPr>
          <p:txBody>
            <a:bodyPr spcFirstLastPara="1" wrap="square" lIns="19050" tIns="19050" rIns="19050" bIns="19050" anchor="ctr" anchorCtr="0">
              <a:noAutofit/>
            </a:bodyPr>
            <a:lstStyle/>
            <a:p>
              <a:pPr marL="0" marR="0" lvl="0" indent="0" algn="ctr" rtl="0">
                <a:lnSpc>
                  <a:spcPct val="90000"/>
                </a:lnSpc>
                <a:spcBef>
                  <a:spcPts val="0"/>
                </a:spcBef>
                <a:spcAft>
                  <a:spcPts val="0"/>
                </a:spcAft>
                <a:buClr>
                  <a:srgbClr val="000000"/>
                </a:buClr>
                <a:buSzPts val="3000"/>
                <a:buFont typeface="Arial"/>
                <a:buNone/>
              </a:pPr>
              <a:r>
                <a:rPr lang="en-US" sz="3000" b="0" i="0" u="none" strike="noStrike" cap="none">
                  <a:solidFill>
                    <a:schemeClr val="lt1"/>
                  </a:solidFill>
                  <a:latin typeface="Arial"/>
                  <a:ea typeface="Arial"/>
                  <a:cs typeface="Arial"/>
                  <a:sym typeface="Arial"/>
                </a:rPr>
                <a:t>2</a:t>
              </a:r>
              <a:endParaRPr sz="1400" b="0" i="0" u="none" strike="noStrike" cap="none">
                <a:solidFill>
                  <a:srgbClr val="000000"/>
                </a:solidFill>
                <a:latin typeface="Arial"/>
                <a:ea typeface="Arial"/>
                <a:cs typeface="Arial"/>
                <a:sym typeface="Arial"/>
              </a:endParaRPr>
            </a:p>
          </p:txBody>
        </p:sp>
        <p:sp>
          <p:nvSpPr>
            <p:cNvPr id="2508" name="Google Shape;2508;p116"/>
            <p:cNvSpPr/>
            <p:nvPr/>
          </p:nvSpPr>
          <p:spPr>
            <a:xfrm rot="5400000">
              <a:off x="5455243" y="-3107886"/>
              <a:ext cx="950989" cy="9813190"/>
            </a:xfrm>
            <a:prstGeom prst="round2SameRect">
              <a:avLst>
                <a:gd name="adj1" fmla="val 16667"/>
                <a:gd name="adj2" fmla="val 0"/>
              </a:avLst>
            </a:prstGeom>
            <a:solidFill>
              <a:schemeClr val="lt1">
                <a:alpha val="89411"/>
              </a:schemeClr>
            </a:solidFill>
            <a:ln w="25400" cap="flat" cmpd="sng">
              <a:solidFill>
                <a:srgbClr val="4372C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09" name="Google Shape;2509;p116"/>
            <p:cNvSpPr txBox="1"/>
            <p:nvPr/>
          </p:nvSpPr>
          <p:spPr>
            <a:xfrm>
              <a:off x="1024143" y="1369637"/>
              <a:ext cx="9766767" cy="858143"/>
            </a:xfrm>
            <a:prstGeom prst="rect">
              <a:avLst/>
            </a:prstGeom>
            <a:noFill/>
            <a:ln>
              <a:noFill/>
            </a:ln>
          </p:spPr>
          <p:txBody>
            <a:bodyPr spcFirstLastPara="1" wrap="square" lIns="156450" tIns="13950" rIns="13950" bIns="13950" anchor="ctr" anchorCtr="0">
              <a:noAutofit/>
            </a:bodyPr>
            <a:lstStyle/>
            <a:p>
              <a:pPr marL="228600" marR="0" lvl="1" indent="-228600" algn="l" rtl="0">
                <a:lnSpc>
                  <a:spcPct val="90000"/>
                </a:lnSpc>
                <a:spcBef>
                  <a:spcPts val="0"/>
                </a:spcBef>
                <a:spcAft>
                  <a:spcPts val="0"/>
                </a:spcAft>
                <a:buClr>
                  <a:srgbClr val="000000"/>
                </a:buClr>
                <a:buSzPts val="2200"/>
                <a:buFont typeface="Arial"/>
                <a:buNone/>
              </a:pPr>
              <a:r>
                <a:rPr lang="en-US" sz="2200" b="0" i="0" u="none" strike="noStrike" cap="none">
                  <a:solidFill>
                    <a:srgbClr val="000000"/>
                  </a:solidFill>
                  <a:latin typeface="Open Sans"/>
                  <a:ea typeface="Open Sans"/>
                  <a:cs typeface="Open Sans"/>
                  <a:sym typeface="Open Sans"/>
                </a:rPr>
                <a:t>Is slow</a:t>
              </a:r>
              <a:endParaRPr sz="1400" b="0" i="0" u="none" strike="noStrike" cap="none">
                <a:solidFill>
                  <a:srgbClr val="000000"/>
                </a:solidFill>
                <a:latin typeface="Arial"/>
                <a:ea typeface="Arial"/>
                <a:cs typeface="Arial"/>
                <a:sym typeface="Arial"/>
              </a:endParaRPr>
            </a:p>
          </p:txBody>
        </p:sp>
        <p:sp>
          <p:nvSpPr>
            <p:cNvPr id="2510" name="Google Shape;2510;p116"/>
            <p:cNvSpPr/>
            <p:nvPr/>
          </p:nvSpPr>
          <p:spPr>
            <a:xfrm rot="5400000">
              <a:off x="-219459" y="2861350"/>
              <a:ext cx="1463060" cy="1024142"/>
            </a:xfrm>
            <a:prstGeom prst="chevron">
              <a:avLst>
                <a:gd name="adj" fmla="val 50000"/>
              </a:avLst>
            </a:prstGeom>
            <a:solidFill>
              <a:srgbClr val="4372C3"/>
            </a:solidFill>
            <a:ln w="25400" cap="flat" cmpd="sng">
              <a:solidFill>
                <a:srgbClr val="4372C3"/>
              </a:solidFill>
              <a:prstDash val="solid"/>
              <a:round/>
              <a:headEnd type="none" w="sm" len="sm"/>
              <a:tailEnd type="none" w="sm" len="sm"/>
            </a:ln>
            <a:effectLst>
              <a:outerShdw blurRad="40000" dist="20000" dir="5400000" rotWithShape="0">
                <a:srgbClr val="000000">
                  <a:alpha val="37254"/>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11" name="Google Shape;2511;p116"/>
            <p:cNvSpPr txBox="1"/>
            <p:nvPr/>
          </p:nvSpPr>
          <p:spPr>
            <a:xfrm>
              <a:off x="0" y="3153962"/>
              <a:ext cx="1024142" cy="438918"/>
            </a:xfrm>
            <a:prstGeom prst="rect">
              <a:avLst/>
            </a:prstGeom>
            <a:noFill/>
            <a:ln>
              <a:noFill/>
            </a:ln>
          </p:spPr>
          <p:txBody>
            <a:bodyPr spcFirstLastPara="1" wrap="square" lIns="19050" tIns="19050" rIns="19050" bIns="19050" anchor="ctr" anchorCtr="0">
              <a:noAutofit/>
            </a:bodyPr>
            <a:lstStyle/>
            <a:p>
              <a:pPr marL="0" marR="0" lvl="0" indent="0" algn="ctr" rtl="0">
                <a:lnSpc>
                  <a:spcPct val="90000"/>
                </a:lnSpc>
                <a:spcBef>
                  <a:spcPts val="0"/>
                </a:spcBef>
                <a:spcAft>
                  <a:spcPts val="0"/>
                </a:spcAft>
                <a:buClr>
                  <a:srgbClr val="000000"/>
                </a:buClr>
                <a:buSzPts val="3000"/>
                <a:buFont typeface="Arial"/>
                <a:buNone/>
              </a:pPr>
              <a:r>
                <a:rPr lang="en-US" sz="3000" b="0" i="0" u="none" strike="noStrike" cap="none">
                  <a:solidFill>
                    <a:schemeClr val="lt1"/>
                  </a:solidFill>
                  <a:latin typeface="Arial"/>
                  <a:ea typeface="Arial"/>
                  <a:cs typeface="Arial"/>
                  <a:sym typeface="Arial"/>
                </a:rPr>
                <a:t>3</a:t>
              </a:r>
              <a:endParaRPr sz="1400" b="0" i="0" u="none" strike="noStrike" cap="none">
                <a:solidFill>
                  <a:srgbClr val="000000"/>
                </a:solidFill>
                <a:latin typeface="Arial"/>
                <a:ea typeface="Arial"/>
                <a:cs typeface="Arial"/>
                <a:sym typeface="Arial"/>
              </a:endParaRPr>
            </a:p>
          </p:txBody>
        </p:sp>
        <p:sp>
          <p:nvSpPr>
            <p:cNvPr id="2512" name="Google Shape;2512;p116"/>
            <p:cNvSpPr/>
            <p:nvPr/>
          </p:nvSpPr>
          <p:spPr>
            <a:xfrm rot="5400000">
              <a:off x="5455243" y="-1789209"/>
              <a:ext cx="950989" cy="9813190"/>
            </a:xfrm>
            <a:prstGeom prst="round2SameRect">
              <a:avLst>
                <a:gd name="adj1" fmla="val 16667"/>
                <a:gd name="adj2" fmla="val 0"/>
              </a:avLst>
            </a:prstGeom>
            <a:solidFill>
              <a:schemeClr val="lt1">
                <a:alpha val="89411"/>
              </a:schemeClr>
            </a:solidFill>
            <a:ln w="25400" cap="flat" cmpd="sng">
              <a:solidFill>
                <a:srgbClr val="4372C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13" name="Google Shape;2513;p116"/>
            <p:cNvSpPr txBox="1"/>
            <p:nvPr/>
          </p:nvSpPr>
          <p:spPr>
            <a:xfrm>
              <a:off x="1024143" y="2688314"/>
              <a:ext cx="9766767" cy="858143"/>
            </a:xfrm>
            <a:prstGeom prst="rect">
              <a:avLst/>
            </a:prstGeom>
            <a:noFill/>
            <a:ln>
              <a:noFill/>
            </a:ln>
          </p:spPr>
          <p:txBody>
            <a:bodyPr spcFirstLastPara="1" wrap="square" lIns="156450" tIns="13950" rIns="13950" bIns="13950" anchor="ctr" anchorCtr="0">
              <a:noAutofit/>
            </a:bodyPr>
            <a:lstStyle/>
            <a:p>
              <a:pPr marL="228600" marR="0" lvl="1" indent="-228600" algn="l" rtl="0">
                <a:lnSpc>
                  <a:spcPct val="90000"/>
                </a:lnSpc>
                <a:spcBef>
                  <a:spcPts val="0"/>
                </a:spcBef>
                <a:spcAft>
                  <a:spcPts val="0"/>
                </a:spcAft>
                <a:buClr>
                  <a:srgbClr val="000000"/>
                </a:buClr>
                <a:buSzPts val="3000"/>
                <a:buFont typeface="Arial"/>
                <a:buNone/>
              </a:pPr>
              <a:r>
                <a:rPr lang="en-US" sz="2200" b="0" i="0" u="none" strike="noStrike" cap="none">
                  <a:solidFill>
                    <a:srgbClr val="000000"/>
                  </a:solidFill>
                  <a:latin typeface="Open Sans"/>
                  <a:ea typeface="Open Sans"/>
                  <a:cs typeface="Open Sans"/>
                  <a:sym typeface="Open Sans"/>
                </a:rPr>
                <a:t>Not for production purpose</a:t>
              </a:r>
              <a:endParaRPr sz="2200" b="0" i="0" u="none" strike="noStrike" cap="none">
                <a:solidFill>
                  <a:srgbClr val="000000"/>
                </a:solidFill>
                <a:latin typeface="Arial"/>
                <a:ea typeface="Arial"/>
                <a:cs typeface="Arial"/>
                <a:sym typeface="Arial"/>
              </a:endParaRPr>
            </a:p>
          </p:txBody>
        </p:sp>
        <p:sp>
          <p:nvSpPr>
            <p:cNvPr id="2514" name="Google Shape;2514;p116"/>
            <p:cNvSpPr/>
            <p:nvPr/>
          </p:nvSpPr>
          <p:spPr>
            <a:xfrm rot="5400000">
              <a:off x="-219459" y="4180028"/>
              <a:ext cx="1463060" cy="1024142"/>
            </a:xfrm>
            <a:prstGeom prst="chevron">
              <a:avLst>
                <a:gd name="adj" fmla="val 50000"/>
              </a:avLst>
            </a:prstGeom>
            <a:solidFill>
              <a:srgbClr val="4372C3"/>
            </a:solidFill>
            <a:ln w="25400" cap="flat" cmpd="sng">
              <a:solidFill>
                <a:srgbClr val="4372C3"/>
              </a:solidFill>
              <a:prstDash val="solid"/>
              <a:round/>
              <a:headEnd type="none" w="sm" len="sm"/>
              <a:tailEnd type="none" w="sm" len="sm"/>
            </a:ln>
            <a:effectLst>
              <a:outerShdw blurRad="40000" dist="20000" dir="5400000" rotWithShape="0">
                <a:srgbClr val="000000">
                  <a:alpha val="37254"/>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15" name="Google Shape;2515;p116"/>
            <p:cNvSpPr txBox="1"/>
            <p:nvPr/>
          </p:nvSpPr>
          <p:spPr>
            <a:xfrm>
              <a:off x="0" y="4472640"/>
              <a:ext cx="1024142" cy="438918"/>
            </a:xfrm>
            <a:prstGeom prst="rect">
              <a:avLst/>
            </a:prstGeom>
            <a:noFill/>
            <a:ln>
              <a:noFill/>
            </a:ln>
          </p:spPr>
          <p:txBody>
            <a:bodyPr spcFirstLastPara="1" wrap="square" lIns="19050" tIns="19050" rIns="19050" bIns="19050" anchor="ctr" anchorCtr="0">
              <a:noAutofit/>
            </a:bodyPr>
            <a:lstStyle/>
            <a:p>
              <a:pPr marL="0" marR="0" lvl="0" indent="0" algn="ctr" rtl="0">
                <a:lnSpc>
                  <a:spcPct val="90000"/>
                </a:lnSpc>
                <a:spcBef>
                  <a:spcPts val="0"/>
                </a:spcBef>
                <a:spcAft>
                  <a:spcPts val="0"/>
                </a:spcAft>
                <a:buClr>
                  <a:srgbClr val="000000"/>
                </a:buClr>
                <a:buSzPts val="3000"/>
                <a:buFont typeface="Arial"/>
                <a:buNone/>
              </a:pPr>
              <a:r>
                <a:rPr lang="en-US" sz="3000" b="0" i="0" u="none" strike="noStrike" cap="none">
                  <a:solidFill>
                    <a:schemeClr val="lt1"/>
                  </a:solidFill>
                  <a:latin typeface="Arial"/>
                  <a:ea typeface="Arial"/>
                  <a:cs typeface="Arial"/>
                  <a:sym typeface="Arial"/>
                </a:rPr>
                <a:t>4</a:t>
              </a:r>
              <a:endParaRPr sz="1400" b="0" i="0" u="none" strike="noStrike" cap="none">
                <a:solidFill>
                  <a:srgbClr val="000000"/>
                </a:solidFill>
                <a:latin typeface="Arial"/>
                <a:ea typeface="Arial"/>
                <a:cs typeface="Arial"/>
                <a:sym typeface="Arial"/>
              </a:endParaRPr>
            </a:p>
          </p:txBody>
        </p:sp>
        <p:sp>
          <p:nvSpPr>
            <p:cNvPr id="2516" name="Google Shape;2516;p116"/>
            <p:cNvSpPr/>
            <p:nvPr/>
          </p:nvSpPr>
          <p:spPr>
            <a:xfrm rot="5400000">
              <a:off x="5455243" y="-470531"/>
              <a:ext cx="950989" cy="9813190"/>
            </a:xfrm>
            <a:prstGeom prst="round2SameRect">
              <a:avLst>
                <a:gd name="adj1" fmla="val 16667"/>
                <a:gd name="adj2" fmla="val 0"/>
              </a:avLst>
            </a:prstGeom>
            <a:solidFill>
              <a:schemeClr val="lt1">
                <a:alpha val="89411"/>
              </a:schemeClr>
            </a:solidFill>
            <a:ln w="25400" cap="flat" cmpd="sng">
              <a:solidFill>
                <a:srgbClr val="4372C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17" name="Google Shape;2517;p116"/>
            <p:cNvSpPr txBox="1"/>
            <p:nvPr/>
          </p:nvSpPr>
          <p:spPr>
            <a:xfrm>
              <a:off x="1024143" y="4006992"/>
              <a:ext cx="9766767" cy="858143"/>
            </a:xfrm>
            <a:prstGeom prst="rect">
              <a:avLst/>
            </a:prstGeom>
            <a:noFill/>
            <a:ln>
              <a:noFill/>
            </a:ln>
          </p:spPr>
          <p:txBody>
            <a:bodyPr spcFirstLastPara="1" wrap="square" lIns="156450" tIns="13950" rIns="13950" bIns="13950" anchor="ctr" anchorCtr="0">
              <a:noAutofit/>
            </a:bodyPr>
            <a:lstStyle/>
            <a:p>
              <a:pPr marL="228600" marR="0" lvl="1" indent="-228600" algn="l" rtl="0">
                <a:lnSpc>
                  <a:spcPct val="90000"/>
                </a:lnSpc>
                <a:spcBef>
                  <a:spcPts val="0"/>
                </a:spcBef>
                <a:spcAft>
                  <a:spcPts val="0"/>
                </a:spcAft>
                <a:buClr>
                  <a:srgbClr val="000000"/>
                </a:buClr>
                <a:buSzPts val="3000"/>
                <a:buFont typeface="Arial"/>
                <a:buNone/>
              </a:pPr>
              <a:r>
                <a:rPr lang="en-US" sz="2200" b="0" i="0" u="none" strike="noStrike" cap="none">
                  <a:solidFill>
                    <a:srgbClr val="000000"/>
                  </a:solidFill>
                  <a:latin typeface="Open Sans"/>
                  <a:ea typeface="Open Sans"/>
                  <a:cs typeface="Open Sans"/>
                  <a:sym typeface="Open Sans"/>
                </a:rPr>
                <a:t>Good only for English and difficult for other languages</a:t>
              </a:r>
              <a:endParaRPr sz="2200" b="0" i="0" u="none" strike="noStrike" cap="none">
                <a:solidFill>
                  <a:srgbClr val="000000"/>
                </a:solidFill>
                <a:latin typeface="Arial"/>
                <a:ea typeface="Arial"/>
                <a:cs typeface="Arial"/>
                <a:sym typeface="Arial"/>
              </a:endParaRPr>
            </a:p>
          </p:txBody>
        </p:sp>
      </p:gr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2521"/>
        <p:cNvGrpSpPr/>
        <p:nvPr/>
      </p:nvGrpSpPr>
      <p:grpSpPr>
        <a:xfrm>
          <a:off x="0" y="0"/>
          <a:ext cx="0" cy="0"/>
          <a:chOff x="0" y="0"/>
          <a:chExt cx="0" cy="0"/>
        </a:xfrm>
      </p:grpSpPr>
      <p:sp>
        <p:nvSpPr>
          <p:cNvPr id="2522" name="Google Shape;2522;p117"/>
          <p:cNvSpPr txBox="1">
            <a:spLocks noGrp="1"/>
          </p:cNvSpPr>
          <p:nvPr>
            <p:ph type="body" idx="1"/>
          </p:nvPr>
        </p:nvSpPr>
        <p:spPr>
          <a:xfrm>
            <a:off x="3913352" y="4201721"/>
            <a:ext cx="8429296" cy="740559"/>
          </a:xfrm>
          <a:prstGeom prst="rect">
            <a:avLst/>
          </a:prstGeom>
          <a:noFill/>
          <a:ln>
            <a:noFill/>
          </a:ln>
        </p:spPr>
        <p:txBody>
          <a:bodyPr spcFirstLastPara="1" wrap="square" lIns="91425" tIns="45700" rIns="91425" bIns="45700" anchor="t" anchorCtr="0">
            <a:normAutofit/>
          </a:bodyPr>
          <a:lstStyle/>
          <a:p>
            <a:pPr marL="457200" marR="0" lvl="0" indent="-228600" algn="ctr" rtl="0">
              <a:lnSpc>
                <a:spcPct val="100000"/>
              </a:lnSpc>
              <a:spcBef>
                <a:spcPts val="1000"/>
              </a:spcBef>
              <a:spcAft>
                <a:spcPts val="0"/>
              </a:spcAft>
              <a:buClr>
                <a:srgbClr val="FFFFFF"/>
              </a:buClr>
              <a:buSzPts val="2800"/>
              <a:buFont typeface="Arial"/>
              <a:buNone/>
            </a:pPr>
            <a:r>
              <a:rPr lang="en-US">
                <a:latin typeface="Open Sans ExtraBold"/>
                <a:ea typeface="Open Sans ExtraBold"/>
                <a:cs typeface="Open Sans ExtraBold"/>
                <a:sym typeface="Open Sans ExtraBold"/>
              </a:rPr>
              <a:t>Re</a:t>
            </a:r>
            <a:endParaRPr>
              <a:latin typeface="Open Sans ExtraBold"/>
              <a:ea typeface="Open Sans ExtraBold"/>
              <a:cs typeface="Open Sans ExtraBold"/>
              <a:sym typeface="Open Sans ExtraBold"/>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2527"/>
        <p:cNvGrpSpPr/>
        <p:nvPr/>
      </p:nvGrpSpPr>
      <p:grpSpPr>
        <a:xfrm>
          <a:off x="0" y="0"/>
          <a:ext cx="0" cy="0"/>
          <a:chOff x="0" y="0"/>
          <a:chExt cx="0" cy="0"/>
        </a:xfrm>
      </p:grpSpPr>
      <p:sp>
        <p:nvSpPr>
          <p:cNvPr id="2528" name="Google Shape;2528;p118"/>
          <p:cNvSpPr/>
          <p:nvPr/>
        </p:nvSpPr>
        <p:spPr>
          <a:xfrm>
            <a:off x="996972" y="1579822"/>
            <a:ext cx="12339888" cy="3476890"/>
          </a:xfrm>
          <a:prstGeom prst="roundRect">
            <a:avLst>
              <a:gd name="adj" fmla="val 16667"/>
            </a:avLst>
          </a:prstGeom>
          <a:solidFill>
            <a:schemeClr val="lt1"/>
          </a:solidFill>
          <a:ln w="25400" cap="flat" cmpd="sng">
            <a:solidFill>
              <a:srgbClr val="31538F"/>
            </a:solidFill>
            <a:prstDash val="solid"/>
            <a:round/>
            <a:headEnd type="none" w="sm" len="sm"/>
            <a:tailEnd type="none" w="sm" len="sm"/>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529" name="Google Shape;2529;p118"/>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800"/>
              <a:buNone/>
            </a:pPr>
            <a:r>
              <a:rPr lang="en-US">
                <a:latin typeface="Open Sans"/>
                <a:ea typeface="Open Sans"/>
                <a:cs typeface="Open Sans"/>
                <a:sym typeface="Open Sans"/>
              </a:rPr>
              <a:t>Re: Introduction</a:t>
            </a:r>
            <a:endParaRPr>
              <a:solidFill>
                <a:srgbClr val="3F3F3F"/>
              </a:solidFill>
              <a:latin typeface="Open Sans"/>
              <a:ea typeface="Open Sans"/>
              <a:cs typeface="Open Sans"/>
              <a:sym typeface="Open Sans"/>
            </a:endParaRPr>
          </a:p>
        </p:txBody>
      </p:sp>
      <p:sp>
        <p:nvSpPr>
          <p:cNvPr id="2530" name="Google Shape;2530;p118"/>
          <p:cNvSpPr txBox="1"/>
          <p:nvPr/>
        </p:nvSpPr>
        <p:spPr>
          <a:xfrm>
            <a:off x="1154354" y="1785595"/>
            <a:ext cx="13050000" cy="2976136"/>
          </a:xfrm>
          <a:prstGeom prst="rect">
            <a:avLst/>
          </a:prstGeom>
          <a:noFill/>
          <a:ln>
            <a:noFill/>
          </a:ln>
        </p:spPr>
        <p:txBody>
          <a:bodyPr spcFirstLastPara="1" wrap="square" lIns="91425" tIns="91425" rIns="91425" bIns="91425" anchor="t" anchorCtr="0">
            <a:noAutofit/>
          </a:bodyPr>
          <a:lstStyle/>
          <a:p>
            <a:pPr marL="342900" marR="0" lvl="0" indent="-152400" algn="l" rtl="0">
              <a:lnSpc>
                <a:spcPct val="100000"/>
              </a:lnSpc>
              <a:spcBef>
                <a:spcPts val="0"/>
              </a:spcBef>
              <a:spcAft>
                <a:spcPts val="0"/>
              </a:spcAft>
              <a:buClr>
                <a:srgbClr val="000000"/>
              </a:buClr>
              <a:buSzPts val="3000"/>
              <a:buFont typeface="Arial"/>
              <a:buNone/>
            </a:pPr>
            <a:endParaRPr sz="2200" b="0" i="0" u="none" strike="noStrike" cap="none">
              <a:solidFill>
                <a:schemeClr val="dk1"/>
              </a:solidFill>
              <a:latin typeface="Open Sans"/>
              <a:ea typeface="Open Sans"/>
              <a:cs typeface="Open Sans"/>
              <a:sym typeface="Open Sans"/>
            </a:endParaRPr>
          </a:p>
          <a:p>
            <a:pPr marL="381000" marR="0" lvl="0" indent="-342900" algn="l" rtl="0">
              <a:lnSpc>
                <a:spcPct val="100000"/>
              </a:lnSpc>
              <a:spcBef>
                <a:spcPts val="0"/>
              </a:spcBef>
              <a:spcAft>
                <a:spcPts val="0"/>
              </a:spcAft>
              <a:buClr>
                <a:srgbClr val="000000"/>
              </a:buClr>
              <a:buSzPts val="3000"/>
              <a:buFont typeface="Arial"/>
              <a:buChar char="•"/>
            </a:pPr>
            <a:r>
              <a:rPr lang="en-US" sz="2200" b="0" i="0" u="none" strike="noStrike" cap="none">
                <a:solidFill>
                  <a:schemeClr val="dk1"/>
                </a:solidFill>
                <a:latin typeface="Open Sans"/>
                <a:ea typeface="Open Sans"/>
                <a:cs typeface="Open Sans"/>
                <a:sym typeface="Open Sans"/>
              </a:rPr>
              <a:t>Re is an inbuilt library which comes with python.</a:t>
            </a:r>
            <a:endParaRPr sz="2200" b="0" i="0" u="none" strike="noStrike" cap="none">
              <a:solidFill>
                <a:schemeClr val="dk1"/>
              </a:solidFill>
              <a:latin typeface="Open Sans"/>
              <a:ea typeface="Open Sans"/>
              <a:cs typeface="Open Sans"/>
              <a:sym typeface="Open Sans"/>
            </a:endParaRPr>
          </a:p>
          <a:p>
            <a:pPr marL="800100" marR="0" lvl="0" indent="-203200" algn="l" rtl="0">
              <a:lnSpc>
                <a:spcPct val="100000"/>
              </a:lnSpc>
              <a:spcBef>
                <a:spcPts val="0"/>
              </a:spcBef>
              <a:spcAft>
                <a:spcPts val="0"/>
              </a:spcAft>
              <a:buClr>
                <a:srgbClr val="000000"/>
              </a:buClr>
              <a:buSzPts val="2200"/>
              <a:buFont typeface="Arial"/>
              <a:buNone/>
            </a:pPr>
            <a:endParaRPr sz="2200" b="0" i="0" u="none" strike="noStrike" cap="none">
              <a:solidFill>
                <a:schemeClr val="dk1"/>
              </a:solidFill>
              <a:latin typeface="Open Sans"/>
              <a:ea typeface="Open Sans"/>
              <a:cs typeface="Open Sans"/>
              <a:sym typeface="Open Sans"/>
            </a:endParaRPr>
          </a:p>
          <a:p>
            <a:pPr marL="381000" marR="0" lvl="0" indent="-342900" algn="l" rtl="0">
              <a:lnSpc>
                <a:spcPct val="100000"/>
              </a:lnSpc>
              <a:spcBef>
                <a:spcPts val="0"/>
              </a:spcBef>
              <a:spcAft>
                <a:spcPts val="0"/>
              </a:spcAft>
              <a:buClr>
                <a:srgbClr val="000000"/>
              </a:buClr>
              <a:buSzPts val="3000"/>
              <a:buFont typeface="Arial"/>
              <a:buChar char="•"/>
            </a:pPr>
            <a:r>
              <a:rPr lang="en-US" sz="2200" b="0" i="0" u="none" strike="noStrike" cap="none">
                <a:solidFill>
                  <a:schemeClr val="dk1"/>
                </a:solidFill>
                <a:latin typeface="Open Sans"/>
                <a:ea typeface="Open Sans"/>
                <a:cs typeface="Open Sans"/>
                <a:sym typeface="Open Sans"/>
              </a:rPr>
              <a:t>It uses a set of symbols to identify the patterns from the text.</a:t>
            </a:r>
            <a:endParaRPr sz="2200" b="0" i="0" u="none" strike="noStrike" cap="none">
              <a:solidFill>
                <a:schemeClr val="dk1"/>
              </a:solidFill>
              <a:latin typeface="Open Sans"/>
              <a:ea typeface="Open Sans"/>
              <a:cs typeface="Open Sans"/>
              <a:sym typeface="Open Sans"/>
            </a:endParaRPr>
          </a:p>
          <a:p>
            <a:pPr marL="457200" marR="0" lvl="0" indent="0" algn="l" rtl="0">
              <a:lnSpc>
                <a:spcPct val="100000"/>
              </a:lnSpc>
              <a:spcBef>
                <a:spcPts val="0"/>
              </a:spcBef>
              <a:spcAft>
                <a:spcPts val="0"/>
              </a:spcAft>
              <a:buClr>
                <a:srgbClr val="000000"/>
              </a:buClr>
              <a:buSzPts val="2200"/>
              <a:buFont typeface="Arial"/>
              <a:buNone/>
            </a:pPr>
            <a:r>
              <a:rPr lang="en-US" sz="2200" b="0" i="0" u="none" strike="noStrike" cap="none">
                <a:solidFill>
                  <a:schemeClr val="dk1"/>
                </a:solidFill>
                <a:latin typeface="Open Sans"/>
                <a:ea typeface="Open Sans"/>
                <a:cs typeface="Open Sans"/>
                <a:sym typeface="Open Sans"/>
              </a:rPr>
              <a:t>Example: email address </a:t>
            </a:r>
            <a:r>
              <a:rPr lang="en-US" sz="2200" b="1" i="0" u="none" strike="noStrike" cap="none">
                <a:solidFill>
                  <a:schemeClr val="dk1"/>
                </a:solidFill>
                <a:latin typeface="Open Sans"/>
                <a:ea typeface="Open Sans"/>
                <a:cs typeface="Open Sans"/>
                <a:sym typeface="Open Sans"/>
              </a:rPr>
              <a:t>^([a-zA-Z0-9_\-\.]+)@([a-zA-Z0-9_\-\.]+)\.([a-zA-Z]{2,5})$</a:t>
            </a:r>
            <a:endParaRPr sz="2200" b="1" i="0" u="none" strike="noStrike" cap="none">
              <a:solidFill>
                <a:schemeClr val="dk1"/>
              </a:solidFill>
              <a:latin typeface="Open Sans"/>
              <a:ea typeface="Open Sans"/>
              <a:cs typeface="Open Sans"/>
              <a:sym typeface="Open Sans"/>
            </a:endParaRPr>
          </a:p>
          <a:p>
            <a:pPr marL="800100" marR="0" lvl="0" indent="-203200" algn="l" rtl="0">
              <a:lnSpc>
                <a:spcPct val="100000"/>
              </a:lnSpc>
              <a:spcBef>
                <a:spcPts val="0"/>
              </a:spcBef>
              <a:spcAft>
                <a:spcPts val="0"/>
              </a:spcAft>
              <a:buClr>
                <a:srgbClr val="000000"/>
              </a:buClr>
              <a:buSzPts val="2200"/>
              <a:buFont typeface="Arial"/>
              <a:buNone/>
            </a:pPr>
            <a:endParaRPr sz="2200" b="0" i="0" u="none" strike="noStrike" cap="none">
              <a:solidFill>
                <a:schemeClr val="dk1"/>
              </a:solidFill>
              <a:latin typeface="Open Sans"/>
              <a:ea typeface="Open Sans"/>
              <a:cs typeface="Open Sans"/>
              <a:sym typeface="Open Sans"/>
            </a:endParaRPr>
          </a:p>
          <a:p>
            <a:pPr marL="381000" marR="0" lvl="0" indent="-342900" algn="l" rtl="0">
              <a:lnSpc>
                <a:spcPct val="100000"/>
              </a:lnSpc>
              <a:spcBef>
                <a:spcPts val="0"/>
              </a:spcBef>
              <a:spcAft>
                <a:spcPts val="0"/>
              </a:spcAft>
              <a:buClr>
                <a:srgbClr val="000000"/>
              </a:buClr>
              <a:buSzPts val="3000"/>
              <a:buFont typeface="Arial"/>
              <a:buChar char="•"/>
            </a:pPr>
            <a:r>
              <a:rPr lang="en-US" sz="2200" b="0" i="0" u="none" strike="noStrike" cap="none">
                <a:solidFill>
                  <a:schemeClr val="dk1"/>
                </a:solidFill>
                <a:latin typeface="Open Sans"/>
                <a:ea typeface="Open Sans"/>
                <a:cs typeface="Open Sans"/>
                <a:sym typeface="Open Sans"/>
              </a:rPr>
              <a:t>It is used in information retrieval: </a:t>
            </a:r>
            <a:r>
              <a:rPr lang="en-US" sz="2200" b="1" i="0" u="none" strike="noStrike" cap="none">
                <a:solidFill>
                  <a:schemeClr val="dk1"/>
                </a:solidFill>
                <a:latin typeface="Open Sans"/>
                <a:ea typeface="Open Sans"/>
                <a:cs typeface="Open Sans"/>
                <a:sym typeface="Open Sans"/>
              </a:rPr>
              <a:t>import nltk</a:t>
            </a:r>
            <a:endParaRPr sz="2200" b="1" i="0" u="none" strike="noStrike" cap="none">
              <a:solidFill>
                <a:schemeClr val="dk1"/>
              </a:solidFill>
              <a:latin typeface="Open Sans"/>
              <a:ea typeface="Open Sans"/>
              <a:cs typeface="Open Sans"/>
              <a:sym typeface="Open Sans"/>
            </a:endParaRPr>
          </a:p>
          <a:p>
            <a:pPr marL="342900" marR="0" lvl="0" indent="-203200" algn="l" rtl="0">
              <a:lnSpc>
                <a:spcPct val="100000"/>
              </a:lnSpc>
              <a:spcBef>
                <a:spcPts val="0"/>
              </a:spcBef>
              <a:spcAft>
                <a:spcPts val="0"/>
              </a:spcAft>
              <a:buClr>
                <a:srgbClr val="000000"/>
              </a:buClr>
              <a:buSzPts val="2200"/>
              <a:buFont typeface="Arial"/>
              <a:buNone/>
            </a:pPr>
            <a:endParaRPr sz="2200" b="0" i="0" u="none" strike="noStrike" cap="none">
              <a:solidFill>
                <a:schemeClr val="dk1"/>
              </a:solidFill>
              <a:latin typeface="Open Sans"/>
              <a:ea typeface="Open Sans"/>
              <a:cs typeface="Open Sans"/>
              <a:sym typeface="Open Sans"/>
            </a:endParaRPr>
          </a:p>
        </p:txBody>
      </p:sp>
      <p:sp>
        <p:nvSpPr>
          <p:cNvPr id="2531" name="Google Shape;2531;p118"/>
          <p:cNvSpPr txBox="1"/>
          <p:nvPr/>
        </p:nvSpPr>
        <p:spPr>
          <a:xfrm>
            <a:off x="1154354" y="5779059"/>
            <a:ext cx="6446182" cy="837905"/>
          </a:xfrm>
          <a:prstGeom prst="rect">
            <a:avLst/>
          </a:pr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rgbClr val="FFFFFF"/>
                </a:solidFill>
                <a:latin typeface="Open Sans"/>
                <a:ea typeface="Open Sans"/>
                <a:cs typeface="Open Sans"/>
                <a:sym typeface="Open Sans"/>
              </a:rPr>
              <a:t>import re</a:t>
            </a:r>
            <a:endParaRPr sz="2400" b="0" i="0" u="none" strike="noStrike" cap="none">
              <a:solidFill>
                <a:srgbClr val="FFFFFF"/>
              </a:solidFill>
              <a:latin typeface="Open Sans"/>
              <a:ea typeface="Open Sans"/>
              <a:cs typeface="Open Sans"/>
              <a:sym typeface="Open Sans"/>
            </a:endParaRPr>
          </a:p>
        </p:txBody>
      </p:sp>
      <p:pic>
        <p:nvPicPr>
          <p:cNvPr id="2532" name="Google Shape;2532;p118"/>
          <p:cNvPicPr preferRelativeResize="0"/>
          <p:nvPr/>
        </p:nvPicPr>
        <p:blipFill rotWithShape="1">
          <a:blip r:embed="rId3">
            <a:alphaModFix/>
          </a:blip>
          <a:srcRect/>
          <a:stretch/>
        </p:blipFill>
        <p:spPr>
          <a:xfrm>
            <a:off x="5534279" y="495540"/>
            <a:ext cx="5200785" cy="686618"/>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sp>
        <p:nvSpPr>
          <p:cNvPr id="421" name="Google Shape;421;p66"/>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800"/>
              <a:buNone/>
            </a:pPr>
            <a:r>
              <a:rPr lang="en-US">
                <a:latin typeface="Open Sans"/>
                <a:ea typeface="Open Sans"/>
                <a:cs typeface="Open Sans"/>
                <a:sym typeface="Open Sans"/>
              </a:rPr>
              <a:t>Human Language</a:t>
            </a:r>
            <a:endParaRPr>
              <a:solidFill>
                <a:srgbClr val="3F3F3F"/>
              </a:solidFill>
              <a:latin typeface="Open Sans"/>
              <a:ea typeface="Open Sans"/>
              <a:cs typeface="Open Sans"/>
              <a:sym typeface="Open Sans"/>
            </a:endParaRPr>
          </a:p>
        </p:txBody>
      </p:sp>
      <p:sp>
        <p:nvSpPr>
          <p:cNvPr id="422" name="Google Shape;422;p66"/>
          <p:cNvSpPr/>
          <p:nvPr/>
        </p:nvSpPr>
        <p:spPr>
          <a:xfrm>
            <a:off x="7030596" y="3427141"/>
            <a:ext cx="531300" cy="1051500"/>
          </a:xfrm>
          <a:prstGeom prst="downArrow">
            <a:avLst>
              <a:gd name="adj1" fmla="val 50000"/>
              <a:gd name="adj2" fmla="val 50000"/>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Open Sans"/>
              <a:ea typeface="Open Sans"/>
              <a:cs typeface="Open Sans"/>
              <a:sym typeface="Open Sans"/>
            </a:endParaRPr>
          </a:p>
        </p:txBody>
      </p:sp>
      <p:sp>
        <p:nvSpPr>
          <p:cNvPr id="423" name="Google Shape;423;p66"/>
          <p:cNvSpPr/>
          <p:nvPr/>
        </p:nvSpPr>
        <p:spPr>
          <a:xfrm>
            <a:off x="7030596" y="5574148"/>
            <a:ext cx="531300" cy="1051500"/>
          </a:xfrm>
          <a:prstGeom prst="downArrow">
            <a:avLst>
              <a:gd name="adj1" fmla="val 50000"/>
              <a:gd name="adj2" fmla="val 50000"/>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Open Sans"/>
              <a:ea typeface="Open Sans"/>
              <a:cs typeface="Open Sans"/>
              <a:sym typeface="Open Sans"/>
            </a:endParaRPr>
          </a:p>
        </p:txBody>
      </p:sp>
      <p:sp>
        <p:nvSpPr>
          <p:cNvPr id="424" name="Google Shape;424;p66"/>
          <p:cNvSpPr/>
          <p:nvPr/>
        </p:nvSpPr>
        <p:spPr>
          <a:xfrm>
            <a:off x="9506248" y="6948645"/>
            <a:ext cx="2520300" cy="485700"/>
          </a:xfrm>
          <a:prstGeom prst="rightArrow">
            <a:avLst>
              <a:gd name="adj1" fmla="val 50000"/>
              <a:gd name="adj2" fmla="val 50000"/>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Open Sans"/>
              <a:ea typeface="Open Sans"/>
              <a:cs typeface="Open Sans"/>
              <a:sym typeface="Open Sans"/>
            </a:endParaRPr>
          </a:p>
        </p:txBody>
      </p:sp>
      <p:pic>
        <p:nvPicPr>
          <p:cNvPr id="425" name="Google Shape;425;p66"/>
          <p:cNvPicPr preferRelativeResize="0"/>
          <p:nvPr/>
        </p:nvPicPr>
        <p:blipFill rotWithShape="1">
          <a:blip r:embed="rId3">
            <a:alphaModFix/>
          </a:blip>
          <a:srcRect/>
          <a:stretch/>
        </p:blipFill>
        <p:spPr>
          <a:xfrm>
            <a:off x="5511977" y="535245"/>
            <a:ext cx="5200785" cy="567453"/>
          </a:xfrm>
          <a:prstGeom prst="rect">
            <a:avLst/>
          </a:prstGeom>
          <a:noFill/>
          <a:ln>
            <a:noFill/>
          </a:ln>
        </p:spPr>
      </p:pic>
      <p:sp>
        <p:nvSpPr>
          <p:cNvPr id="426" name="Google Shape;426;p66"/>
          <p:cNvSpPr/>
          <p:nvPr/>
        </p:nvSpPr>
        <p:spPr>
          <a:xfrm>
            <a:off x="5559128" y="2504724"/>
            <a:ext cx="3434575" cy="755968"/>
          </a:xfrm>
          <a:prstGeom prst="roundRect">
            <a:avLst>
              <a:gd name="adj" fmla="val 16667"/>
            </a:avLst>
          </a:prstGeom>
          <a:solidFill>
            <a:schemeClr val="accent1"/>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Alphabets</a:t>
            </a:r>
            <a:endParaRPr sz="1400" b="0" i="0" u="none" strike="noStrike" cap="none">
              <a:solidFill>
                <a:srgbClr val="000000"/>
              </a:solidFill>
              <a:latin typeface="Arial"/>
              <a:ea typeface="Arial"/>
              <a:cs typeface="Arial"/>
              <a:sym typeface="Arial"/>
            </a:endParaRPr>
          </a:p>
        </p:txBody>
      </p:sp>
      <p:sp>
        <p:nvSpPr>
          <p:cNvPr id="427" name="Google Shape;427;p66"/>
          <p:cNvSpPr/>
          <p:nvPr/>
        </p:nvSpPr>
        <p:spPr>
          <a:xfrm>
            <a:off x="5578958" y="4645090"/>
            <a:ext cx="3434575" cy="755968"/>
          </a:xfrm>
          <a:prstGeom prst="roundRect">
            <a:avLst>
              <a:gd name="adj" fmla="val 16667"/>
            </a:avLst>
          </a:prstGeom>
          <a:solidFill>
            <a:schemeClr val="accent1"/>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Word: Combination of Alphabets</a:t>
            </a:r>
            <a:endParaRPr sz="1400" b="0" i="0" u="none" strike="noStrike" cap="none">
              <a:solidFill>
                <a:srgbClr val="000000"/>
              </a:solidFill>
              <a:latin typeface="Arial"/>
              <a:ea typeface="Arial"/>
              <a:cs typeface="Arial"/>
              <a:sym typeface="Arial"/>
            </a:endParaRPr>
          </a:p>
        </p:txBody>
      </p:sp>
      <p:sp>
        <p:nvSpPr>
          <p:cNvPr id="428" name="Google Shape;428;p66"/>
          <p:cNvSpPr/>
          <p:nvPr/>
        </p:nvSpPr>
        <p:spPr>
          <a:xfrm>
            <a:off x="5578958" y="6813511"/>
            <a:ext cx="3434575" cy="755968"/>
          </a:xfrm>
          <a:prstGeom prst="roundRect">
            <a:avLst>
              <a:gd name="adj" fmla="val 16667"/>
            </a:avLst>
          </a:prstGeom>
          <a:solidFill>
            <a:schemeClr val="accent1"/>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Sentence: Combination of Words</a:t>
            </a:r>
            <a:endParaRPr sz="1400" b="0" i="0" u="none" strike="noStrike" cap="none">
              <a:solidFill>
                <a:srgbClr val="000000"/>
              </a:solidFill>
              <a:latin typeface="Arial"/>
              <a:ea typeface="Arial"/>
              <a:cs typeface="Arial"/>
              <a:sym typeface="Arial"/>
            </a:endParaRPr>
          </a:p>
        </p:txBody>
      </p:sp>
      <p:sp>
        <p:nvSpPr>
          <p:cNvPr id="429" name="Google Shape;429;p66"/>
          <p:cNvSpPr/>
          <p:nvPr/>
        </p:nvSpPr>
        <p:spPr>
          <a:xfrm>
            <a:off x="12405273" y="6813511"/>
            <a:ext cx="3434575" cy="755968"/>
          </a:xfrm>
          <a:prstGeom prst="roundRect">
            <a:avLst>
              <a:gd name="adj" fmla="val 16667"/>
            </a:avLst>
          </a:prstGeom>
          <a:solidFill>
            <a:schemeClr val="accent1"/>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Meaningful Sentence</a:t>
            </a:r>
            <a:endParaRPr sz="1400" b="0" i="0" u="none" strike="noStrike" cap="none">
              <a:solidFill>
                <a:srgbClr val="000000"/>
              </a:solidFill>
              <a:latin typeface="Arial"/>
              <a:ea typeface="Arial"/>
              <a:cs typeface="Arial"/>
              <a:sym typeface="Arial"/>
            </a:endParaRPr>
          </a:p>
        </p:txBody>
      </p:sp>
      <p:sp>
        <p:nvSpPr>
          <p:cNvPr id="430" name="Google Shape;430;p66"/>
          <p:cNvSpPr txBox="1"/>
          <p:nvPr/>
        </p:nvSpPr>
        <p:spPr>
          <a:xfrm>
            <a:off x="9259018" y="6521695"/>
            <a:ext cx="3076091" cy="43084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dk1"/>
                </a:solidFill>
                <a:latin typeface="Open Sans"/>
                <a:ea typeface="Open Sans"/>
                <a:cs typeface="Open Sans"/>
                <a:sym typeface="Open Sans"/>
              </a:rPr>
              <a:t>Apply Grammar Rules</a:t>
            </a:r>
            <a:endParaRPr sz="2200" b="0" i="0" u="none" strike="noStrike" cap="none">
              <a:solidFill>
                <a:schemeClr val="dk1"/>
              </a:solidFill>
              <a:latin typeface="Open Sans"/>
              <a:ea typeface="Open Sans"/>
              <a:cs typeface="Open Sans"/>
              <a:sym typeface="Open Sans"/>
            </a:endParaRPr>
          </a:p>
        </p:txBody>
      </p:sp>
      <p:sp>
        <p:nvSpPr>
          <p:cNvPr id="431" name="Google Shape;431;p66"/>
          <p:cNvSpPr/>
          <p:nvPr/>
        </p:nvSpPr>
        <p:spPr>
          <a:xfrm>
            <a:off x="982443" y="2332407"/>
            <a:ext cx="3122341" cy="1620484"/>
          </a:xfrm>
          <a:prstGeom prst="roundRect">
            <a:avLst>
              <a:gd name="adj" fmla="val 16667"/>
            </a:avLst>
          </a:prstGeom>
          <a:solidFill>
            <a:schemeClr val="accent1"/>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Open Sans"/>
                <a:ea typeface="Open Sans"/>
                <a:cs typeface="Open Sans"/>
                <a:sym typeface="Open Sans"/>
              </a:rPr>
              <a:t>To understand NLP, let us first understand the human language.</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2537"/>
        <p:cNvGrpSpPr/>
        <p:nvPr/>
      </p:nvGrpSpPr>
      <p:grpSpPr>
        <a:xfrm>
          <a:off x="0" y="0"/>
          <a:ext cx="0" cy="0"/>
          <a:chOff x="0" y="0"/>
          <a:chExt cx="0" cy="0"/>
        </a:xfrm>
      </p:grpSpPr>
      <p:sp>
        <p:nvSpPr>
          <p:cNvPr id="2538" name="Google Shape;2538;p119"/>
          <p:cNvSpPr txBox="1">
            <a:spLocks noGrp="1"/>
          </p:cNvSpPr>
          <p:nvPr>
            <p:ph type="title"/>
          </p:nvPr>
        </p:nvSpPr>
        <p:spPr>
          <a:xfrm>
            <a:off x="812800" y="436395"/>
            <a:ext cx="10666185" cy="665045"/>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4400"/>
              <a:buNone/>
            </a:pPr>
            <a:r>
              <a:rPr lang="en-US">
                <a:solidFill>
                  <a:schemeClr val="lt1"/>
                </a:solidFill>
                <a:latin typeface="Open Sans"/>
                <a:ea typeface="Open Sans"/>
                <a:cs typeface="Open Sans"/>
                <a:sym typeface="Open Sans"/>
              </a:rPr>
              <a:t>Text Processing Using Stemming and Regular Expression</a:t>
            </a:r>
            <a:endParaRPr/>
          </a:p>
        </p:txBody>
      </p:sp>
      <p:sp>
        <p:nvSpPr>
          <p:cNvPr id="2539" name="Google Shape;2539;p119"/>
          <p:cNvSpPr txBox="1"/>
          <p:nvPr/>
        </p:nvSpPr>
        <p:spPr>
          <a:xfrm>
            <a:off x="955292" y="2567700"/>
            <a:ext cx="13616846" cy="86087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a:solidFill>
                  <a:schemeClr val="dk1"/>
                </a:solidFill>
                <a:latin typeface="Open Sans"/>
                <a:ea typeface="Open Sans"/>
                <a:cs typeface="Open Sans"/>
                <a:sym typeface="Open Sans"/>
              </a:rPr>
              <a:t>Problem Statement: </a:t>
            </a:r>
            <a:r>
              <a:rPr lang="en-US" sz="2200" b="0" i="0" u="none" strike="noStrike" cap="none">
                <a:solidFill>
                  <a:srgbClr val="3F3F3F"/>
                </a:solidFill>
                <a:latin typeface="Open Sans"/>
                <a:ea typeface="Open Sans"/>
                <a:cs typeface="Open Sans"/>
                <a:sym typeface="Open Sans"/>
              </a:rPr>
              <a:t>Demonstrate text processing using stemming and regular expression.</a:t>
            </a:r>
            <a:endParaRPr sz="1400" b="0" i="0" u="none" strike="noStrike" cap="none">
              <a:solidFill>
                <a:srgbClr val="000000"/>
              </a:solidFill>
              <a:latin typeface="Arial"/>
              <a:ea typeface="Arial"/>
              <a:cs typeface="Arial"/>
              <a:sym typeface="Arial"/>
            </a:endParaRPr>
          </a:p>
        </p:txBody>
      </p:sp>
      <p:sp>
        <p:nvSpPr>
          <p:cNvPr id="2540" name="Google Shape;2540;p119"/>
          <p:cNvSpPr txBox="1"/>
          <p:nvPr/>
        </p:nvSpPr>
        <p:spPr>
          <a:xfrm>
            <a:off x="964640" y="3343200"/>
            <a:ext cx="13152600" cy="12288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rgbClr val="000000"/>
              </a:buClr>
              <a:buSzPts val="2200"/>
              <a:buFont typeface="Arial"/>
              <a:buNone/>
            </a:pPr>
            <a:r>
              <a:rPr lang="en-US" sz="2200" b="1" i="0" u="none" strike="noStrike" cap="none">
                <a:solidFill>
                  <a:schemeClr val="dk1"/>
                </a:solidFill>
                <a:latin typeface="Open Sans"/>
                <a:ea typeface="Open Sans"/>
                <a:cs typeface="Open Sans"/>
                <a:sym typeface="Open Sans"/>
              </a:rPr>
              <a:t>Access: </a:t>
            </a:r>
            <a:r>
              <a:rPr lang="en-US" sz="2200" b="0" i="0" u="none" strike="noStrike" cap="none">
                <a:solidFill>
                  <a:schemeClr val="dk1"/>
                </a:solidFill>
                <a:latin typeface="Open Sans"/>
                <a:ea typeface="Open Sans"/>
                <a:cs typeface="Open Sans"/>
                <a:sym typeface="Open Sans"/>
              </a:rPr>
              <a:t>Click on the </a:t>
            </a:r>
            <a:r>
              <a:rPr lang="en-US" sz="2200" b="1" i="0" u="none" strike="noStrike" cap="none">
                <a:solidFill>
                  <a:schemeClr val="dk1"/>
                </a:solidFill>
                <a:latin typeface="Open Sans"/>
                <a:ea typeface="Open Sans"/>
                <a:cs typeface="Open Sans"/>
                <a:sym typeface="Open Sans"/>
              </a:rPr>
              <a:t>Practice</a:t>
            </a:r>
            <a:r>
              <a:rPr lang="en-US" sz="2200" b="0" i="0" u="none" strike="noStrike" cap="none">
                <a:solidFill>
                  <a:schemeClr val="dk1"/>
                </a:solidFill>
                <a:latin typeface="Open Sans"/>
                <a:ea typeface="Open Sans"/>
                <a:cs typeface="Open Sans"/>
                <a:sym typeface="Open Sans"/>
              </a:rPr>
              <a:t> </a:t>
            </a:r>
            <a:r>
              <a:rPr lang="en-US" sz="2200" b="1" i="0" u="none" strike="noStrike" cap="none">
                <a:solidFill>
                  <a:schemeClr val="dk1"/>
                </a:solidFill>
                <a:latin typeface="Open Sans"/>
                <a:ea typeface="Open Sans"/>
                <a:cs typeface="Open Sans"/>
                <a:sym typeface="Open Sans"/>
              </a:rPr>
              <a:t>Labs</a:t>
            </a:r>
            <a:r>
              <a:rPr lang="en-US" sz="2200" b="0" i="0" u="none" strike="noStrike" cap="none">
                <a:solidFill>
                  <a:schemeClr val="dk1"/>
                </a:solidFill>
                <a:latin typeface="Open Sans"/>
                <a:ea typeface="Open Sans"/>
                <a:cs typeface="Open Sans"/>
                <a:sym typeface="Open Sans"/>
              </a:rPr>
              <a:t> tab on the left side panel of the LMS. Copy or note the username and password that is generated. Click on the </a:t>
            </a:r>
            <a:r>
              <a:rPr lang="en-US" sz="2200" b="1" i="0" u="none" strike="noStrike" cap="none">
                <a:solidFill>
                  <a:schemeClr val="dk1"/>
                </a:solidFill>
                <a:latin typeface="Open Sans"/>
                <a:ea typeface="Open Sans"/>
                <a:cs typeface="Open Sans"/>
                <a:sym typeface="Open Sans"/>
              </a:rPr>
              <a:t>Launch Lab</a:t>
            </a:r>
            <a:r>
              <a:rPr lang="en-US" sz="2200" b="0" i="0" u="none" strike="noStrike" cap="none">
                <a:solidFill>
                  <a:schemeClr val="dk1"/>
                </a:solidFill>
                <a:latin typeface="Open Sans"/>
                <a:ea typeface="Open Sans"/>
                <a:cs typeface="Open Sans"/>
                <a:sym typeface="Open Sans"/>
              </a:rPr>
              <a:t> button. On the page that appears, enter the username and password in the respective fields, and click </a:t>
            </a:r>
            <a:r>
              <a:rPr lang="en-US" sz="2200" b="1" i="0" u="none" strike="noStrike" cap="none">
                <a:solidFill>
                  <a:schemeClr val="dk1"/>
                </a:solidFill>
                <a:latin typeface="Open Sans"/>
                <a:ea typeface="Open Sans"/>
                <a:cs typeface="Open Sans"/>
                <a:sym typeface="Open Sans"/>
              </a:rPr>
              <a:t>Login</a:t>
            </a:r>
            <a:r>
              <a:rPr lang="en-US" sz="2200" b="0" i="0" u="none" strike="noStrike" cap="none">
                <a:solidFill>
                  <a:schemeClr val="dk1"/>
                </a:solidFill>
                <a:latin typeface="Open Sans"/>
                <a:ea typeface="Open Sans"/>
                <a:cs typeface="Open Sans"/>
                <a:sym typeface="Open Sans"/>
              </a:rPr>
              <a:t>.</a:t>
            </a:r>
            <a:endParaRPr sz="2200" b="0" i="0" u="none" strike="noStrike" cap="none">
              <a:solidFill>
                <a:schemeClr val="dk1"/>
              </a:solidFill>
              <a:latin typeface="Open Sans"/>
              <a:ea typeface="Open Sans"/>
              <a:cs typeface="Open Sans"/>
              <a:sym typeface="Open Sans"/>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6C1382D-B7E1-40D9-9601-BB0CB8BF2928}"/>
              </a:ext>
            </a:extLst>
          </p:cNvPr>
          <p:cNvSpPr>
            <a:spLocks noGrp="1"/>
          </p:cNvSpPr>
          <p:nvPr>
            <p:ph type="title"/>
          </p:nvPr>
        </p:nvSpPr>
        <p:spPr/>
        <p:txBody>
          <a:bodyPr/>
          <a:lstStyle/>
          <a:p>
            <a:r>
              <a:rPr lang="en-US" dirty="0"/>
              <a:t>Tweets Cleanup and Analysis Using Regular Expressions</a:t>
            </a:r>
          </a:p>
        </p:txBody>
      </p:sp>
      <p:sp>
        <p:nvSpPr>
          <p:cNvPr id="5" name="Text Placeholder 4">
            <a:extLst>
              <a:ext uri="{FF2B5EF4-FFF2-40B4-BE49-F238E27FC236}">
                <a16:creationId xmlns:a16="http://schemas.microsoft.com/office/drawing/2014/main" id="{79B3B789-03C4-4DAD-B5C6-C4153E46C601}"/>
              </a:ext>
            </a:extLst>
          </p:cNvPr>
          <p:cNvSpPr>
            <a:spLocks noGrp="1"/>
          </p:cNvSpPr>
          <p:nvPr>
            <p:ph type="body" idx="1"/>
          </p:nvPr>
        </p:nvSpPr>
        <p:spPr/>
        <p:txBody>
          <a:bodyPr/>
          <a:lstStyle/>
          <a:p>
            <a:r>
              <a:rPr lang="en-US" b="1" dirty="0"/>
              <a:t>Objective: </a:t>
            </a:r>
            <a:r>
              <a:rPr lang="en-US" dirty="0"/>
              <a:t>Use regular expressions to work with messy tweets data: clean up the data, extract hashtags, analyze the most popular hashtags that occur along with a target hashtag (#economy).</a:t>
            </a:r>
          </a:p>
          <a:p>
            <a:r>
              <a:rPr lang="en-US" b="1" dirty="0"/>
              <a:t>Problem Statement: </a:t>
            </a:r>
            <a:r>
              <a:rPr lang="en-US" dirty="0"/>
              <a:t>Social media is a gold mine of information.</a:t>
            </a:r>
            <a:r>
              <a:rPr lang="en-US" b="1" dirty="0"/>
              <a:t> </a:t>
            </a:r>
            <a:r>
              <a:rPr lang="en-US" dirty="0"/>
              <a:t>Brands, governments, or anyone  can leverage their business with the help of the information contained. It can be information on the sentiments for a brand, or the themes being spoken about , or the associated trends for a particular hashtag. In this project, we   will work on the tweets on Twitter. We will find  other hashtags that occur frequently with our target hashtag. This will give us an understanding of which  other topics people are associating this hashtag with.</a:t>
            </a:r>
          </a:p>
        </p:txBody>
      </p:sp>
    </p:spTree>
    <p:extLst>
      <p:ext uri="{BB962C8B-B14F-4D97-AF65-F5344CB8AC3E}">
        <p14:creationId xmlns:p14="http://schemas.microsoft.com/office/powerpoint/2010/main" val="382383202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2544"/>
        <p:cNvGrpSpPr/>
        <p:nvPr/>
      </p:nvGrpSpPr>
      <p:grpSpPr>
        <a:xfrm>
          <a:off x="0" y="0"/>
          <a:ext cx="0" cy="0"/>
          <a:chOff x="0" y="0"/>
          <a:chExt cx="0" cy="0"/>
        </a:xfrm>
      </p:grpSpPr>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2548"/>
        <p:cNvGrpSpPr/>
        <p:nvPr/>
      </p:nvGrpSpPr>
      <p:grpSpPr>
        <a:xfrm>
          <a:off x="0" y="0"/>
          <a:ext cx="0" cy="0"/>
          <a:chOff x="0" y="0"/>
          <a:chExt cx="0" cy="0"/>
        </a:xfrm>
      </p:grpSpPr>
      <p:sp>
        <p:nvSpPr>
          <p:cNvPr id="2549" name="Google Shape;2549;p28"/>
          <p:cNvSpPr txBox="1">
            <a:spLocks noGrp="1"/>
          </p:cNvSpPr>
          <p:nvPr>
            <p:ph type="body" idx="1"/>
          </p:nvPr>
        </p:nvSpPr>
        <p:spPr>
          <a:xfrm>
            <a:off x="3014256" y="591685"/>
            <a:ext cx="12337817" cy="1424965"/>
          </a:xfrm>
          <a:prstGeom prst="rect">
            <a:avLst/>
          </a:prstGeom>
          <a:noFill/>
          <a:ln>
            <a:noFill/>
          </a:ln>
        </p:spPr>
        <p:txBody>
          <a:bodyPr spcFirstLastPara="1" wrap="square" lIns="91425" tIns="45700" rIns="91425" bIns="45700" anchor="ctr" anchorCtr="0">
            <a:noAutofit/>
          </a:bodyPr>
          <a:lstStyle/>
          <a:p>
            <a:pPr marL="0" lvl="0" indent="0" algn="l" rtl="0">
              <a:lnSpc>
                <a:spcPct val="150000"/>
              </a:lnSpc>
              <a:spcBef>
                <a:spcPts val="0"/>
              </a:spcBef>
              <a:spcAft>
                <a:spcPts val="0"/>
              </a:spcAft>
              <a:buSzPts val="2400"/>
              <a:buNone/>
            </a:pPr>
            <a:r>
              <a:rPr lang="en-US" sz="2200">
                <a:solidFill>
                  <a:schemeClr val="dk1"/>
                </a:solidFill>
              </a:rPr>
              <a:t>One of the main challenges of NLP is _____________.</a:t>
            </a:r>
            <a:endParaRPr/>
          </a:p>
        </p:txBody>
      </p:sp>
      <p:sp>
        <p:nvSpPr>
          <p:cNvPr id="2550" name="Google Shape;2550;p28"/>
          <p:cNvSpPr txBox="1">
            <a:spLocks noGrp="1"/>
          </p:cNvSpPr>
          <p:nvPr>
            <p:ph type="body" idx="2"/>
          </p:nvPr>
        </p:nvSpPr>
        <p:spPr>
          <a:xfrm>
            <a:off x="2329744" y="2754810"/>
            <a:ext cx="11250640" cy="701711"/>
          </a:xfrm>
          <a:prstGeom prst="rect">
            <a:avLst/>
          </a:prstGeom>
          <a:noFill/>
          <a:ln>
            <a:noFill/>
          </a:ln>
        </p:spPr>
        <p:txBody>
          <a:bodyPr spcFirstLastPara="1" wrap="square" lIns="91425" tIns="45700" rIns="91425" bIns="45700" anchor="ctr" anchorCtr="0">
            <a:normAutofit/>
          </a:bodyPr>
          <a:lstStyle/>
          <a:p>
            <a:pPr marL="457200" lvl="0" indent="-228600" algn="l" rtl="0">
              <a:lnSpc>
                <a:spcPct val="90000"/>
              </a:lnSpc>
              <a:spcBef>
                <a:spcPts val="1000"/>
              </a:spcBef>
              <a:spcAft>
                <a:spcPts val="0"/>
              </a:spcAft>
              <a:buClr>
                <a:srgbClr val="3F3F3F"/>
              </a:buClr>
              <a:buSzPts val="2800"/>
              <a:buNone/>
            </a:pPr>
            <a:r>
              <a:rPr lang="en-US" sz="2200"/>
              <a:t>Handling ambiguity of sentences</a:t>
            </a:r>
            <a:endParaRPr/>
          </a:p>
        </p:txBody>
      </p:sp>
      <p:sp>
        <p:nvSpPr>
          <p:cNvPr id="2551" name="Google Shape;2551;p28"/>
          <p:cNvSpPr txBox="1">
            <a:spLocks noGrp="1"/>
          </p:cNvSpPr>
          <p:nvPr>
            <p:ph type="body" idx="3"/>
          </p:nvPr>
        </p:nvSpPr>
        <p:spPr>
          <a:xfrm>
            <a:off x="2329744" y="3575415"/>
            <a:ext cx="11250640" cy="701711"/>
          </a:xfrm>
          <a:prstGeom prst="rect">
            <a:avLst/>
          </a:prstGeom>
          <a:noFill/>
          <a:ln>
            <a:noFill/>
          </a:ln>
        </p:spPr>
        <p:txBody>
          <a:bodyPr spcFirstLastPara="1" wrap="square" lIns="91425" tIns="45700" rIns="91425" bIns="45700" anchor="ctr" anchorCtr="0">
            <a:normAutofit/>
          </a:bodyPr>
          <a:lstStyle/>
          <a:p>
            <a:pPr marL="457200" lvl="0" indent="-228600" algn="l" rtl="0">
              <a:lnSpc>
                <a:spcPct val="90000"/>
              </a:lnSpc>
              <a:spcBef>
                <a:spcPts val="1000"/>
              </a:spcBef>
              <a:spcAft>
                <a:spcPts val="0"/>
              </a:spcAft>
              <a:buClr>
                <a:srgbClr val="3F3F3F"/>
              </a:buClr>
              <a:buSzPts val="2800"/>
              <a:buNone/>
            </a:pPr>
            <a:r>
              <a:rPr lang="en-US" sz="2200"/>
              <a:t>Handling tokenization</a:t>
            </a:r>
            <a:endParaRPr/>
          </a:p>
        </p:txBody>
      </p:sp>
      <p:sp>
        <p:nvSpPr>
          <p:cNvPr id="2552" name="Google Shape;2552;p28"/>
          <p:cNvSpPr txBox="1">
            <a:spLocks noGrp="1"/>
          </p:cNvSpPr>
          <p:nvPr>
            <p:ph type="body" idx="4"/>
          </p:nvPr>
        </p:nvSpPr>
        <p:spPr>
          <a:xfrm>
            <a:off x="2329744" y="4396020"/>
            <a:ext cx="11250640" cy="701711"/>
          </a:xfrm>
          <a:prstGeom prst="rect">
            <a:avLst/>
          </a:prstGeom>
          <a:noFill/>
          <a:ln>
            <a:noFill/>
          </a:ln>
        </p:spPr>
        <p:txBody>
          <a:bodyPr spcFirstLastPara="1" wrap="square" lIns="91425" tIns="45700" rIns="91425" bIns="45700" anchor="ctr" anchorCtr="0">
            <a:normAutofit/>
          </a:bodyPr>
          <a:lstStyle/>
          <a:p>
            <a:pPr marL="457200" lvl="0" indent="-228600" algn="l" rtl="0">
              <a:lnSpc>
                <a:spcPct val="90000"/>
              </a:lnSpc>
              <a:spcBef>
                <a:spcPts val="1000"/>
              </a:spcBef>
              <a:spcAft>
                <a:spcPts val="0"/>
              </a:spcAft>
              <a:buClr>
                <a:srgbClr val="3F3F3F"/>
              </a:buClr>
              <a:buSzPts val="2800"/>
              <a:buNone/>
            </a:pPr>
            <a:r>
              <a:rPr lang="en-US" sz="2200"/>
              <a:t>Both a and b</a:t>
            </a:r>
            <a:endParaRPr/>
          </a:p>
        </p:txBody>
      </p:sp>
      <p:sp>
        <p:nvSpPr>
          <p:cNvPr id="2553" name="Google Shape;2553;p28"/>
          <p:cNvSpPr txBox="1">
            <a:spLocks noGrp="1"/>
          </p:cNvSpPr>
          <p:nvPr>
            <p:ph type="body" idx="5"/>
          </p:nvPr>
        </p:nvSpPr>
        <p:spPr>
          <a:xfrm>
            <a:off x="2329744" y="5216625"/>
            <a:ext cx="11250640" cy="701711"/>
          </a:xfrm>
          <a:prstGeom prst="rect">
            <a:avLst/>
          </a:prstGeom>
          <a:noFill/>
          <a:ln>
            <a:noFill/>
          </a:ln>
        </p:spPr>
        <p:txBody>
          <a:bodyPr spcFirstLastPara="1" wrap="square" lIns="91425" tIns="45700" rIns="91425" bIns="45700" anchor="ctr" anchorCtr="0">
            <a:normAutofit/>
          </a:bodyPr>
          <a:lstStyle/>
          <a:p>
            <a:pPr marL="457200" lvl="0" indent="-228600" algn="l" rtl="0">
              <a:lnSpc>
                <a:spcPct val="90000"/>
              </a:lnSpc>
              <a:spcBef>
                <a:spcPts val="1000"/>
              </a:spcBef>
              <a:spcAft>
                <a:spcPts val="0"/>
              </a:spcAft>
              <a:buClr>
                <a:srgbClr val="3F3F3F"/>
              </a:buClr>
              <a:buSzPts val="2800"/>
              <a:buNone/>
            </a:pPr>
            <a:r>
              <a:rPr lang="en-US" sz="2200"/>
              <a:t>None of the above</a:t>
            </a:r>
            <a:endParaRPr/>
          </a:p>
        </p:txBody>
      </p:sp>
      <p:sp>
        <p:nvSpPr>
          <p:cNvPr id="2554" name="Google Shape;2554;p28"/>
          <p:cNvSpPr txBox="1">
            <a:spLocks noGrp="1"/>
          </p:cNvSpPr>
          <p:nvPr>
            <p:ph type="body" idx="6"/>
          </p:nvPr>
        </p:nvSpPr>
        <p:spPr>
          <a:xfrm>
            <a:off x="1266337" y="1467782"/>
            <a:ext cx="1693250" cy="537078"/>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1000"/>
              </a:spcBef>
              <a:spcAft>
                <a:spcPts val="0"/>
              </a:spcAft>
              <a:buClr>
                <a:srgbClr val="3F3F3F"/>
              </a:buClr>
              <a:buSzPts val="2800"/>
              <a:buNone/>
            </a:pPr>
            <a:r>
              <a:rPr lang="en-US" sz="2400"/>
              <a:t>1</a:t>
            </a:r>
            <a:endParaRPr sz="2400"/>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2558"/>
        <p:cNvGrpSpPr/>
        <p:nvPr/>
      </p:nvGrpSpPr>
      <p:grpSpPr>
        <a:xfrm>
          <a:off x="0" y="0"/>
          <a:ext cx="0" cy="0"/>
          <a:chOff x="0" y="0"/>
          <a:chExt cx="0" cy="0"/>
        </a:xfrm>
      </p:grpSpPr>
      <p:sp>
        <p:nvSpPr>
          <p:cNvPr id="2559" name="Google Shape;2559;p29"/>
          <p:cNvSpPr txBox="1">
            <a:spLocks noGrp="1"/>
          </p:cNvSpPr>
          <p:nvPr>
            <p:ph type="body" idx="1"/>
          </p:nvPr>
        </p:nvSpPr>
        <p:spPr>
          <a:xfrm>
            <a:off x="3005112" y="577148"/>
            <a:ext cx="12338521" cy="1424965"/>
          </a:xfrm>
          <a:prstGeom prst="rect">
            <a:avLst/>
          </a:prstGeom>
          <a:noFill/>
          <a:ln>
            <a:noFill/>
          </a:ln>
        </p:spPr>
        <p:txBody>
          <a:bodyPr spcFirstLastPara="1" wrap="square" lIns="91425" tIns="45700" rIns="91425" bIns="45700" anchor="ctr" anchorCtr="0">
            <a:noAutofit/>
          </a:bodyPr>
          <a:lstStyle/>
          <a:p>
            <a:pPr marL="0" lvl="0" indent="0" algn="l" rtl="0">
              <a:lnSpc>
                <a:spcPct val="150000"/>
              </a:lnSpc>
              <a:spcBef>
                <a:spcPts val="0"/>
              </a:spcBef>
              <a:spcAft>
                <a:spcPts val="0"/>
              </a:spcAft>
              <a:buSzPts val="2400"/>
              <a:buNone/>
            </a:pPr>
            <a:r>
              <a:rPr lang="en-US" sz="2200">
                <a:solidFill>
                  <a:schemeClr val="dk1"/>
                </a:solidFill>
              </a:rPr>
              <a:t>One of the main challenge of NLP is _____________.</a:t>
            </a:r>
            <a:endParaRPr/>
          </a:p>
        </p:txBody>
      </p:sp>
      <p:sp>
        <p:nvSpPr>
          <p:cNvPr id="2560" name="Google Shape;2560;p29"/>
          <p:cNvSpPr txBox="1">
            <a:spLocks noGrp="1"/>
          </p:cNvSpPr>
          <p:nvPr>
            <p:ph type="body" idx="2"/>
          </p:nvPr>
        </p:nvSpPr>
        <p:spPr>
          <a:xfrm>
            <a:off x="670034" y="7911677"/>
            <a:ext cx="15375004" cy="1333852"/>
          </a:xfrm>
          <a:prstGeom prst="rect">
            <a:avLst/>
          </a:prstGeom>
          <a:noFill/>
          <a:ln>
            <a:noFill/>
          </a:ln>
        </p:spPr>
        <p:txBody>
          <a:bodyPr spcFirstLastPara="1" wrap="square" lIns="91425" tIns="45700" rIns="91425" bIns="45700" anchor="t" anchorCtr="0">
            <a:noAutofit/>
          </a:bodyPr>
          <a:lstStyle/>
          <a:p>
            <a:pPr marL="228600" lvl="0" indent="0" algn="l" rtl="0">
              <a:lnSpc>
                <a:spcPct val="100000"/>
              </a:lnSpc>
              <a:spcBef>
                <a:spcPts val="1000"/>
              </a:spcBef>
              <a:spcAft>
                <a:spcPts val="0"/>
              </a:spcAft>
              <a:buClr>
                <a:schemeClr val="dk1"/>
              </a:buClr>
              <a:buSzPts val="2800"/>
              <a:buNone/>
            </a:pPr>
            <a:r>
              <a:rPr lang="en-US" sz="2200">
                <a:solidFill>
                  <a:schemeClr val="dk1"/>
                </a:solidFill>
              </a:rPr>
              <a:t>One of the main challenges of NLP is h</a:t>
            </a:r>
            <a:r>
              <a:rPr lang="en-US" sz="2200">
                <a:solidFill>
                  <a:schemeClr val="dk1"/>
                </a:solidFill>
                <a:latin typeface="Open Sans"/>
                <a:ea typeface="Open Sans"/>
                <a:cs typeface="Open Sans"/>
                <a:sym typeface="Open Sans"/>
              </a:rPr>
              <a:t>andling ambiguity of sentences.</a:t>
            </a:r>
            <a:endParaRPr/>
          </a:p>
        </p:txBody>
      </p:sp>
      <p:sp>
        <p:nvSpPr>
          <p:cNvPr id="2561" name="Google Shape;2561;p29"/>
          <p:cNvSpPr txBox="1">
            <a:spLocks noGrp="1"/>
          </p:cNvSpPr>
          <p:nvPr>
            <p:ph type="body" idx="3"/>
          </p:nvPr>
        </p:nvSpPr>
        <p:spPr>
          <a:xfrm>
            <a:off x="3580327" y="7263491"/>
            <a:ext cx="9022188" cy="619532"/>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1000"/>
              </a:spcBef>
              <a:spcAft>
                <a:spcPts val="0"/>
              </a:spcAft>
              <a:buClr>
                <a:srgbClr val="024F93"/>
              </a:buClr>
              <a:buSzPts val="2800"/>
              <a:buNone/>
            </a:pPr>
            <a:r>
              <a:rPr lang="en-US" sz="2400"/>
              <a:t>a. </a:t>
            </a:r>
            <a:endParaRPr sz="2400">
              <a:latin typeface="Open Sans"/>
              <a:ea typeface="Open Sans"/>
              <a:cs typeface="Open Sans"/>
              <a:sym typeface="Open Sans"/>
            </a:endParaRPr>
          </a:p>
        </p:txBody>
      </p:sp>
      <p:sp>
        <p:nvSpPr>
          <p:cNvPr id="2562" name="Google Shape;2562;p29"/>
          <p:cNvSpPr txBox="1">
            <a:spLocks noGrp="1"/>
          </p:cNvSpPr>
          <p:nvPr>
            <p:ph type="body" idx="4"/>
          </p:nvPr>
        </p:nvSpPr>
        <p:spPr>
          <a:xfrm>
            <a:off x="1246119" y="1460737"/>
            <a:ext cx="1693250" cy="537078"/>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1000"/>
              </a:spcBef>
              <a:spcAft>
                <a:spcPts val="0"/>
              </a:spcAft>
              <a:buClr>
                <a:srgbClr val="3F3F3F"/>
              </a:buClr>
              <a:buSzPts val="2800"/>
              <a:buNone/>
            </a:pPr>
            <a:r>
              <a:rPr lang="en-US" sz="2400"/>
              <a:t>1</a:t>
            </a:r>
            <a:endParaRPr sz="2400"/>
          </a:p>
        </p:txBody>
      </p:sp>
      <p:sp>
        <p:nvSpPr>
          <p:cNvPr id="2563" name="Google Shape;2563;p29"/>
          <p:cNvSpPr txBox="1"/>
          <p:nvPr/>
        </p:nvSpPr>
        <p:spPr>
          <a:xfrm>
            <a:off x="2329744" y="2754810"/>
            <a:ext cx="11250640" cy="701711"/>
          </a:xfrm>
          <a:prstGeom prst="rect">
            <a:avLst/>
          </a:prstGeom>
          <a:noFill/>
          <a:ln>
            <a:noFill/>
          </a:ln>
        </p:spPr>
        <p:txBody>
          <a:bodyPr spcFirstLastPara="1" wrap="square" lIns="91425" tIns="45700" rIns="91425" bIns="45700" anchor="t" anchorCtr="0">
            <a:normAutofit/>
          </a:bodyPr>
          <a:lstStyle/>
          <a:p>
            <a:pPr marL="228600" marR="0" lvl="0" indent="0" algn="l" rtl="0">
              <a:lnSpc>
                <a:spcPct val="140000"/>
              </a:lnSpc>
              <a:spcBef>
                <a:spcPts val="1000"/>
              </a:spcBef>
              <a:spcAft>
                <a:spcPts val="0"/>
              </a:spcAft>
              <a:buClr>
                <a:schemeClr val="dk1"/>
              </a:buClr>
              <a:buSzPts val="2800"/>
              <a:buFont typeface="Arial"/>
              <a:buNone/>
            </a:pPr>
            <a:r>
              <a:rPr lang="en-US" sz="2200" b="0" i="0" u="none" strike="noStrike" cap="none">
                <a:solidFill>
                  <a:schemeClr val="dk1"/>
                </a:solidFill>
                <a:latin typeface="Open Sans"/>
                <a:ea typeface="Open Sans"/>
                <a:cs typeface="Open Sans"/>
                <a:sym typeface="Open Sans"/>
              </a:rPr>
              <a:t>Handling ambiguity of sentences</a:t>
            </a:r>
            <a:endParaRPr sz="1400" b="0" i="0" u="none" strike="noStrike" cap="none">
              <a:solidFill>
                <a:srgbClr val="000000"/>
              </a:solidFill>
              <a:latin typeface="Arial"/>
              <a:ea typeface="Arial"/>
              <a:cs typeface="Arial"/>
              <a:sym typeface="Arial"/>
            </a:endParaRPr>
          </a:p>
        </p:txBody>
      </p:sp>
      <p:sp>
        <p:nvSpPr>
          <p:cNvPr id="2564" name="Google Shape;2564;p29"/>
          <p:cNvSpPr txBox="1"/>
          <p:nvPr/>
        </p:nvSpPr>
        <p:spPr>
          <a:xfrm>
            <a:off x="2508161" y="3575415"/>
            <a:ext cx="11250640" cy="701711"/>
          </a:xfrm>
          <a:prstGeom prst="rect">
            <a:avLst/>
          </a:prstGeom>
          <a:noFill/>
          <a:ln>
            <a:noFill/>
          </a:ln>
        </p:spPr>
        <p:txBody>
          <a:bodyPr spcFirstLastPara="1" wrap="square" lIns="91425" tIns="45700" rIns="91425" bIns="45700" anchor="ctr" anchorCtr="0">
            <a:normAutofit/>
          </a:bodyPr>
          <a:lstStyle/>
          <a:p>
            <a:pPr marL="50800" marR="0" lvl="0" indent="0" algn="l" rtl="0">
              <a:lnSpc>
                <a:spcPct val="90000"/>
              </a:lnSpc>
              <a:spcBef>
                <a:spcPts val="1000"/>
              </a:spcBef>
              <a:spcAft>
                <a:spcPts val="0"/>
              </a:spcAft>
              <a:buClr>
                <a:schemeClr val="dk1"/>
              </a:buClr>
              <a:buSzPts val="2800"/>
              <a:buFont typeface="Arial"/>
              <a:buNone/>
            </a:pPr>
            <a:r>
              <a:rPr lang="en-US" sz="2200" b="0" i="0" u="none" strike="noStrike" cap="none">
                <a:solidFill>
                  <a:schemeClr val="dk1"/>
                </a:solidFill>
                <a:latin typeface="Open Sans"/>
                <a:ea typeface="Open Sans"/>
                <a:cs typeface="Open Sans"/>
                <a:sym typeface="Open Sans"/>
              </a:rPr>
              <a:t>Handling tokenization</a:t>
            </a:r>
            <a:endParaRPr sz="1400" b="0" i="0" u="none" strike="noStrike" cap="none">
              <a:solidFill>
                <a:srgbClr val="000000"/>
              </a:solidFill>
              <a:latin typeface="Arial"/>
              <a:ea typeface="Arial"/>
              <a:cs typeface="Arial"/>
              <a:sym typeface="Arial"/>
            </a:endParaRPr>
          </a:p>
        </p:txBody>
      </p:sp>
      <p:sp>
        <p:nvSpPr>
          <p:cNvPr id="2565" name="Google Shape;2565;p29"/>
          <p:cNvSpPr txBox="1"/>
          <p:nvPr/>
        </p:nvSpPr>
        <p:spPr>
          <a:xfrm>
            <a:off x="2329744" y="4396020"/>
            <a:ext cx="11250640" cy="701711"/>
          </a:xfrm>
          <a:prstGeom prst="rect">
            <a:avLst/>
          </a:prstGeom>
          <a:noFill/>
          <a:ln>
            <a:noFill/>
          </a:ln>
        </p:spPr>
        <p:txBody>
          <a:bodyPr spcFirstLastPara="1" wrap="square" lIns="91425" tIns="45700" rIns="91425" bIns="45700" anchor="ctr" anchorCtr="0">
            <a:normAutofit/>
          </a:bodyPr>
          <a:lstStyle/>
          <a:p>
            <a:pPr marL="228600" marR="0" lvl="0" indent="0" algn="l" rtl="0">
              <a:lnSpc>
                <a:spcPct val="90000"/>
              </a:lnSpc>
              <a:spcBef>
                <a:spcPts val="1000"/>
              </a:spcBef>
              <a:spcAft>
                <a:spcPts val="0"/>
              </a:spcAft>
              <a:buClr>
                <a:schemeClr val="dk1"/>
              </a:buClr>
              <a:buSzPts val="2800"/>
              <a:buFont typeface="Arial"/>
              <a:buNone/>
            </a:pPr>
            <a:r>
              <a:rPr lang="en-US" sz="2200" b="0" i="0" u="none" strike="noStrike" cap="none">
                <a:solidFill>
                  <a:schemeClr val="dk1"/>
                </a:solidFill>
                <a:latin typeface="Open Sans"/>
                <a:ea typeface="Open Sans"/>
                <a:cs typeface="Open Sans"/>
                <a:sym typeface="Open Sans"/>
              </a:rPr>
              <a:t>Both a and b</a:t>
            </a:r>
            <a:endParaRPr sz="2200" b="0" i="0" u="none" strike="noStrike" cap="none">
              <a:solidFill>
                <a:schemeClr val="dk1"/>
              </a:solidFill>
              <a:latin typeface="Open Sans"/>
              <a:ea typeface="Open Sans"/>
              <a:cs typeface="Open Sans"/>
              <a:sym typeface="Open Sans"/>
            </a:endParaRPr>
          </a:p>
        </p:txBody>
      </p:sp>
      <p:sp>
        <p:nvSpPr>
          <p:cNvPr id="2566" name="Google Shape;2566;p29"/>
          <p:cNvSpPr txBox="1">
            <a:spLocks noGrp="1"/>
          </p:cNvSpPr>
          <p:nvPr>
            <p:ph type="body" idx="5"/>
          </p:nvPr>
        </p:nvSpPr>
        <p:spPr>
          <a:xfrm>
            <a:off x="2329744" y="5216625"/>
            <a:ext cx="11250640" cy="701711"/>
          </a:xfrm>
          <a:prstGeom prst="rect">
            <a:avLst/>
          </a:prstGeom>
          <a:noFill/>
          <a:ln>
            <a:noFill/>
          </a:ln>
        </p:spPr>
        <p:txBody>
          <a:bodyPr spcFirstLastPara="1" wrap="square" lIns="91425" tIns="45700" rIns="91425" bIns="45700" anchor="ctr" anchorCtr="0">
            <a:normAutofit/>
          </a:bodyPr>
          <a:lstStyle/>
          <a:p>
            <a:pPr marL="228600" lvl="0" indent="0" algn="l" rtl="0">
              <a:lnSpc>
                <a:spcPct val="90000"/>
              </a:lnSpc>
              <a:spcBef>
                <a:spcPts val="1000"/>
              </a:spcBef>
              <a:spcAft>
                <a:spcPts val="0"/>
              </a:spcAft>
              <a:buClr>
                <a:schemeClr val="dk1"/>
              </a:buClr>
              <a:buSzPts val="2800"/>
              <a:buNone/>
            </a:pPr>
            <a:r>
              <a:rPr lang="en-US" sz="2200">
                <a:solidFill>
                  <a:schemeClr val="dk1"/>
                </a:solidFill>
                <a:latin typeface="Open Sans"/>
                <a:ea typeface="Open Sans"/>
                <a:cs typeface="Open Sans"/>
                <a:sym typeface="Open Sans"/>
              </a:rPr>
              <a:t>None of the above</a:t>
            </a:r>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2570"/>
        <p:cNvGrpSpPr/>
        <p:nvPr/>
      </p:nvGrpSpPr>
      <p:grpSpPr>
        <a:xfrm>
          <a:off x="0" y="0"/>
          <a:ext cx="0" cy="0"/>
          <a:chOff x="0" y="0"/>
          <a:chExt cx="0" cy="0"/>
        </a:xfrm>
      </p:grpSpPr>
      <p:sp>
        <p:nvSpPr>
          <p:cNvPr id="2571" name="Google Shape;2571;p30"/>
          <p:cNvSpPr txBox="1">
            <a:spLocks noGrp="1"/>
          </p:cNvSpPr>
          <p:nvPr>
            <p:ph type="body" idx="1"/>
          </p:nvPr>
        </p:nvSpPr>
        <p:spPr>
          <a:xfrm>
            <a:off x="3014256" y="591685"/>
            <a:ext cx="12337817" cy="1424965"/>
          </a:xfrm>
          <a:prstGeom prst="rect">
            <a:avLst/>
          </a:prstGeom>
          <a:noFill/>
          <a:ln>
            <a:noFill/>
          </a:ln>
        </p:spPr>
        <p:txBody>
          <a:bodyPr spcFirstLastPara="1" wrap="square" lIns="91425" tIns="45700" rIns="91425" bIns="45700" anchor="ctr" anchorCtr="0">
            <a:noAutofit/>
          </a:bodyPr>
          <a:lstStyle/>
          <a:p>
            <a:pPr marL="0" lvl="0" indent="0" algn="l" rtl="0">
              <a:lnSpc>
                <a:spcPct val="150000"/>
              </a:lnSpc>
              <a:spcBef>
                <a:spcPts val="0"/>
              </a:spcBef>
              <a:spcAft>
                <a:spcPts val="0"/>
              </a:spcAft>
              <a:buSzPts val="2400"/>
              <a:buNone/>
            </a:pPr>
            <a:r>
              <a:rPr lang="en-US" sz="2200">
                <a:solidFill>
                  <a:schemeClr val="dk1"/>
                </a:solidFill>
              </a:rPr>
              <a:t>Regular expression is used for_______.</a:t>
            </a:r>
            <a:endParaRPr/>
          </a:p>
        </p:txBody>
      </p:sp>
      <p:sp>
        <p:nvSpPr>
          <p:cNvPr id="2572" name="Google Shape;2572;p30"/>
          <p:cNvSpPr txBox="1">
            <a:spLocks noGrp="1"/>
          </p:cNvSpPr>
          <p:nvPr>
            <p:ph type="body" idx="2"/>
          </p:nvPr>
        </p:nvSpPr>
        <p:spPr>
          <a:xfrm>
            <a:off x="2329744" y="2710206"/>
            <a:ext cx="11250640" cy="701711"/>
          </a:xfrm>
          <a:prstGeom prst="rect">
            <a:avLst/>
          </a:prstGeom>
          <a:noFill/>
          <a:ln>
            <a:noFill/>
          </a:ln>
        </p:spPr>
        <p:txBody>
          <a:bodyPr spcFirstLastPara="1" wrap="square" lIns="91425" tIns="45700" rIns="91425" bIns="45700" anchor="ctr" anchorCtr="0">
            <a:normAutofit/>
          </a:bodyPr>
          <a:lstStyle/>
          <a:p>
            <a:pPr marL="457200" lvl="0" indent="-228600" algn="l" rtl="0">
              <a:lnSpc>
                <a:spcPct val="90000"/>
              </a:lnSpc>
              <a:spcBef>
                <a:spcPts val="1000"/>
              </a:spcBef>
              <a:spcAft>
                <a:spcPts val="0"/>
              </a:spcAft>
              <a:buClr>
                <a:schemeClr val="dk1"/>
              </a:buClr>
              <a:buSzPts val="2800"/>
              <a:buNone/>
            </a:pPr>
            <a:r>
              <a:rPr lang="en-US" sz="2200">
                <a:solidFill>
                  <a:schemeClr val="dk1"/>
                </a:solidFill>
              </a:rPr>
              <a:t>Information retrieval</a:t>
            </a:r>
            <a:endParaRPr/>
          </a:p>
        </p:txBody>
      </p:sp>
      <p:sp>
        <p:nvSpPr>
          <p:cNvPr id="2573" name="Google Shape;2573;p30"/>
          <p:cNvSpPr txBox="1">
            <a:spLocks noGrp="1"/>
          </p:cNvSpPr>
          <p:nvPr>
            <p:ph type="body" idx="3"/>
          </p:nvPr>
        </p:nvSpPr>
        <p:spPr>
          <a:xfrm>
            <a:off x="2329744" y="3530811"/>
            <a:ext cx="11250640" cy="701711"/>
          </a:xfrm>
          <a:prstGeom prst="rect">
            <a:avLst/>
          </a:prstGeom>
          <a:noFill/>
          <a:ln>
            <a:noFill/>
          </a:ln>
        </p:spPr>
        <p:txBody>
          <a:bodyPr spcFirstLastPara="1" wrap="square" lIns="91425" tIns="45700" rIns="91425" bIns="45700" anchor="ctr" anchorCtr="0">
            <a:normAutofit/>
          </a:bodyPr>
          <a:lstStyle/>
          <a:p>
            <a:pPr marL="457200" lvl="0" indent="-228600" algn="l" rtl="0">
              <a:lnSpc>
                <a:spcPct val="90000"/>
              </a:lnSpc>
              <a:spcBef>
                <a:spcPts val="1000"/>
              </a:spcBef>
              <a:spcAft>
                <a:spcPts val="0"/>
              </a:spcAft>
              <a:buClr>
                <a:schemeClr val="dk1"/>
              </a:buClr>
              <a:buSzPts val="2800"/>
              <a:buNone/>
            </a:pPr>
            <a:r>
              <a:rPr lang="en-US" sz="2200">
                <a:solidFill>
                  <a:schemeClr val="dk1"/>
                </a:solidFill>
              </a:rPr>
              <a:t>Finding the pattern</a:t>
            </a:r>
            <a:endParaRPr sz="2200">
              <a:solidFill>
                <a:schemeClr val="dk1"/>
              </a:solidFill>
            </a:endParaRPr>
          </a:p>
        </p:txBody>
      </p:sp>
      <p:sp>
        <p:nvSpPr>
          <p:cNvPr id="2574" name="Google Shape;2574;p30"/>
          <p:cNvSpPr txBox="1">
            <a:spLocks noGrp="1"/>
          </p:cNvSpPr>
          <p:nvPr>
            <p:ph type="body" idx="4"/>
          </p:nvPr>
        </p:nvSpPr>
        <p:spPr>
          <a:xfrm>
            <a:off x="2329744" y="4351416"/>
            <a:ext cx="11250640" cy="701711"/>
          </a:xfrm>
          <a:prstGeom prst="rect">
            <a:avLst/>
          </a:prstGeom>
          <a:noFill/>
          <a:ln>
            <a:noFill/>
          </a:ln>
        </p:spPr>
        <p:txBody>
          <a:bodyPr spcFirstLastPara="1" wrap="square" lIns="91425" tIns="45700" rIns="91425" bIns="45700" anchor="ctr" anchorCtr="0">
            <a:normAutofit/>
          </a:bodyPr>
          <a:lstStyle/>
          <a:p>
            <a:pPr marL="457200" lvl="0" indent="-228600" algn="l" rtl="0">
              <a:lnSpc>
                <a:spcPct val="90000"/>
              </a:lnSpc>
              <a:spcBef>
                <a:spcPts val="1000"/>
              </a:spcBef>
              <a:spcAft>
                <a:spcPts val="0"/>
              </a:spcAft>
              <a:buClr>
                <a:schemeClr val="dk1"/>
              </a:buClr>
              <a:buSzPts val="2800"/>
              <a:buNone/>
            </a:pPr>
            <a:r>
              <a:rPr lang="en-US" sz="2200">
                <a:solidFill>
                  <a:schemeClr val="dk1"/>
                </a:solidFill>
              </a:rPr>
              <a:t>Database management</a:t>
            </a:r>
            <a:endParaRPr/>
          </a:p>
        </p:txBody>
      </p:sp>
      <p:sp>
        <p:nvSpPr>
          <p:cNvPr id="2575" name="Google Shape;2575;p30"/>
          <p:cNvSpPr txBox="1">
            <a:spLocks noGrp="1"/>
          </p:cNvSpPr>
          <p:nvPr>
            <p:ph type="body" idx="5"/>
          </p:nvPr>
        </p:nvSpPr>
        <p:spPr>
          <a:xfrm>
            <a:off x="2329744" y="5172021"/>
            <a:ext cx="11250640" cy="701711"/>
          </a:xfrm>
          <a:prstGeom prst="rect">
            <a:avLst/>
          </a:prstGeom>
          <a:noFill/>
          <a:ln>
            <a:noFill/>
          </a:ln>
        </p:spPr>
        <p:txBody>
          <a:bodyPr spcFirstLastPara="1" wrap="square" lIns="91425" tIns="45700" rIns="91425" bIns="45700" anchor="ctr" anchorCtr="0">
            <a:normAutofit/>
          </a:bodyPr>
          <a:lstStyle/>
          <a:p>
            <a:pPr marL="457200" lvl="0" indent="-228600" algn="l" rtl="0">
              <a:lnSpc>
                <a:spcPct val="90000"/>
              </a:lnSpc>
              <a:spcBef>
                <a:spcPts val="1000"/>
              </a:spcBef>
              <a:spcAft>
                <a:spcPts val="0"/>
              </a:spcAft>
              <a:buClr>
                <a:schemeClr val="dk1"/>
              </a:buClr>
              <a:buSzPts val="2800"/>
              <a:buNone/>
            </a:pPr>
            <a:r>
              <a:rPr lang="en-US" sz="2200">
                <a:solidFill>
                  <a:schemeClr val="dk1"/>
                </a:solidFill>
              </a:rPr>
              <a:t>Both a and b</a:t>
            </a:r>
            <a:endParaRPr/>
          </a:p>
        </p:txBody>
      </p:sp>
      <p:sp>
        <p:nvSpPr>
          <p:cNvPr id="2576" name="Google Shape;2576;p30"/>
          <p:cNvSpPr txBox="1">
            <a:spLocks noGrp="1"/>
          </p:cNvSpPr>
          <p:nvPr>
            <p:ph type="body" idx="6"/>
          </p:nvPr>
        </p:nvSpPr>
        <p:spPr>
          <a:xfrm>
            <a:off x="1266337" y="1467782"/>
            <a:ext cx="1693250" cy="537078"/>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1000"/>
              </a:spcBef>
              <a:spcAft>
                <a:spcPts val="0"/>
              </a:spcAft>
              <a:buClr>
                <a:srgbClr val="3F3F3F"/>
              </a:buClr>
              <a:buSzPts val="2800"/>
              <a:buNone/>
            </a:pPr>
            <a:r>
              <a:rPr lang="en-US" sz="2400"/>
              <a:t>2</a:t>
            </a:r>
            <a:endParaRPr sz="2400"/>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2580"/>
        <p:cNvGrpSpPr/>
        <p:nvPr/>
      </p:nvGrpSpPr>
      <p:grpSpPr>
        <a:xfrm>
          <a:off x="0" y="0"/>
          <a:ext cx="0" cy="0"/>
          <a:chOff x="0" y="0"/>
          <a:chExt cx="0" cy="0"/>
        </a:xfrm>
      </p:grpSpPr>
      <p:sp>
        <p:nvSpPr>
          <p:cNvPr id="2581" name="Google Shape;2581;p31"/>
          <p:cNvSpPr txBox="1">
            <a:spLocks noGrp="1"/>
          </p:cNvSpPr>
          <p:nvPr>
            <p:ph type="body" idx="1"/>
          </p:nvPr>
        </p:nvSpPr>
        <p:spPr>
          <a:xfrm>
            <a:off x="3005112" y="577148"/>
            <a:ext cx="12338521" cy="1424965"/>
          </a:xfrm>
          <a:prstGeom prst="rect">
            <a:avLst/>
          </a:prstGeom>
          <a:noFill/>
          <a:ln>
            <a:noFill/>
          </a:ln>
        </p:spPr>
        <p:txBody>
          <a:bodyPr spcFirstLastPara="1" wrap="square" lIns="91425" tIns="45700" rIns="91425" bIns="45700" anchor="ctr" anchorCtr="0">
            <a:noAutofit/>
          </a:bodyPr>
          <a:lstStyle/>
          <a:p>
            <a:pPr marL="0" lvl="0" indent="0" algn="l" rtl="0">
              <a:lnSpc>
                <a:spcPct val="150000"/>
              </a:lnSpc>
              <a:spcBef>
                <a:spcPts val="0"/>
              </a:spcBef>
              <a:spcAft>
                <a:spcPts val="0"/>
              </a:spcAft>
              <a:buSzPts val="2400"/>
              <a:buNone/>
            </a:pPr>
            <a:r>
              <a:rPr lang="en-US" sz="2200">
                <a:solidFill>
                  <a:schemeClr val="dk1"/>
                </a:solidFill>
              </a:rPr>
              <a:t>Regular expression is used for_______.</a:t>
            </a:r>
            <a:endParaRPr/>
          </a:p>
        </p:txBody>
      </p:sp>
      <p:sp>
        <p:nvSpPr>
          <p:cNvPr id="2582" name="Google Shape;2582;p31"/>
          <p:cNvSpPr txBox="1">
            <a:spLocks noGrp="1"/>
          </p:cNvSpPr>
          <p:nvPr>
            <p:ph type="body" idx="2"/>
          </p:nvPr>
        </p:nvSpPr>
        <p:spPr>
          <a:xfrm>
            <a:off x="670034" y="7911677"/>
            <a:ext cx="15375004" cy="1333852"/>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3F3F3F"/>
              </a:buClr>
              <a:buSzPts val="2400"/>
              <a:buNone/>
            </a:pPr>
            <a:r>
              <a:rPr lang="en-US" sz="2200">
                <a:solidFill>
                  <a:schemeClr val="dk1"/>
                </a:solidFill>
              </a:rPr>
              <a:t>Regular expression is used for </a:t>
            </a:r>
            <a:r>
              <a:rPr lang="en-US" sz="2200">
                <a:solidFill>
                  <a:schemeClr val="dk1"/>
                </a:solidFill>
                <a:latin typeface="Open Sans"/>
                <a:ea typeface="Open Sans"/>
                <a:cs typeface="Open Sans"/>
                <a:sym typeface="Open Sans"/>
              </a:rPr>
              <a:t>information retrieval and finding the pattern.</a:t>
            </a:r>
            <a:endParaRPr sz="2200">
              <a:solidFill>
                <a:schemeClr val="dk1"/>
              </a:solidFill>
              <a:latin typeface="Open Sans"/>
              <a:ea typeface="Open Sans"/>
              <a:cs typeface="Open Sans"/>
              <a:sym typeface="Open Sans"/>
            </a:endParaRPr>
          </a:p>
          <a:p>
            <a:pPr marL="0" lvl="0" indent="0" algn="l" rtl="0">
              <a:lnSpc>
                <a:spcPct val="90000"/>
              </a:lnSpc>
              <a:spcBef>
                <a:spcPts val="0"/>
              </a:spcBef>
              <a:spcAft>
                <a:spcPts val="0"/>
              </a:spcAft>
              <a:buClr>
                <a:srgbClr val="3F3F3F"/>
              </a:buClr>
              <a:buSzPts val="2400"/>
              <a:buNone/>
            </a:pPr>
            <a:endParaRPr sz="2200">
              <a:solidFill>
                <a:schemeClr val="dk1"/>
              </a:solidFill>
              <a:latin typeface="Open Sans"/>
              <a:ea typeface="Open Sans"/>
              <a:cs typeface="Open Sans"/>
              <a:sym typeface="Open Sans"/>
            </a:endParaRPr>
          </a:p>
        </p:txBody>
      </p:sp>
      <p:sp>
        <p:nvSpPr>
          <p:cNvPr id="2583" name="Google Shape;2583;p31"/>
          <p:cNvSpPr txBox="1">
            <a:spLocks noGrp="1"/>
          </p:cNvSpPr>
          <p:nvPr>
            <p:ph type="body" idx="3"/>
          </p:nvPr>
        </p:nvSpPr>
        <p:spPr>
          <a:xfrm>
            <a:off x="3580327" y="7263491"/>
            <a:ext cx="9022188" cy="619532"/>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1000"/>
              </a:spcBef>
              <a:spcAft>
                <a:spcPts val="0"/>
              </a:spcAft>
              <a:buClr>
                <a:srgbClr val="024F93"/>
              </a:buClr>
              <a:buSzPts val="2800"/>
              <a:buNone/>
            </a:pPr>
            <a:r>
              <a:rPr lang="en-US" sz="2400"/>
              <a:t>d. </a:t>
            </a:r>
            <a:endParaRPr sz="2400"/>
          </a:p>
        </p:txBody>
      </p:sp>
      <p:sp>
        <p:nvSpPr>
          <p:cNvPr id="2584" name="Google Shape;2584;p31"/>
          <p:cNvSpPr txBox="1">
            <a:spLocks noGrp="1"/>
          </p:cNvSpPr>
          <p:nvPr>
            <p:ph type="body" idx="4"/>
          </p:nvPr>
        </p:nvSpPr>
        <p:spPr>
          <a:xfrm>
            <a:off x="1246119" y="1460737"/>
            <a:ext cx="1693250" cy="537078"/>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1000"/>
              </a:spcBef>
              <a:spcAft>
                <a:spcPts val="0"/>
              </a:spcAft>
              <a:buClr>
                <a:srgbClr val="3F3F3F"/>
              </a:buClr>
              <a:buSzPts val="2800"/>
              <a:buNone/>
            </a:pPr>
            <a:r>
              <a:rPr lang="en-US" sz="2400"/>
              <a:t>2</a:t>
            </a:r>
            <a:endParaRPr sz="2400"/>
          </a:p>
        </p:txBody>
      </p:sp>
      <p:sp>
        <p:nvSpPr>
          <p:cNvPr id="2585" name="Google Shape;2585;p31"/>
          <p:cNvSpPr txBox="1"/>
          <p:nvPr/>
        </p:nvSpPr>
        <p:spPr>
          <a:xfrm>
            <a:off x="2329744" y="2710206"/>
            <a:ext cx="11250640" cy="701711"/>
          </a:xfrm>
          <a:prstGeom prst="rect">
            <a:avLst/>
          </a:prstGeom>
          <a:noFill/>
          <a:ln>
            <a:noFill/>
          </a:ln>
        </p:spPr>
        <p:txBody>
          <a:bodyPr spcFirstLastPara="1" wrap="square" lIns="91425" tIns="45700" rIns="91425" bIns="45700" anchor="t" anchorCtr="0">
            <a:normAutofit/>
          </a:bodyPr>
          <a:lstStyle/>
          <a:p>
            <a:pPr marL="228600" marR="0" lvl="0" indent="0" algn="l" rtl="0">
              <a:lnSpc>
                <a:spcPct val="140000"/>
              </a:lnSpc>
              <a:spcBef>
                <a:spcPts val="1000"/>
              </a:spcBef>
              <a:spcAft>
                <a:spcPts val="0"/>
              </a:spcAft>
              <a:buClr>
                <a:schemeClr val="dk1"/>
              </a:buClr>
              <a:buSzPts val="2800"/>
              <a:buFont typeface="Arial"/>
              <a:buNone/>
            </a:pPr>
            <a:r>
              <a:rPr lang="en-US" sz="2200" b="0" i="0" u="none" strike="noStrike" cap="none">
                <a:solidFill>
                  <a:schemeClr val="dk1"/>
                </a:solidFill>
                <a:latin typeface="Open Sans"/>
                <a:ea typeface="Open Sans"/>
                <a:cs typeface="Open Sans"/>
                <a:sym typeface="Open Sans"/>
              </a:rPr>
              <a:t>Information retrieval</a:t>
            </a:r>
            <a:endParaRPr sz="1400" b="0" i="0" u="none" strike="noStrike" cap="none">
              <a:solidFill>
                <a:srgbClr val="000000"/>
              </a:solidFill>
              <a:latin typeface="Arial"/>
              <a:ea typeface="Arial"/>
              <a:cs typeface="Arial"/>
              <a:sym typeface="Arial"/>
            </a:endParaRPr>
          </a:p>
        </p:txBody>
      </p:sp>
      <p:sp>
        <p:nvSpPr>
          <p:cNvPr id="2586" name="Google Shape;2586;p31"/>
          <p:cNvSpPr txBox="1"/>
          <p:nvPr/>
        </p:nvSpPr>
        <p:spPr>
          <a:xfrm>
            <a:off x="2502680" y="3530811"/>
            <a:ext cx="11250640" cy="701711"/>
          </a:xfrm>
          <a:prstGeom prst="rect">
            <a:avLst/>
          </a:prstGeom>
          <a:noFill/>
          <a:ln>
            <a:noFill/>
          </a:ln>
        </p:spPr>
        <p:txBody>
          <a:bodyPr spcFirstLastPara="1" wrap="square" lIns="91425" tIns="45700" rIns="91425" bIns="45700" anchor="ctr" anchorCtr="0">
            <a:normAutofit/>
          </a:bodyPr>
          <a:lstStyle/>
          <a:p>
            <a:pPr marL="50800" marR="0" lvl="0" indent="0" algn="l" rtl="0">
              <a:lnSpc>
                <a:spcPct val="90000"/>
              </a:lnSpc>
              <a:spcBef>
                <a:spcPts val="1000"/>
              </a:spcBef>
              <a:spcAft>
                <a:spcPts val="0"/>
              </a:spcAft>
              <a:buClr>
                <a:schemeClr val="dk1"/>
              </a:buClr>
              <a:buSzPts val="2800"/>
              <a:buFont typeface="Arial"/>
              <a:buNone/>
            </a:pPr>
            <a:r>
              <a:rPr lang="en-US" sz="2200" b="0" i="0" u="none" strike="noStrike" cap="none">
                <a:solidFill>
                  <a:schemeClr val="dk1"/>
                </a:solidFill>
                <a:latin typeface="Open Sans"/>
                <a:ea typeface="Open Sans"/>
                <a:cs typeface="Open Sans"/>
                <a:sym typeface="Open Sans"/>
              </a:rPr>
              <a:t>Finding the pattern</a:t>
            </a:r>
            <a:endParaRPr sz="2200" b="0" i="0" u="none" strike="noStrike" cap="none">
              <a:solidFill>
                <a:schemeClr val="dk1"/>
              </a:solidFill>
              <a:latin typeface="Open Sans"/>
              <a:ea typeface="Open Sans"/>
              <a:cs typeface="Open Sans"/>
              <a:sym typeface="Open Sans"/>
            </a:endParaRPr>
          </a:p>
        </p:txBody>
      </p:sp>
      <p:sp>
        <p:nvSpPr>
          <p:cNvPr id="2587" name="Google Shape;2587;p31"/>
          <p:cNvSpPr txBox="1"/>
          <p:nvPr/>
        </p:nvSpPr>
        <p:spPr>
          <a:xfrm>
            <a:off x="2329744" y="4351416"/>
            <a:ext cx="11250640" cy="701711"/>
          </a:xfrm>
          <a:prstGeom prst="rect">
            <a:avLst/>
          </a:prstGeom>
          <a:noFill/>
          <a:ln>
            <a:noFill/>
          </a:ln>
        </p:spPr>
        <p:txBody>
          <a:bodyPr spcFirstLastPara="1" wrap="square" lIns="91425" tIns="45700" rIns="91425" bIns="45700" anchor="ctr" anchorCtr="0">
            <a:normAutofit/>
          </a:bodyPr>
          <a:lstStyle/>
          <a:p>
            <a:pPr marL="228600" marR="0" lvl="0" indent="0" algn="l" rtl="0">
              <a:lnSpc>
                <a:spcPct val="90000"/>
              </a:lnSpc>
              <a:spcBef>
                <a:spcPts val="1000"/>
              </a:spcBef>
              <a:spcAft>
                <a:spcPts val="0"/>
              </a:spcAft>
              <a:buClr>
                <a:schemeClr val="dk1"/>
              </a:buClr>
              <a:buSzPts val="2800"/>
              <a:buFont typeface="Arial"/>
              <a:buNone/>
            </a:pPr>
            <a:r>
              <a:rPr lang="en-US" sz="2200" b="0" i="0" u="none" strike="noStrike" cap="none">
                <a:solidFill>
                  <a:schemeClr val="dk1"/>
                </a:solidFill>
                <a:latin typeface="Open Sans"/>
                <a:ea typeface="Open Sans"/>
                <a:cs typeface="Open Sans"/>
                <a:sym typeface="Open Sans"/>
              </a:rPr>
              <a:t>Database management</a:t>
            </a:r>
            <a:endParaRPr sz="2200" b="0" i="0" u="none" strike="noStrike" cap="none">
              <a:solidFill>
                <a:schemeClr val="dk1"/>
              </a:solidFill>
              <a:latin typeface="Open Sans"/>
              <a:ea typeface="Open Sans"/>
              <a:cs typeface="Open Sans"/>
              <a:sym typeface="Open Sans"/>
            </a:endParaRPr>
          </a:p>
        </p:txBody>
      </p:sp>
      <p:sp>
        <p:nvSpPr>
          <p:cNvPr id="2588" name="Google Shape;2588;p31"/>
          <p:cNvSpPr txBox="1">
            <a:spLocks noGrp="1"/>
          </p:cNvSpPr>
          <p:nvPr>
            <p:ph type="body" idx="5"/>
          </p:nvPr>
        </p:nvSpPr>
        <p:spPr>
          <a:xfrm>
            <a:off x="2329744" y="5172021"/>
            <a:ext cx="11250640" cy="701711"/>
          </a:xfrm>
          <a:prstGeom prst="rect">
            <a:avLst/>
          </a:prstGeom>
          <a:noFill/>
          <a:ln>
            <a:noFill/>
          </a:ln>
        </p:spPr>
        <p:txBody>
          <a:bodyPr spcFirstLastPara="1" wrap="square" lIns="91425" tIns="45700" rIns="91425" bIns="45700" anchor="ctr" anchorCtr="0">
            <a:normAutofit/>
          </a:bodyPr>
          <a:lstStyle/>
          <a:p>
            <a:pPr marL="228600" lvl="0" indent="0" algn="l" rtl="0">
              <a:lnSpc>
                <a:spcPct val="90000"/>
              </a:lnSpc>
              <a:spcBef>
                <a:spcPts val="1000"/>
              </a:spcBef>
              <a:spcAft>
                <a:spcPts val="0"/>
              </a:spcAft>
              <a:buClr>
                <a:schemeClr val="dk1"/>
              </a:buClr>
              <a:buSzPts val="2800"/>
              <a:buNone/>
            </a:pPr>
            <a:r>
              <a:rPr lang="en-US" sz="2200">
                <a:solidFill>
                  <a:schemeClr val="dk1"/>
                </a:solidFill>
                <a:latin typeface="Open Sans"/>
                <a:ea typeface="Open Sans"/>
                <a:cs typeface="Open Sans"/>
                <a:sym typeface="Open Sans"/>
              </a:rPr>
              <a:t>Both </a:t>
            </a:r>
            <a:r>
              <a:rPr lang="en-US" sz="2200">
                <a:solidFill>
                  <a:schemeClr val="dk1"/>
                </a:solidFill>
              </a:rPr>
              <a:t>a</a:t>
            </a:r>
            <a:r>
              <a:rPr lang="en-US" sz="2200">
                <a:solidFill>
                  <a:schemeClr val="dk1"/>
                </a:solidFill>
                <a:latin typeface="Open Sans"/>
                <a:ea typeface="Open Sans"/>
                <a:cs typeface="Open Sans"/>
                <a:sym typeface="Open Sans"/>
              </a:rPr>
              <a:t> and </a:t>
            </a:r>
            <a:r>
              <a:rPr lang="en-US" sz="2200">
                <a:solidFill>
                  <a:schemeClr val="dk1"/>
                </a:solidFill>
              </a:rPr>
              <a:t>b</a:t>
            </a:r>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2592"/>
        <p:cNvGrpSpPr/>
        <p:nvPr/>
      </p:nvGrpSpPr>
      <p:grpSpPr>
        <a:xfrm>
          <a:off x="0" y="0"/>
          <a:ext cx="0" cy="0"/>
          <a:chOff x="0" y="0"/>
          <a:chExt cx="0" cy="0"/>
        </a:xfrm>
      </p:grpSpPr>
      <p:sp>
        <p:nvSpPr>
          <p:cNvPr id="2593" name="Google Shape;2593;p120"/>
          <p:cNvSpPr txBox="1">
            <a:spLocks noGrp="1"/>
          </p:cNvSpPr>
          <p:nvPr>
            <p:ph type="body" idx="1"/>
          </p:nvPr>
        </p:nvSpPr>
        <p:spPr>
          <a:xfrm>
            <a:off x="3014256" y="591685"/>
            <a:ext cx="12337817" cy="1424965"/>
          </a:xfrm>
          <a:prstGeom prst="rect">
            <a:avLst/>
          </a:prstGeom>
          <a:noFill/>
          <a:ln>
            <a:noFill/>
          </a:ln>
        </p:spPr>
        <p:txBody>
          <a:bodyPr spcFirstLastPara="1" wrap="square" lIns="91425" tIns="45700" rIns="91425" bIns="45700" anchor="ctr" anchorCtr="0">
            <a:noAutofit/>
          </a:bodyPr>
          <a:lstStyle/>
          <a:p>
            <a:pPr marL="0" lvl="0" indent="0" algn="l" rtl="0">
              <a:lnSpc>
                <a:spcPct val="150000"/>
              </a:lnSpc>
              <a:spcBef>
                <a:spcPts val="0"/>
              </a:spcBef>
              <a:spcAft>
                <a:spcPts val="0"/>
              </a:spcAft>
              <a:buSzPts val="2400"/>
              <a:buNone/>
            </a:pPr>
            <a:r>
              <a:rPr lang="en-US" sz="2200">
                <a:solidFill>
                  <a:schemeClr val="dk1"/>
                </a:solidFill>
                <a:latin typeface="Open Sans"/>
                <a:ea typeface="Open Sans"/>
                <a:cs typeface="Open Sans"/>
                <a:sym typeface="Open Sans"/>
              </a:rPr>
              <a:t>NLP is the technique </a:t>
            </a:r>
            <a:r>
              <a:rPr lang="en-US" sz="2200">
                <a:solidFill>
                  <a:schemeClr val="dk1"/>
                </a:solidFill>
              </a:rPr>
              <a:t>of</a:t>
            </a:r>
            <a:r>
              <a:rPr lang="en-US" sz="2200">
                <a:solidFill>
                  <a:schemeClr val="dk1"/>
                </a:solidFill>
                <a:latin typeface="Open Sans"/>
                <a:ea typeface="Open Sans"/>
                <a:cs typeface="Open Sans"/>
                <a:sym typeface="Open Sans"/>
              </a:rPr>
              <a:t> interpretation of all types of languages which includes ___________.</a:t>
            </a:r>
            <a:endParaRPr/>
          </a:p>
        </p:txBody>
      </p:sp>
      <p:sp>
        <p:nvSpPr>
          <p:cNvPr id="2594" name="Google Shape;2594;p120"/>
          <p:cNvSpPr txBox="1">
            <a:spLocks noGrp="1"/>
          </p:cNvSpPr>
          <p:nvPr>
            <p:ph type="body" idx="2"/>
          </p:nvPr>
        </p:nvSpPr>
        <p:spPr>
          <a:xfrm>
            <a:off x="2329744" y="2710206"/>
            <a:ext cx="11250640" cy="701711"/>
          </a:xfrm>
          <a:prstGeom prst="rect">
            <a:avLst/>
          </a:prstGeom>
          <a:noFill/>
          <a:ln>
            <a:noFill/>
          </a:ln>
        </p:spPr>
        <p:txBody>
          <a:bodyPr spcFirstLastPara="1" wrap="square" lIns="91425" tIns="45700" rIns="91425" bIns="45700" anchor="ctr" anchorCtr="0">
            <a:normAutofit/>
          </a:bodyPr>
          <a:lstStyle/>
          <a:p>
            <a:pPr marL="457200" lvl="0" indent="-228600" algn="l" rtl="0">
              <a:lnSpc>
                <a:spcPct val="90000"/>
              </a:lnSpc>
              <a:spcBef>
                <a:spcPts val="1000"/>
              </a:spcBef>
              <a:spcAft>
                <a:spcPts val="0"/>
              </a:spcAft>
              <a:buClr>
                <a:schemeClr val="dk1"/>
              </a:buClr>
              <a:buSzPts val="2800"/>
              <a:buNone/>
            </a:pPr>
            <a:r>
              <a:rPr lang="en-US" sz="2200">
                <a:solidFill>
                  <a:schemeClr val="dk1"/>
                </a:solidFill>
              </a:rPr>
              <a:t>Human Language</a:t>
            </a:r>
            <a:endParaRPr/>
          </a:p>
        </p:txBody>
      </p:sp>
      <p:sp>
        <p:nvSpPr>
          <p:cNvPr id="2595" name="Google Shape;2595;p120"/>
          <p:cNvSpPr txBox="1">
            <a:spLocks noGrp="1"/>
          </p:cNvSpPr>
          <p:nvPr>
            <p:ph type="body" idx="3"/>
          </p:nvPr>
        </p:nvSpPr>
        <p:spPr>
          <a:xfrm>
            <a:off x="2329744" y="3530811"/>
            <a:ext cx="11250640" cy="701711"/>
          </a:xfrm>
          <a:prstGeom prst="rect">
            <a:avLst/>
          </a:prstGeom>
          <a:noFill/>
          <a:ln>
            <a:noFill/>
          </a:ln>
        </p:spPr>
        <p:txBody>
          <a:bodyPr spcFirstLastPara="1" wrap="square" lIns="91425" tIns="45700" rIns="91425" bIns="45700" anchor="ctr" anchorCtr="0">
            <a:normAutofit/>
          </a:bodyPr>
          <a:lstStyle/>
          <a:p>
            <a:pPr marL="457200" lvl="0" indent="-228600" algn="l" rtl="0">
              <a:lnSpc>
                <a:spcPct val="90000"/>
              </a:lnSpc>
              <a:spcBef>
                <a:spcPts val="1000"/>
              </a:spcBef>
              <a:spcAft>
                <a:spcPts val="0"/>
              </a:spcAft>
              <a:buClr>
                <a:schemeClr val="dk1"/>
              </a:buClr>
              <a:buSzPts val="2800"/>
              <a:buNone/>
            </a:pPr>
            <a:r>
              <a:rPr lang="en-US" sz="2200">
                <a:solidFill>
                  <a:schemeClr val="dk1"/>
                </a:solidFill>
              </a:rPr>
              <a:t>Assembly Language</a:t>
            </a:r>
            <a:endParaRPr sz="2200">
              <a:solidFill>
                <a:schemeClr val="dk1"/>
              </a:solidFill>
            </a:endParaRPr>
          </a:p>
        </p:txBody>
      </p:sp>
      <p:sp>
        <p:nvSpPr>
          <p:cNvPr id="2596" name="Google Shape;2596;p120"/>
          <p:cNvSpPr txBox="1">
            <a:spLocks noGrp="1"/>
          </p:cNvSpPr>
          <p:nvPr>
            <p:ph type="body" idx="4"/>
          </p:nvPr>
        </p:nvSpPr>
        <p:spPr>
          <a:xfrm>
            <a:off x="2329744" y="4351416"/>
            <a:ext cx="11250640" cy="701711"/>
          </a:xfrm>
          <a:prstGeom prst="rect">
            <a:avLst/>
          </a:prstGeom>
          <a:noFill/>
          <a:ln>
            <a:noFill/>
          </a:ln>
        </p:spPr>
        <p:txBody>
          <a:bodyPr spcFirstLastPara="1" wrap="square" lIns="91425" tIns="45700" rIns="91425" bIns="45700" anchor="ctr" anchorCtr="0">
            <a:normAutofit/>
          </a:bodyPr>
          <a:lstStyle/>
          <a:p>
            <a:pPr marL="457200" lvl="0" indent="-228600" algn="l" rtl="0">
              <a:lnSpc>
                <a:spcPct val="90000"/>
              </a:lnSpc>
              <a:spcBef>
                <a:spcPts val="1000"/>
              </a:spcBef>
              <a:spcAft>
                <a:spcPts val="0"/>
              </a:spcAft>
              <a:buClr>
                <a:schemeClr val="dk1"/>
              </a:buClr>
              <a:buSzPts val="2800"/>
              <a:buNone/>
            </a:pPr>
            <a:r>
              <a:rPr lang="en-US" sz="2200">
                <a:solidFill>
                  <a:schemeClr val="dk1"/>
                </a:solidFill>
              </a:rPr>
              <a:t>Machine Language</a:t>
            </a:r>
            <a:endParaRPr/>
          </a:p>
        </p:txBody>
      </p:sp>
      <p:sp>
        <p:nvSpPr>
          <p:cNvPr id="2597" name="Google Shape;2597;p120"/>
          <p:cNvSpPr txBox="1">
            <a:spLocks noGrp="1"/>
          </p:cNvSpPr>
          <p:nvPr>
            <p:ph type="body" idx="5"/>
          </p:nvPr>
        </p:nvSpPr>
        <p:spPr>
          <a:xfrm>
            <a:off x="2329744" y="5172021"/>
            <a:ext cx="11250640" cy="701711"/>
          </a:xfrm>
          <a:prstGeom prst="rect">
            <a:avLst/>
          </a:prstGeom>
          <a:noFill/>
          <a:ln>
            <a:noFill/>
          </a:ln>
        </p:spPr>
        <p:txBody>
          <a:bodyPr spcFirstLastPara="1" wrap="square" lIns="91425" tIns="45700" rIns="91425" bIns="45700" anchor="ctr" anchorCtr="0">
            <a:normAutofit/>
          </a:bodyPr>
          <a:lstStyle/>
          <a:p>
            <a:pPr marL="457200" lvl="0" indent="-228600" algn="l" rtl="0">
              <a:lnSpc>
                <a:spcPct val="90000"/>
              </a:lnSpc>
              <a:spcBef>
                <a:spcPts val="1000"/>
              </a:spcBef>
              <a:spcAft>
                <a:spcPts val="0"/>
              </a:spcAft>
              <a:buClr>
                <a:schemeClr val="dk1"/>
              </a:buClr>
              <a:buSzPts val="2800"/>
              <a:buNone/>
            </a:pPr>
            <a:r>
              <a:rPr lang="en-US" sz="2200">
                <a:solidFill>
                  <a:schemeClr val="dk1"/>
                </a:solidFill>
              </a:rPr>
              <a:t>Binary Data</a:t>
            </a:r>
            <a:endParaRPr/>
          </a:p>
        </p:txBody>
      </p:sp>
      <p:sp>
        <p:nvSpPr>
          <p:cNvPr id="2598" name="Google Shape;2598;p120"/>
          <p:cNvSpPr txBox="1">
            <a:spLocks noGrp="1"/>
          </p:cNvSpPr>
          <p:nvPr>
            <p:ph type="body" idx="6"/>
          </p:nvPr>
        </p:nvSpPr>
        <p:spPr>
          <a:xfrm>
            <a:off x="1266337" y="1467782"/>
            <a:ext cx="1693250" cy="537078"/>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1000"/>
              </a:spcBef>
              <a:spcAft>
                <a:spcPts val="0"/>
              </a:spcAft>
              <a:buClr>
                <a:srgbClr val="3F3F3F"/>
              </a:buClr>
              <a:buSzPts val="2800"/>
              <a:buNone/>
            </a:pPr>
            <a:r>
              <a:rPr lang="en-US" sz="2400"/>
              <a:t>3</a:t>
            </a:r>
            <a:endParaRPr sz="2400"/>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2602"/>
        <p:cNvGrpSpPr/>
        <p:nvPr/>
      </p:nvGrpSpPr>
      <p:grpSpPr>
        <a:xfrm>
          <a:off x="0" y="0"/>
          <a:ext cx="0" cy="0"/>
          <a:chOff x="0" y="0"/>
          <a:chExt cx="0" cy="0"/>
        </a:xfrm>
      </p:grpSpPr>
      <p:sp>
        <p:nvSpPr>
          <p:cNvPr id="2603" name="Google Shape;2603;p121"/>
          <p:cNvSpPr txBox="1">
            <a:spLocks noGrp="1"/>
          </p:cNvSpPr>
          <p:nvPr>
            <p:ph type="body" idx="1"/>
          </p:nvPr>
        </p:nvSpPr>
        <p:spPr>
          <a:xfrm>
            <a:off x="3005112" y="577148"/>
            <a:ext cx="12338521" cy="1424965"/>
          </a:xfrm>
          <a:prstGeom prst="rect">
            <a:avLst/>
          </a:prstGeom>
          <a:noFill/>
          <a:ln>
            <a:noFill/>
          </a:ln>
        </p:spPr>
        <p:txBody>
          <a:bodyPr spcFirstLastPara="1" wrap="square" lIns="91425" tIns="45700" rIns="91425" bIns="45700" anchor="ctr" anchorCtr="0">
            <a:noAutofit/>
          </a:bodyPr>
          <a:lstStyle/>
          <a:p>
            <a:pPr marL="0" lvl="0" indent="0" algn="l" rtl="0">
              <a:lnSpc>
                <a:spcPct val="150000"/>
              </a:lnSpc>
              <a:spcBef>
                <a:spcPts val="0"/>
              </a:spcBef>
              <a:spcAft>
                <a:spcPts val="0"/>
              </a:spcAft>
              <a:buSzPts val="2400"/>
              <a:buNone/>
            </a:pPr>
            <a:r>
              <a:rPr lang="en-US" sz="2200">
                <a:solidFill>
                  <a:schemeClr val="dk1"/>
                </a:solidFill>
                <a:latin typeface="Open Sans"/>
                <a:ea typeface="Open Sans"/>
                <a:cs typeface="Open Sans"/>
                <a:sym typeface="Open Sans"/>
              </a:rPr>
              <a:t>NLP is technique for interpretation of all type of languages which includes ___________.</a:t>
            </a:r>
            <a:endParaRPr/>
          </a:p>
        </p:txBody>
      </p:sp>
      <p:sp>
        <p:nvSpPr>
          <p:cNvPr id="2604" name="Google Shape;2604;p121"/>
          <p:cNvSpPr txBox="1">
            <a:spLocks noGrp="1"/>
          </p:cNvSpPr>
          <p:nvPr>
            <p:ph type="body" idx="2"/>
          </p:nvPr>
        </p:nvSpPr>
        <p:spPr>
          <a:xfrm>
            <a:off x="670034" y="7911677"/>
            <a:ext cx="15375004" cy="1333852"/>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SzPts val="2400"/>
              <a:buNone/>
            </a:pPr>
            <a:r>
              <a:rPr lang="en-US" sz="2200">
                <a:solidFill>
                  <a:schemeClr val="dk1"/>
                </a:solidFill>
                <a:latin typeface="Open Sans"/>
                <a:ea typeface="Open Sans"/>
                <a:cs typeface="Open Sans"/>
                <a:sym typeface="Open Sans"/>
              </a:rPr>
              <a:t>NLP has its focus on understanding the human spoken or written language and converting that interpretation into machine understandable language.</a:t>
            </a:r>
            <a:endParaRPr/>
          </a:p>
        </p:txBody>
      </p:sp>
      <p:sp>
        <p:nvSpPr>
          <p:cNvPr id="2605" name="Google Shape;2605;p121"/>
          <p:cNvSpPr txBox="1">
            <a:spLocks noGrp="1"/>
          </p:cNvSpPr>
          <p:nvPr>
            <p:ph type="body" idx="3"/>
          </p:nvPr>
        </p:nvSpPr>
        <p:spPr>
          <a:xfrm>
            <a:off x="3580327" y="7263491"/>
            <a:ext cx="9022188" cy="619532"/>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1000"/>
              </a:spcBef>
              <a:spcAft>
                <a:spcPts val="0"/>
              </a:spcAft>
              <a:buClr>
                <a:srgbClr val="024F93"/>
              </a:buClr>
              <a:buSzPts val="2800"/>
              <a:buNone/>
            </a:pPr>
            <a:r>
              <a:rPr lang="en-US" sz="2400"/>
              <a:t>a. </a:t>
            </a:r>
            <a:endParaRPr sz="2400"/>
          </a:p>
        </p:txBody>
      </p:sp>
      <p:sp>
        <p:nvSpPr>
          <p:cNvPr id="2606" name="Google Shape;2606;p121"/>
          <p:cNvSpPr txBox="1">
            <a:spLocks noGrp="1"/>
          </p:cNvSpPr>
          <p:nvPr>
            <p:ph type="body" idx="4"/>
          </p:nvPr>
        </p:nvSpPr>
        <p:spPr>
          <a:xfrm>
            <a:off x="1246119" y="1460737"/>
            <a:ext cx="1693250" cy="537078"/>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1000"/>
              </a:spcBef>
              <a:spcAft>
                <a:spcPts val="0"/>
              </a:spcAft>
              <a:buClr>
                <a:srgbClr val="3F3F3F"/>
              </a:buClr>
              <a:buSzPts val="2800"/>
              <a:buNone/>
            </a:pPr>
            <a:r>
              <a:rPr lang="en-US" sz="2400"/>
              <a:t>3</a:t>
            </a:r>
            <a:endParaRPr sz="2400"/>
          </a:p>
        </p:txBody>
      </p:sp>
      <p:sp>
        <p:nvSpPr>
          <p:cNvPr id="2607" name="Google Shape;2607;p121"/>
          <p:cNvSpPr txBox="1"/>
          <p:nvPr/>
        </p:nvSpPr>
        <p:spPr>
          <a:xfrm>
            <a:off x="2329744" y="2799414"/>
            <a:ext cx="11250640" cy="701711"/>
          </a:xfrm>
          <a:prstGeom prst="rect">
            <a:avLst/>
          </a:prstGeom>
          <a:noFill/>
          <a:ln>
            <a:noFill/>
          </a:ln>
        </p:spPr>
        <p:txBody>
          <a:bodyPr spcFirstLastPara="1" wrap="square" lIns="91425" tIns="45700" rIns="91425" bIns="45700" anchor="t" anchorCtr="0">
            <a:normAutofit/>
          </a:bodyPr>
          <a:lstStyle/>
          <a:p>
            <a:pPr marL="457200" marR="0" lvl="0" indent="-228600" algn="l" rtl="0">
              <a:lnSpc>
                <a:spcPct val="90000"/>
              </a:lnSpc>
              <a:spcBef>
                <a:spcPts val="1000"/>
              </a:spcBef>
              <a:spcAft>
                <a:spcPts val="0"/>
              </a:spcAft>
              <a:buClr>
                <a:srgbClr val="000000"/>
              </a:buClr>
              <a:buSzPts val="2200"/>
              <a:buFont typeface="Arial"/>
              <a:buNone/>
            </a:pPr>
            <a:r>
              <a:rPr lang="en-US" sz="2200" b="0" i="0" u="none" strike="noStrike" cap="none">
                <a:solidFill>
                  <a:schemeClr val="dk1"/>
                </a:solidFill>
                <a:latin typeface="Open Sans"/>
                <a:ea typeface="Open Sans"/>
                <a:cs typeface="Open Sans"/>
                <a:sym typeface="Open Sans"/>
              </a:rPr>
              <a:t>Human Language</a:t>
            </a:r>
            <a:endParaRPr sz="2400" b="0" i="0" u="none" strike="noStrike" cap="none">
              <a:solidFill>
                <a:srgbClr val="000000"/>
              </a:solidFill>
              <a:latin typeface="Open Sans"/>
              <a:ea typeface="Open Sans"/>
              <a:cs typeface="Open Sans"/>
              <a:sym typeface="Open Sans"/>
            </a:endParaRPr>
          </a:p>
        </p:txBody>
      </p:sp>
      <p:sp>
        <p:nvSpPr>
          <p:cNvPr id="2608" name="Google Shape;2608;p121"/>
          <p:cNvSpPr txBox="1"/>
          <p:nvPr/>
        </p:nvSpPr>
        <p:spPr>
          <a:xfrm>
            <a:off x="2329744" y="3530811"/>
            <a:ext cx="11250640" cy="701711"/>
          </a:xfrm>
          <a:prstGeom prst="rect">
            <a:avLst/>
          </a:prstGeom>
          <a:noFill/>
          <a:ln>
            <a:noFill/>
          </a:ln>
        </p:spPr>
        <p:txBody>
          <a:bodyPr spcFirstLastPara="1" wrap="square" lIns="91425" tIns="45700" rIns="91425" bIns="45700" anchor="ctr" anchorCtr="0">
            <a:normAutofit/>
          </a:bodyPr>
          <a:lstStyle/>
          <a:p>
            <a:pPr marL="457200" marR="0" lvl="0" indent="-228600" algn="l" rtl="0">
              <a:lnSpc>
                <a:spcPct val="90000"/>
              </a:lnSpc>
              <a:spcBef>
                <a:spcPts val="1000"/>
              </a:spcBef>
              <a:spcAft>
                <a:spcPts val="0"/>
              </a:spcAft>
              <a:buClr>
                <a:srgbClr val="000000"/>
              </a:buClr>
              <a:buSzPts val="2200"/>
              <a:buFont typeface="Arial"/>
              <a:buNone/>
            </a:pPr>
            <a:r>
              <a:rPr lang="en-US" sz="2200" b="0" i="0" u="none" strike="noStrike" cap="none">
                <a:solidFill>
                  <a:schemeClr val="dk1"/>
                </a:solidFill>
                <a:latin typeface="Open Sans"/>
                <a:ea typeface="Open Sans"/>
                <a:cs typeface="Open Sans"/>
                <a:sym typeface="Open Sans"/>
              </a:rPr>
              <a:t>Assembly Language</a:t>
            </a:r>
            <a:endParaRPr sz="1400" b="0" i="0" u="none" strike="noStrike" cap="none">
              <a:solidFill>
                <a:srgbClr val="000000"/>
              </a:solidFill>
              <a:latin typeface="Arial"/>
              <a:ea typeface="Arial"/>
              <a:cs typeface="Arial"/>
              <a:sym typeface="Arial"/>
            </a:endParaRPr>
          </a:p>
        </p:txBody>
      </p:sp>
      <p:sp>
        <p:nvSpPr>
          <p:cNvPr id="2609" name="Google Shape;2609;p121"/>
          <p:cNvSpPr txBox="1"/>
          <p:nvPr/>
        </p:nvSpPr>
        <p:spPr>
          <a:xfrm>
            <a:off x="2329744" y="4351416"/>
            <a:ext cx="11250640" cy="701711"/>
          </a:xfrm>
          <a:prstGeom prst="rect">
            <a:avLst/>
          </a:prstGeom>
          <a:noFill/>
          <a:ln>
            <a:noFill/>
          </a:ln>
        </p:spPr>
        <p:txBody>
          <a:bodyPr spcFirstLastPara="1" wrap="square" lIns="91425" tIns="45700" rIns="91425" bIns="45700" anchor="ctr" anchorCtr="0">
            <a:normAutofit/>
          </a:bodyPr>
          <a:lstStyle/>
          <a:p>
            <a:pPr marL="457200" marR="0" lvl="0" indent="-228600" algn="l" rtl="0">
              <a:lnSpc>
                <a:spcPct val="90000"/>
              </a:lnSpc>
              <a:spcBef>
                <a:spcPts val="1000"/>
              </a:spcBef>
              <a:spcAft>
                <a:spcPts val="0"/>
              </a:spcAft>
              <a:buClr>
                <a:srgbClr val="000000"/>
              </a:buClr>
              <a:buSzPts val="2200"/>
              <a:buFont typeface="Arial"/>
              <a:buNone/>
            </a:pPr>
            <a:r>
              <a:rPr lang="en-US" sz="2200" b="0" i="0" u="none" strike="noStrike" cap="none">
                <a:solidFill>
                  <a:schemeClr val="dk1"/>
                </a:solidFill>
                <a:latin typeface="Open Sans"/>
                <a:ea typeface="Open Sans"/>
                <a:cs typeface="Open Sans"/>
                <a:sym typeface="Open Sans"/>
              </a:rPr>
              <a:t>Machine Language</a:t>
            </a:r>
            <a:endParaRPr sz="2400" b="0" i="0" u="none" strike="noStrike" cap="none">
              <a:solidFill>
                <a:srgbClr val="000000"/>
              </a:solidFill>
              <a:latin typeface="Open Sans"/>
              <a:ea typeface="Open Sans"/>
              <a:cs typeface="Open Sans"/>
              <a:sym typeface="Open Sans"/>
            </a:endParaRPr>
          </a:p>
        </p:txBody>
      </p:sp>
      <p:sp>
        <p:nvSpPr>
          <p:cNvPr id="2610" name="Google Shape;2610;p121"/>
          <p:cNvSpPr txBox="1">
            <a:spLocks noGrp="1"/>
          </p:cNvSpPr>
          <p:nvPr>
            <p:ph type="body" idx="5"/>
          </p:nvPr>
        </p:nvSpPr>
        <p:spPr>
          <a:xfrm>
            <a:off x="2329744" y="5172021"/>
            <a:ext cx="11250640" cy="701711"/>
          </a:xfrm>
          <a:prstGeom prst="rect">
            <a:avLst/>
          </a:prstGeom>
          <a:noFill/>
          <a:ln>
            <a:noFill/>
          </a:ln>
        </p:spPr>
        <p:txBody>
          <a:bodyPr spcFirstLastPara="1" wrap="square" lIns="91425" tIns="45700" rIns="91425" bIns="45700" anchor="ctr" anchorCtr="0">
            <a:normAutofit/>
          </a:bodyPr>
          <a:lstStyle/>
          <a:p>
            <a:pPr marL="457200" lvl="0" indent="-228600" algn="l" rtl="0">
              <a:lnSpc>
                <a:spcPct val="90000"/>
              </a:lnSpc>
              <a:spcBef>
                <a:spcPts val="1000"/>
              </a:spcBef>
              <a:spcAft>
                <a:spcPts val="0"/>
              </a:spcAft>
              <a:buClr>
                <a:schemeClr val="dk1"/>
              </a:buClr>
              <a:buSzPts val="2800"/>
              <a:buNone/>
            </a:pPr>
            <a:r>
              <a:rPr lang="en-US" sz="2200">
                <a:solidFill>
                  <a:schemeClr val="dk1"/>
                </a:solidFill>
              </a:rPr>
              <a:t>Binary Data</a:t>
            </a:r>
            <a:endParaRPr sz="2400"/>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2614"/>
        <p:cNvGrpSpPr/>
        <p:nvPr/>
      </p:nvGrpSpPr>
      <p:grpSpPr>
        <a:xfrm>
          <a:off x="0" y="0"/>
          <a:ext cx="0" cy="0"/>
          <a:chOff x="0" y="0"/>
          <a:chExt cx="0" cy="0"/>
        </a:xfrm>
      </p:grpSpPr>
      <p:sp>
        <p:nvSpPr>
          <p:cNvPr id="2615" name="Google Shape;2615;p122"/>
          <p:cNvSpPr txBox="1">
            <a:spLocks noGrp="1"/>
          </p:cNvSpPr>
          <p:nvPr>
            <p:ph type="body" idx="1"/>
          </p:nvPr>
        </p:nvSpPr>
        <p:spPr>
          <a:xfrm>
            <a:off x="3014256" y="591685"/>
            <a:ext cx="12337817" cy="1424965"/>
          </a:xfrm>
          <a:prstGeom prst="rect">
            <a:avLst/>
          </a:prstGeom>
          <a:noFill/>
          <a:ln>
            <a:noFill/>
          </a:ln>
        </p:spPr>
        <p:txBody>
          <a:bodyPr spcFirstLastPara="1" wrap="square" lIns="91425" tIns="45700" rIns="91425" bIns="45700" anchor="ctr" anchorCtr="0">
            <a:noAutofit/>
          </a:bodyPr>
          <a:lstStyle/>
          <a:p>
            <a:pPr marL="0" lvl="0" indent="0" algn="l" rtl="0">
              <a:lnSpc>
                <a:spcPct val="150000"/>
              </a:lnSpc>
              <a:spcBef>
                <a:spcPts val="0"/>
              </a:spcBef>
              <a:spcAft>
                <a:spcPts val="0"/>
              </a:spcAft>
              <a:buSzPts val="2400"/>
              <a:buNone/>
            </a:pPr>
            <a:r>
              <a:rPr lang="en-US" sz="2200">
                <a:solidFill>
                  <a:schemeClr val="dk1"/>
                </a:solidFill>
                <a:latin typeface="Open Sans"/>
                <a:ea typeface="Open Sans"/>
                <a:cs typeface="Open Sans"/>
                <a:sym typeface="Open Sans"/>
              </a:rPr>
              <a:t>Natural Language Processing (NLP) is a field of _______________.</a:t>
            </a:r>
            <a:endParaRPr/>
          </a:p>
        </p:txBody>
      </p:sp>
      <p:sp>
        <p:nvSpPr>
          <p:cNvPr id="2616" name="Google Shape;2616;p122"/>
          <p:cNvSpPr txBox="1">
            <a:spLocks noGrp="1"/>
          </p:cNvSpPr>
          <p:nvPr>
            <p:ph type="body" idx="2"/>
          </p:nvPr>
        </p:nvSpPr>
        <p:spPr>
          <a:xfrm>
            <a:off x="2329744" y="2710206"/>
            <a:ext cx="11250640" cy="701711"/>
          </a:xfrm>
          <a:prstGeom prst="rect">
            <a:avLst/>
          </a:prstGeom>
          <a:noFill/>
          <a:ln>
            <a:noFill/>
          </a:ln>
        </p:spPr>
        <p:txBody>
          <a:bodyPr spcFirstLastPara="1" wrap="square" lIns="91425" tIns="45700" rIns="91425" bIns="45700" anchor="ctr" anchorCtr="0">
            <a:normAutofit/>
          </a:bodyPr>
          <a:lstStyle/>
          <a:p>
            <a:pPr marL="457200" lvl="0" indent="-228600" algn="l" rtl="0">
              <a:lnSpc>
                <a:spcPct val="90000"/>
              </a:lnSpc>
              <a:spcBef>
                <a:spcPts val="1000"/>
              </a:spcBef>
              <a:spcAft>
                <a:spcPts val="0"/>
              </a:spcAft>
              <a:buClr>
                <a:schemeClr val="dk1"/>
              </a:buClr>
              <a:buSzPts val="2800"/>
              <a:buNone/>
            </a:pPr>
            <a:r>
              <a:rPr lang="en-US" sz="2200">
                <a:solidFill>
                  <a:schemeClr val="dk1"/>
                </a:solidFill>
              </a:rPr>
              <a:t>Computer Science</a:t>
            </a:r>
            <a:endParaRPr/>
          </a:p>
        </p:txBody>
      </p:sp>
      <p:sp>
        <p:nvSpPr>
          <p:cNvPr id="2617" name="Google Shape;2617;p122"/>
          <p:cNvSpPr txBox="1">
            <a:spLocks noGrp="1"/>
          </p:cNvSpPr>
          <p:nvPr>
            <p:ph type="body" idx="3"/>
          </p:nvPr>
        </p:nvSpPr>
        <p:spPr>
          <a:xfrm>
            <a:off x="2329744" y="3530811"/>
            <a:ext cx="11250640" cy="701711"/>
          </a:xfrm>
          <a:prstGeom prst="rect">
            <a:avLst/>
          </a:prstGeom>
          <a:noFill/>
          <a:ln>
            <a:noFill/>
          </a:ln>
        </p:spPr>
        <p:txBody>
          <a:bodyPr spcFirstLastPara="1" wrap="square" lIns="91425" tIns="45700" rIns="91425" bIns="45700" anchor="ctr" anchorCtr="0">
            <a:normAutofit/>
          </a:bodyPr>
          <a:lstStyle/>
          <a:p>
            <a:pPr marL="457200" lvl="0" indent="-228600" algn="l" rtl="0">
              <a:lnSpc>
                <a:spcPct val="90000"/>
              </a:lnSpc>
              <a:spcBef>
                <a:spcPts val="1000"/>
              </a:spcBef>
              <a:spcAft>
                <a:spcPts val="0"/>
              </a:spcAft>
              <a:buClr>
                <a:schemeClr val="dk1"/>
              </a:buClr>
              <a:buSzPts val="2800"/>
              <a:buNone/>
            </a:pPr>
            <a:r>
              <a:rPr lang="en-US" sz="2200">
                <a:solidFill>
                  <a:schemeClr val="dk1"/>
                </a:solidFill>
              </a:rPr>
              <a:t>Artificial Intelligence</a:t>
            </a:r>
            <a:endParaRPr sz="2200">
              <a:solidFill>
                <a:schemeClr val="dk1"/>
              </a:solidFill>
            </a:endParaRPr>
          </a:p>
        </p:txBody>
      </p:sp>
      <p:sp>
        <p:nvSpPr>
          <p:cNvPr id="2618" name="Google Shape;2618;p122"/>
          <p:cNvSpPr txBox="1">
            <a:spLocks noGrp="1"/>
          </p:cNvSpPr>
          <p:nvPr>
            <p:ph type="body" idx="4"/>
          </p:nvPr>
        </p:nvSpPr>
        <p:spPr>
          <a:xfrm>
            <a:off x="2329744" y="4351416"/>
            <a:ext cx="11250640" cy="701711"/>
          </a:xfrm>
          <a:prstGeom prst="rect">
            <a:avLst/>
          </a:prstGeom>
          <a:noFill/>
          <a:ln>
            <a:noFill/>
          </a:ln>
        </p:spPr>
        <p:txBody>
          <a:bodyPr spcFirstLastPara="1" wrap="square" lIns="91425" tIns="45700" rIns="91425" bIns="45700" anchor="ctr" anchorCtr="0">
            <a:normAutofit/>
          </a:bodyPr>
          <a:lstStyle/>
          <a:p>
            <a:pPr marL="457200" lvl="0" indent="-228600" algn="l" rtl="0">
              <a:lnSpc>
                <a:spcPct val="90000"/>
              </a:lnSpc>
              <a:spcBef>
                <a:spcPts val="1000"/>
              </a:spcBef>
              <a:spcAft>
                <a:spcPts val="0"/>
              </a:spcAft>
              <a:buClr>
                <a:schemeClr val="dk1"/>
              </a:buClr>
              <a:buSzPts val="2800"/>
              <a:buNone/>
            </a:pPr>
            <a:r>
              <a:rPr lang="en-US" sz="2200">
                <a:solidFill>
                  <a:schemeClr val="dk1"/>
                </a:solidFill>
              </a:rPr>
              <a:t>Linguistics</a:t>
            </a:r>
            <a:endParaRPr/>
          </a:p>
        </p:txBody>
      </p:sp>
      <p:sp>
        <p:nvSpPr>
          <p:cNvPr id="2619" name="Google Shape;2619;p122"/>
          <p:cNvSpPr txBox="1">
            <a:spLocks noGrp="1"/>
          </p:cNvSpPr>
          <p:nvPr>
            <p:ph type="body" idx="5"/>
          </p:nvPr>
        </p:nvSpPr>
        <p:spPr>
          <a:xfrm>
            <a:off x="2329744" y="5172021"/>
            <a:ext cx="11250640" cy="701711"/>
          </a:xfrm>
          <a:prstGeom prst="rect">
            <a:avLst/>
          </a:prstGeom>
          <a:noFill/>
          <a:ln>
            <a:noFill/>
          </a:ln>
        </p:spPr>
        <p:txBody>
          <a:bodyPr spcFirstLastPara="1" wrap="square" lIns="91425" tIns="45700" rIns="91425" bIns="45700" anchor="ctr" anchorCtr="0">
            <a:normAutofit/>
          </a:bodyPr>
          <a:lstStyle/>
          <a:p>
            <a:pPr marL="457200" lvl="0" indent="-228600" algn="l" rtl="0">
              <a:lnSpc>
                <a:spcPct val="90000"/>
              </a:lnSpc>
              <a:spcBef>
                <a:spcPts val="1000"/>
              </a:spcBef>
              <a:spcAft>
                <a:spcPts val="0"/>
              </a:spcAft>
              <a:buClr>
                <a:schemeClr val="dk1"/>
              </a:buClr>
              <a:buSzPts val="2800"/>
              <a:buNone/>
            </a:pPr>
            <a:r>
              <a:rPr lang="en-US" sz="2200">
                <a:solidFill>
                  <a:schemeClr val="dk1"/>
                </a:solidFill>
              </a:rPr>
              <a:t>All of the above</a:t>
            </a:r>
            <a:endParaRPr/>
          </a:p>
        </p:txBody>
      </p:sp>
      <p:sp>
        <p:nvSpPr>
          <p:cNvPr id="2620" name="Google Shape;2620;p122"/>
          <p:cNvSpPr txBox="1">
            <a:spLocks noGrp="1"/>
          </p:cNvSpPr>
          <p:nvPr>
            <p:ph type="body" idx="6"/>
          </p:nvPr>
        </p:nvSpPr>
        <p:spPr>
          <a:xfrm>
            <a:off x="1266337" y="1467782"/>
            <a:ext cx="1693250" cy="537078"/>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1000"/>
              </a:spcBef>
              <a:spcAft>
                <a:spcPts val="0"/>
              </a:spcAft>
              <a:buClr>
                <a:srgbClr val="3F3F3F"/>
              </a:buClr>
              <a:buSzPts val="2800"/>
              <a:buNone/>
            </a:pPr>
            <a:r>
              <a:rPr lang="en-US" sz="2400"/>
              <a:t>4</a:t>
            </a:r>
            <a:endParaRPr sz="240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36"/>
        <p:cNvGrpSpPr/>
        <p:nvPr/>
      </p:nvGrpSpPr>
      <p:grpSpPr>
        <a:xfrm>
          <a:off x="0" y="0"/>
          <a:ext cx="0" cy="0"/>
          <a:chOff x="0" y="0"/>
          <a:chExt cx="0" cy="0"/>
        </a:xfrm>
      </p:grpSpPr>
      <p:sp>
        <p:nvSpPr>
          <p:cNvPr id="437" name="Google Shape;437;p5"/>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3F3F3F"/>
              </a:buClr>
              <a:buSzPts val="700"/>
              <a:buNone/>
            </a:pPr>
            <a:r>
              <a:rPr lang="en-US"/>
              <a:t>Why NLP</a:t>
            </a:r>
            <a:endParaRPr>
              <a:solidFill>
                <a:srgbClr val="3F3F3F"/>
              </a:solidFill>
            </a:endParaRPr>
          </a:p>
        </p:txBody>
      </p:sp>
      <p:grpSp>
        <p:nvGrpSpPr>
          <p:cNvPr id="438" name="Google Shape;438;p5"/>
          <p:cNvGrpSpPr/>
          <p:nvPr/>
        </p:nvGrpSpPr>
        <p:grpSpPr>
          <a:xfrm>
            <a:off x="8387606" y="3064067"/>
            <a:ext cx="1428187" cy="1168145"/>
            <a:chOff x="12967509" y="5434226"/>
            <a:chExt cx="1650046" cy="1756487"/>
          </a:xfrm>
        </p:grpSpPr>
        <p:sp>
          <p:nvSpPr>
            <p:cNvPr id="439" name="Google Shape;439;p5"/>
            <p:cNvSpPr/>
            <p:nvPr/>
          </p:nvSpPr>
          <p:spPr>
            <a:xfrm>
              <a:off x="14558484" y="7078473"/>
              <a:ext cx="59071" cy="112241"/>
            </a:xfrm>
            <a:custGeom>
              <a:avLst/>
              <a:gdLst/>
              <a:ahLst/>
              <a:cxnLst/>
              <a:rect l="l" t="t" r="r" b="b"/>
              <a:pathLst>
                <a:path w="132" h="250" extrusionOk="0">
                  <a:moveTo>
                    <a:pt x="78" y="249"/>
                  </a:moveTo>
                  <a:lnTo>
                    <a:pt x="78" y="249"/>
                  </a:lnTo>
                  <a:cubicBezTo>
                    <a:pt x="54" y="249"/>
                    <a:pt x="30" y="232"/>
                    <a:pt x="30" y="208"/>
                  </a:cubicBezTo>
                  <a:cubicBezTo>
                    <a:pt x="30" y="208"/>
                    <a:pt x="24" y="154"/>
                    <a:pt x="6" y="59"/>
                  </a:cubicBezTo>
                  <a:cubicBezTo>
                    <a:pt x="0" y="36"/>
                    <a:pt x="18" y="6"/>
                    <a:pt x="48" y="6"/>
                  </a:cubicBezTo>
                  <a:cubicBezTo>
                    <a:pt x="72" y="0"/>
                    <a:pt x="101" y="18"/>
                    <a:pt x="107" y="42"/>
                  </a:cubicBezTo>
                  <a:cubicBezTo>
                    <a:pt x="125" y="143"/>
                    <a:pt x="131" y="196"/>
                    <a:pt x="131" y="196"/>
                  </a:cubicBezTo>
                  <a:cubicBezTo>
                    <a:pt x="131" y="225"/>
                    <a:pt x="113" y="249"/>
                    <a:pt x="83" y="249"/>
                  </a:cubicBezTo>
                  <a:cubicBezTo>
                    <a:pt x="83" y="249"/>
                    <a:pt x="83" y="249"/>
                    <a:pt x="78" y="249"/>
                  </a:cubicBezTo>
                </a:path>
              </a:pathLst>
            </a:custGeom>
            <a:solidFill>
              <a:srgbClr val="98989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chemeClr val="dk1"/>
                </a:solidFill>
                <a:latin typeface="Calibri"/>
                <a:ea typeface="Calibri"/>
                <a:cs typeface="Calibri"/>
                <a:sym typeface="Calibri"/>
              </a:endParaRPr>
            </a:p>
          </p:txBody>
        </p:sp>
        <p:sp>
          <p:nvSpPr>
            <p:cNvPr id="440" name="Google Shape;440;p5"/>
            <p:cNvSpPr/>
            <p:nvPr/>
          </p:nvSpPr>
          <p:spPr>
            <a:xfrm>
              <a:off x="13170317" y="5469672"/>
              <a:ext cx="1409824" cy="1518220"/>
            </a:xfrm>
            <a:custGeom>
              <a:avLst/>
              <a:gdLst/>
              <a:ahLst/>
              <a:cxnLst/>
              <a:rect l="l" t="t" r="r" b="b"/>
              <a:pathLst>
                <a:path w="3156" h="3399" extrusionOk="0">
                  <a:moveTo>
                    <a:pt x="3096" y="3398"/>
                  </a:moveTo>
                  <a:lnTo>
                    <a:pt x="3096" y="3398"/>
                  </a:lnTo>
                  <a:cubicBezTo>
                    <a:pt x="3072" y="3398"/>
                    <a:pt x="3054" y="3381"/>
                    <a:pt x="3048" y="3357"/>
                  </a:cubicBezTo>
                  <a:cubicBezTo>
                    <a:pt x="3024" y="3256"/>
                    <a:pt x="2995" y="3155"/>
                    <a:pt x="2965" y="3055"/>
                  </a:cubicBezTo>
                  <a:cubicBezTo>
                    <a:pt x="2953" y="3031"/>
                    <a:pt x="2971" y="3001"/>
                    <a:pt x="2995" y="2995"/>
                  </a:cubicBezTo>
                  <a:cubicBezTo>
                    <a:pt x="3024" y="2983"/>
                    <a:pt x="3054" y="3001"/>
                    <a:pt x="3060" y="3025"/>
                  </a:cubicBezTo>
                  <a:cubicBezTo>
                    <a:pt x="3090" y="3132"/>
                    <a:pt x="3119" y="3232"/>
                    <a:pt x="3143" y="3333"/>
                  </a:cubicBezTo>
                  <a:cubicBezTo>
                    <a:pt x="3155" y="3363"/>
                    <a:pt x="3137" y="3387"/>
                    <a:pt x="3107" y="3393"/>
                  </a:cubicBezTo>
                  <a:cubicBezTo>
                    <a:pt x="3107" y="3393"/>
                    <a:pt x="3101" y="3398"/>
                    <a:pt x="3096" y="3398"/>
                  </a:cubicBezTo>
                  <a:close/>
                  <a:moveTo>
                    <a:pt x="2912" y="2794"/>
                  </a:moveTo>
                  <a:lnTo>
                    <a:pt x="2912" y="2794"/>
                  </a:lnTo>
                  <a:cubicBezTo>
                    <a:pt x="2888" y="2794"/>
                    <a:pt x="2870" y="2782"/>
                    <a:pt x="2864" y="2764"/>
                  </a:cubicBezTo>
                  <a:cubicBezTo>
                    <a:pt x="2829" y="2663"/>
                    <a:pt x="2787" y="2568"/>
                    <a:pt x="2746" y="2473"/>
                  </a:cubicBezTo>
                  <a:cubicBezTo>
                    <a:pt x="2734" y="2449"/>
                    <a:pt x="2746" y="2420"/>
                    <a:pt x="2769" y="2408"/>
                  </a:cubicBezTo>
                  <a:cubicBezTo>
                    <a:pt x="2799" y="2396"/>
                    <a:pt x="2829" y="2408"/>
                    <a:pt x="2835" y="2432"/>
                  </a:cubicBezTo>
                  <a:cubicBezTo>
                    <a:pt x="2882" y="2527"/>
                    <a:pt x="2918" y="2628"/>
                    <a:pt x="2959" y="2728"/>
                  </a:cubicBezTo>
                  <a:cubicBezTo>
                    <a:pt x="2965" y="2752"/>
                    <a:pt x="2953" y="2782"/>
                    <a:pt x="2929" y="2794"/>
                  </a:cubicBezTo>
                  <a:cubicBezTo>
                    <a:pt x="2924" y="2794"/>
                    <a:pt x="2918" y="2794"/>
                    <a:pt x="2912" y="2794"/>
                  </a:cubicBezTo>
                  <a:close/>
                  <a:moveTo>
                    <a:pt x="2657" y="2218"/>
                  </a:moveTo>
                  <a:lnTo>
                    <a:pt x="2657" y="2218"/>
                  </a:lnTo>
                  <a:cubicBezTo>
                    <a:pt x="2639" y="2218"/>
                    <a:pt x="2621" y="2212"/>
                    <a:pt x="2609" y="2195"/>
                  </a:cubicBezTo>
                  <a:cubicBezTo>
                    <a:pt x="2562" y="2100"/>
                    <a:pt x="2514" y="2011"/>
                    <a:pt x="2461" y="1922"/>
                  </a:cubicBezTo>
                  <a:cubicBezTo>
                    <a:pt x="2443" y="1898"/>
                    <a:pt x="2455" y="1862"/>
                    <a:pt x="2479" y="1851"/>
                  </a:cubicBezTo>
                  <a:cubicBezTo>
                    <a:pt x="2502" y="1839"/>
                    <a:pt x="2532" y="1845"/>
                    <a:pt x="2544" y="1868"/>
                  </a:cubicBezTo>
                  <a:cubicBezTo>
                    <a:pt x="2597" y="1957"/>
                    <a:pt x="2651" y="2052"/>
                    <a:pt x="2698" y="2147"/>
                  </a:cubicBezTo>
                  <a:cubicBezTo>
                    <a:pt x="2710" y="2171"/>
                    <a:pt x="2704" y="2200"/>
                    <a:pt x="2680" y="2212"/>
                  </a:cubicBezTo>
                  <a:cubicBezTo>
                    <a:pt x="2669" y="2218"/>
                    <a:pt x="2663" y="2218"/>
                    <a:pt x="2657" y="2218"/>
                  </a:cubicBezTo>
                  <a:close/>
                  <a:moveTo>
                    <a:pt x="2331" y="1679"/>
                  </a:moveTo>
                  <a:lnTo>
                    <a:pt x="2331" y="1679"/>
                  </a:lnTo>
                  <a:cubicBezTo>
                    <a:pt x="2319" y="1679"/>
                    <a:pt x="2301" y="1673"/>
                    <a:pt x="2289" y="1661"/>
                  </a:cubicBezTo>
                  <a:cubicBezTo>
                    <a:pt x="2230" y="1572"/>
                    <a:pt x="2170" y="1489"/>
                    <a:pt x="2105" y="1412"/>
                  </a:cubicBezTo>
                  <a:cubicBezTo>
                    <a:pt x="2087" y="1388"/>
                    <a:pt x="2087" y="1358"/>
                    <a:pt x="2111" y="1341"/>
                  </a:cubicBezTo>
                  <a:cubicBezTo>
                    <a:pt x="2135" y="1323"/>
                    <a:pt x="2164" y="1323"/>
                    <a:pt x="2182" y="1346"/>
                  </a:cubicBezTo>
                  <a:cubicBezTo>
                    <a:pt x="2247" y="1429"/>
                    <a:pt x="2313" y="1513"/>
                    <a:pt x="2372" y="1602"/>
                  </a:cubicBezTo>
                  <a:cubicBezTo>
                    <a:pt x="2390" y="1625"/>
                    <a:pt x="2384" y="1655"/>
                    <a:pt x="2360" y="1673"/>
                  </a:cubicBezTo>
                  <a:cubicBezTo>
                    <a:pt x="2354" y="1679"/>
                    <a:pt x="2342" y="1679"/>
                    <a:pt x="2331" y="1679"/>
                  </a:cubicBezTo>
                  <a:close/>
                  <a:moveTo>
                    <a:pt x="1933" y="1192"/>
                  </a:moveTo>
                  <a:lnTo>
                    <a:pt x="1933" y="1192"/>
                  </a:lnTo>
                  <a:cubicBezTo>
                    <a:pt x="1921" y="1192"/>
                    <a:pt x="1909" y="1186"/>
                    <a:pt x="1897" y="1175"/>
                  </a:cubicBezTo>
                  <a:cubicBezTo>
                    <a:pt x="1826" y="1103"/>
                    <a:pt x="1755" y="1026"/>
                    <a:pt x="1678" y="961"/>
                  </a:cubicBezTo>
                  <a:cubicBezTo>
                    <a:pt x="1654" y="943"/>
                    <a:pt x="1654" y="907"/>
                    <a:pt x="1672" y="890"/>
                  </a:cubicBezTo>
                  <a:cubicBezTo>
                    <a:pt x="1690" y="866"/>
                    <a:pt x="1725" y="866"/>
                    <a:pt x="1743" y="884"/>
                  </a:cubicBezTo>
                  <a:cubicBezTo>
                    <a:pt x="1820" y="955"/>
                    <a:pt x="1897" y="1032"/>
                    <a:pt x="1975" y="1109"/>
                  </a:cubicBezTo>
                  <a:cubicBezTo>
                    <a:pt x="1992" y="1127"/>
                    <a:pt x="1992" y="1157"/>
                    <a:pt x="1969" y="1180"/>
                  </a:cubicBezTo>
                  <a:cubicBezTo>
                    <a:pt x="1963" y="1186"/>
                    <a:pt x="1945" y="1192"/>
                    <a:pt x="1933" y="1192"/>
                  </a:cubicBezTo>
                  <a:close/>
                  <a:moveTo>
                    <a:pt x="1470" y="771"/>
                  </a:moveTo>
                  <a:lnTo>
                    <a:pt x="1470" y="771"/>
                  </a:lnTo>
                  <a:cubicBezTo>
                    <a:pt x="1459" y="771"/>
                    <a:pt x="1447" y="771"/>
                    <a:pt x="1435" y="765"/>
                  </a:cubicBezTo>
                  <a:cubicBezTo>
                    <a:pt x="1358" y="700"/>
                    <a:pt x="1269" y="641"/>
                    <a:pt x="1186" y="587"/>
                  </a:cubicBezTo>
                  <a:cubicBezTo>
                    <a:pt x="1162" y="569"/>
                    <a:pt x="1150" y="540"/>
                    <a:pt x="1168" y="516"/>
                  </a:cubicBezTo>
                  <a:cubicBezTo>
                    <a:pt x="1180" y="492"/>
                    <a:pt x="1216" y="486"/>
                    <a:pt x="1239" y="498"/>
                  </a:cubicBezTo>
                  <a:cubicBezTo>
                    <a:pt x="1328" y="558"/>
                    <a:pt x="1417" y="617"/>
                    <a:pt x="1500" y="682"/>
                  </a:cubicBezTo>
                  <a:cubicBezTo>
                    <a:pt x="1518" y="700"/>
                    <a:pt x="1524" y="730"/>
                    <a:pt x="1506" y="753"/>
                  </a:cubicBezTo>
                  <a:cubicBezTo>
                    <a:pt x="1500" y="765"/>
                    <a:pt x="1482" y="771"/>
                    <a:pt x="1470" y="771"/>
                  </a:cubicBezTo>
                  <a:close/>
                  <a:moveTo>
                    <a:pt x="937" y="439"/>
                  </a:moveTo>
                  <a:lnTo>
                    <a:pt x="937" y="439"/>
                  </a:lnTo>
                  <a:cubicBezTo>
                    <a:pt x="931" y="439"/>
                    <a:pt x="919" y="433"/>
                    <a:pt x="913" y="433"/>
                  </a:cubicBezTo>
                  <a:cubicBezTo>
                    <a:pt x="824" y="386"/>
                    <a:pt x="729" y="338"/>
                    <a:pt x="634" y="297"/>
                  </a:cubicBezTo>
                  <a:cubicBezTo>
                    <a:pt x="610" y="291"/>
                    <a:pt x="599" y="261"/>
                    <a:pt x="605" y="231"/>
                  </a:cubicBezTo>
                  <a:cubicBezTo>
                    <a:pt x="616" y="208"/>
                    <a:pt x="646" y="196"/>
                    <a:pt x="670" y="208"/>
                  </a:cubicBezTo>
                  <a:cubicBezTo>
                    <a:pt x="771" y="249"/>
                    <a:pt x="866" y="291"/>
                    <a:pt x="960" y="344"/>
                  </a:cubicBezTo>
                  <a:cubicBezTo>
                    <a:pt x="984" y="356"/>
                    <a:pt x="996" y="386"/>
                    <a:pt x="984" y="409"/>
                  </a:cubicBezTo>
                  <a:cubicBezTo>
                    <a:pt x="972" y="427"/>
                    <a:pt x="955" y="439"/>
                    <a:pt x="937" y="439"/>
                  </a:cubicBezTo>
                  <a:close/>
                  <a:moveTo>
                    <a:pt x="361" y="196"/>
                  </a:moveTo>
                  <a:lnTo>
                    <a:pt x="361" y="196"/>
                  </a:lnTo>
                  <a:cubicBezTo>
                    <a:pt x="355" y="196"/>
                    <a:pt x="350" y="196"/>
                    <a:pt x="344" y="190"/>
                  </a:cubicBezTo>
                  <a:cubicBezTo>
                    <a:pt x="249" y="160"/>
                    <a:pt x="148" y="131"/>
                    <a:pt x="47" y="107"/>
                  </a:cubicBezTo>
                  <a:cubicBezTo>
                    <a:pt x="17" y="101"/>
                    <a:pt x="0" y="71"/>
                    <a:pt x="6" y="48"/>
                  </a:cubicBezTo>
                  <a:cubicBezTo>
                    <a:pt x="11" y="18"/>
                    <a:pt x="41" y="0"/>
                    <a:pt x="71" y="6"/>
                  </a:cubicBezTo>
                  <a:cubicBezTo>
                    <a:pt x="172" y="36"/>
                    <a:pt x="272" y="65"/>
                    <a:pt x="373" y="95"/>
                  </a:cubicBezTo>
                  <a:cubicBezTo>
                    <a:pt x="403" y="107"/>
                    <a:pt x="415" y="131"/>
                    <a:pt x="409" y="160"/>
                  </a:cubicBezTo>
                  <a:cubicBezTo>
                    <a:pt x="397" y="178"/>
                    <a:pt x="379" y="196"/>
                    <a:pt x="361" y="196"/>
                  </a:cubicBezTo>
                  <a:close/>
                </a:path>
              </a:pathLst>
            </a:custGeom>
            <a:solidFill>
              <a:srgbClr val="98989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chemeClr val="dk1"/>
                </a:solidFill>
                <a:latin typeface="Calibri"/>
                <a:ea typeface="Calibri"/>
                <a:cs typeface="Calibri"/>
                <a:sym typeface="Calibri"/>
              </a:endParaRPr>
            </a:p>
          </p:txBody>
        </p:sp>
        <p:sp>
          <p:nvSpPr>
            <p:cNvPr id="441" name="Google Shape;441;p5"/>
            <p:cNvSpPr/>
            <p:nvPr/>
          </p:nvSpPr>
          <p:spPr>
            <a:xfrm>
              <a:off x="12967509" y="5434226"/>
              <a:ext cx="116172" cy="57106"/>
            </a:xfrm>
            <a:custGeom>
              <a:avLst/>
              <a:gdLst/>
              <a:ahLst/>
              <a:cxnLst/>
              <a:rect l="l" t="t" r="r" b="b"/>
              <a:pathLst>
                <a:path w="262" h="126" extrusionOk="0">
                  <a:moveTo>
                    <a:pt x="208" y="125"/>
                  </a:moveTo>
                  <a:lnTo>
                    <a:pt x="208" y="125"/>
                  </a:lnTo>
                  <a:cubicBezTo>
                    <a:pt x="202" y="125"/>
                    <a:pt x="202" y="125"/>
                    <a:pt x="196" y="125"/>
                  </a:cubicBezTo>
                  <a:cubicBezTo>
                    <a:pt x="148" y="119"/>
                    <a:pt x="101" y="113"/>
                    <a:pt x="47" y="107"/>
                  </a:cubicBezTo>
                  <a:cubicBezTo>
                    <a:pt x="24" y="101"/>
                    <a:pt x="0" y="77"/>
                    <a:pt x="6" y="48"/>
                  </a:cubicBezTo>
                  <a:cubicBezTo>
                    <a:pt x="12" y="18"/>
                    <a:pt x="36" y="0"/>
                    <a:pt x="65" y="6"/>
                  </a:cubicBezTo>
                  <a:cubicBezTo>
                    <a:pt x="113" y="12"/>
                    <a:pt x="166" y="18"/>
                    <a:pt x="213" y="30"/>
                  </a:cubicBezTo>
                  <a:cubicBezTo>
                    <a:pt x="243" y="30"/>
                    <a:pt x="261" y="59"/>
                    <a:pt x="255" y="83"/>
                  </a:cubicBezTo>
                  <a:cubicBezTo>
                    <a:pt x="249" y="113"/>
                    <a:pt x="231" y="125"/>
                    <a:pt x="208" y="125"/>
                  </a:cubicBezTo>
                </a:path>
              </a:pathLst>
            </a:custGeom>
            <a:solidFill>
              <a:srgbClr val="98989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chemeClr val="dk1"/>
                </a:solidFill>
                <a:latin typeface="Calibri"/>
                <a:ea typeface="Calibri"/>
                <a:cs typeface="Calibri"/>
                <a:sym typeface="Calibri"/>
              </a:endParaRPr>
            </a:p>
          </p:txBody>
        </p:sp>
      </p:grpSp>
      <p:sp>
        <p:nvSpPr>
          <p:cNvPr id="442" name="Google Shape;442;p5"/>
          <p:cNvSpPr/>
          <p:nvPr/>
        </p:nvSpPr>
        <p:spPr>
          <a:xfrm>
            <a:off x="6706040" y="3260827"/>
            <a:ext cx="586396" cy="2123999"/>
          </a:xfrm>
          <a:custGeom>
            <a:avLst/>
            <a:gdLst/>
            <a:ahLst/>
            <a:cxnLst/>
            <a:rect l="l" t="t" r="r" b="b"/>
            <a:pathLst>
              <a:path w="1899" h="7408" extrusionOk="0">
                <a:moveTo>
                  <a:pt x="1269" y="7407"/>
                </a:moveTo>
                <a:lnTo>
                  <a:pt x="1269" y="7407"/>
                </a:lnTo>
                <a:cubicBezTo>
                  <a:pt x="1245" y="7407"/>
                  <a:pt x="1227" y="7389"/>
                  <a:pt x="1221" y="7366"/>
                </a:cubicBezTo>
                <a:cubicBezTo>
                  <a:pt x="1210" y="7277"/>
                  <a:pt x="1186" y="7182"/>
                  <a:pt x="1156" y="7075"/>
                </a:cubicBezTo>
                <a:cubicBezTo>
                  <a:pt x="1150" y="7051"/>
                  <a:pt x="1168" y="7022"/>
                  <a:pt x="1192" y="7016"/>
                </a:cubicBezTo>
                <a:cubicBezTo>
                  <a:pt x="1221" y="7010"/>
                  <a:pt x="1245" y="7022"/>
                  <a:pt x="1257" y="7051"/>
                </a:cubicBezTo>
                <a:cubicBezTo>
                  <a:pt x="1287" y="7158"/>
                  <a:pt x="1304" y="7253"/>
                  <a:pt x="1322" y="7348"/>
                </a:cubicBezTo>
                <a:cubicBezTo>
                  <a:pt x="1328" y="7377"/>
                  <a:pt x="1304" y="7401"/>
                  <a:pt x="1281" y="7407"/>
                </a:cubicBezTo>
                <a:cubicBezTo>
                  <a:pt x="1275" y="7407"/>
                  <a:pt x="1275" y="7407"/>
                  <a:pt x="1269" y="7407"/>
                </a:cubicBezTo>
                <a:close/>
                <a:moveTo>
                  <a:pt x="1115" y="6826"/>
                </a:moveTo>
                <a:lnTo>
                  <a:pt x="1115" y="6826"/>
                </a:lnTo>
                <a:cubicBezTo>
                  <a:pt x="1097" y="6826"/>
                  <a:pt x="1079" y="6814"/>
                  <a:pt x="1067" y="6796"/>
                </a:cubicBezTo>
                <a:cubicBezTo>
                  <a:pt x="1037" y="6707"/>
                  <a:pt x="1002" y="6612"/>
                  <a:pt x="966" y="6512"/>
                </a:cubicBezTo>
                <a:cubicBezTo>
                  <a:pt x="954" y="6488"/>
                  <a:pt x="966" y="6458"/>
                  <a:pt x="990" y="6446"/>
                </a:cubicBezTo>
                <a:cubicBezTo>
                  <a:pt x="1020" y="6440"/>
                  <a:pt x="1049" y="6452"/>
                  <a:pt x="1055" y="6476"/>
                </a:cubicBezTo>
                <a:cubicBezTo>
                  <a:pt x="1097" y="6577"/>
                  <a:pt x="1132" y="6672"/>
                  <a:pt x="1162" y="6761"/>
                </a:cubicBezTo>
                <a:cubicBezTo>
                  <a:pt x="1174" y="6784"/>
                  <a:pt x="1162" y="6814"/>
                  <a:pt x="1132" y="6826"/>
                </a:cubicBezTo>
                <a:cubicBezTo>
                  <a:pt x="1126" y="6826"/>
                  <a:pt x="1121" y="6826"/>
                  <a:pt x="1115" y="6826"/>
                </a:cubicBezTo>
                <a:close/>
                <a:moveTo>
                  <a:pt x="895" y="6268"/>
                </a:moveTo>
                <a:lnTo>
                  <a:pt x="895" y="6268"/>
                </a:lnTo>
                <a:cubicBezTo>
                  <a:pt x="877" y="6268"/>
                  <a:pt x="860" y="6256"/>
                  <a:pt x="848" y="6239"/>
                </a:cubicBezTo>
                <a:cubicBezTo>
                  <a:pt x="812" y="6144"/>
                  <a:pt x="771" y="6055"/>
                  <a:pt x="729" y="5960"/>
                </a:cubicBezTo>
                <a:cubicBezTo>
                  <a:pt x="717" y="5936"/>
                  <a:pt x="729" y="5907"/>
                  <a:pt x="753" y="5895"/>
                </a:cubicBezTo>
                <a:cubicBezTo>
                  <a:pt x="783" y="5883"/>
                  <a:pt x="812" y="5895"/>
                  <a:pt x="818" y="5918"/>
                </a:cubicBezTo>
                <a:cubicBezTo>
                  <a:pt x="860" y="6013"/>
                  <a:pt x="901" y="6102"/>
                  <a:pt x="943" y="6197"/>
                </a:cubicBezTo>
                <a:cubicBezTo>
                  <a:pt x="954" y="6221"/>
                  <a:pt x="943" y="6251"/>
                  <a:pt x="913" y="6262"/>
                </a:cubicBezTo>
                <a:cubicBezTo>
                  <a:pt x="907" y="6262"/>
                  <a:pt x="901" y="6268"/>
                  <a:pt x="895" y="6268"/>
                </a:cubicBezTo>
                <a:close/>
                <a:moveTo>
                  <a:pt x="652" y="5711"/>
                </a:moveTo>
                <a:lnTo>
                  <a:pt x="652" y="5711"/>
                </a:lnTo>
                <a:cubicBezTo>
                  <a:pt x="634" y="5711"/>
                  <a:pt x="616" y="5706"/>
                  <a:pt x="610" y="5682"/>
                </a:cubicBezTo>
                <a:cubicBezTo>
                  <a:pt x="563" y="5581"/>
                  <a:pt x="527" y="5487"/>
                  <a:pt x="492" y="5403"/>
                </a:cubicBezTo>
                <a:cubicBezTo>
                  <a:pt x="480" y="5380"/>
                  <a:pt x="492" y="5350"/>
                  <a:pt x="515" y="5338"/>
                </a:cubicBezTo>
                <a:cubicBezTo>
                  <a:pt x="545" y="5332"/>
                  <a:pt x="575" y="5344"/>
                  <a:pt x="587" y="5368"/>
                </a:cubicBezTo>
                <a:cubicBezTo>
                  <a:pt x="616" y="5451"/>
                  <a:pt x="658" y="5540"/>
                  <a:pt x="699" y="5647"/>
                </a:cubicBezTo>
                <a:cubicBezTo>
                  <a:pt x="711" y="5670"/>
                  <a:pt x="699" y="5700"/>
                  <a:pt x="676" y="5711"/>
                </a:cubicBezTo>
                <a:cubicBezTo>
                  <a:pt x="670" y="5711"/>
                  <a:pt x="664" y="5711"/>
                  <a:pt x="652" y="5711"/>
                </a:cubicBezTo>
                <a:close/>
                <a:moveTo>
                  <a:pt x="427" y="5154"/>
                </a:moveTo>
                <a:lnTo>
                  <a:pt x="427" y="5154"/>
                </a:lnTo>
                <a:cubicBezTo>
                  <a:pt x="409" y="5154"/>
                  <a:pt x="385" y="5142"/>
                  <a:pt x="379" y="5125"/>
                </a:cubicBezTo>
                <a:cubicBezTo>
                  <a:pt x="344" y="5024"/>
                  <a:pt x="308" y="4929"/>
                  <a:pt x="278" y="4840"/>
                </a:cubicBezTo>
                <a:cubicBezTo>
                  <a:pt x="266" y="4810"/>
                  <a:pt x="284" y="4787"/>
                  <a:pt x="308" y="4775"/>
                </a:cubicBezTo>
                <a:cubicBezTo>
                  <a:pt x="332" y="4769"/>
                  <a:pt x="361" y="4781"/>
                  <a:pt x="373" y="4804"/>
                </a:cubicBezTo>
                <a:cubicBezTo>
                  <a:pt x="403" y="4899"/>
                  <a:pt x="438" y="4988"/>
                  <a:pt x="474" y="5089"/>
                </a:cubicBezTo>
                <a:cubicBezTo>
                  <a:pt x="486" y="5113"/>
                  <a:pt x="468" y="5142"/>
                  <a:pt x="444" y="5154"/>
                </a:cubicBezTo>
                <a:cubicBezTo>
                  <a:pt x="438" y="5154"/>
                  <a:pt x="433" y="5154"/>
                  <a:pt x="427" y="5154"/>
                </a:cubicBezTo>
                <a:close/>
                <a:moveTo>
                  <a:pt x="231" y="4585"/>
                </a:moveTo>
                <a:lnTo>
                  <a:pt x="231" y="4585"/>
                </a:lnTo>
                <a:cubicBezTo>
                  <a:pt x="213" y="4585"/>
                  <a:pt x="189" y="4573"/>
                  <a:pt x="183" y="4549"/>
                </a:cubicBezTo>
                <a:cubicBezTo>
                  <a:pt x="160" y="4449"/>
                  <a:pt x="130" y="4348"/>
                  <a:pt x="112" y="4253"/>
                </a:cubicBezTo>
                <a:cubicBezTo>
                  <a:pt x="106" y="4229"/>
                  <a:pt x="118" y="4199"/>
                  <a:pt x="148" y="4194"/>
                </a:cubicBezTo>
                <a:cubicBezTo>
                  <a:pt x="172" y="4188"/>
                  <a:pt x="201" y="4206"/>
                  <a:pt x="207" y="4229"/>
                </a:cubicBezTo>
                <a:cubicBezTo>
                  <a:pt x="231" y="4324"/>
                  <a:pt x="255" y="4425"/>
                  <a:pt x="284" y="4520"/>
                </a:cubicBezTo>
                <a:cubicBezTo>
                  <a:pt x="290" y="4549"/>
                  <a:pt x="272" y="4573"/>
                  <a:pt x="249" y="4585"/>
                </a:cubicBezTo>
                <a:cubicBezTo>
                  <a:pt x="243" y="4585"/>
                  <a:pt x="237" y="4585"/>
                  <a:pt x="231" y="4585"/>
                </a:cubicBezTo>
                <a:close/>
                <a:moveTo>
                  <a:pt x="100" y="3998"/>
                </a:moveTo>
                <a:lnTo>
                  <a:pt x="100" y="3998"/>
                </a:lnTo>
                <a:cubicBezTo>
                  <a:pt x="77" y="3998"/>
                  <a:pt x="53" y="3980"/>
                  <a:pt x="53" y="3956"/>
                </a:cubicBezTo>
                <a:cubicBezTo>
                  <a:pt x="35" y="3856"/>
                  <a:pt x="23" y="3755"/>
                  <a:pt x="11" y="3654"/>
                </a:cubicBezTo>
                <a:cubicBezTo>
                  <a:pt x="11" y="3624"/>
                  <a:pt x="29" y="3600"/>
                  <a:pt x="59" y="3600"/>
                </a:cubicBezTo>
                <a:cubicBezTo>
                  <a:pt x="88" y="3595"/>
                  <a:pt x="112" y="3618"/>
                  <a:pt x="112" y="3642"/>
                </a:cubicBezTo>
                <a:cubicBezTo>
                  <a:pt x="124" y="3743"/>
                  <a:pt x="136" y="3838"/>
                  <a:pt x="148" y="3938"/>
                </a:cubicBezTo>
                <a:cubicBezTo>
                  <a:pt x="154" y="3968"/>
                  <a:pt x="136" y="3992"/>
                  <a:pt x="106" y="3998"/>
                </a:cubicBezTo>
                <a:cubicBezTo>
                  <a:pt x="106" y="3998"/>
                  <a:pt x="106" y="3998"/>
                  <a:pt x="100" y="3998"/>
                </a:cubicBezTo>
                <a:close/>
                <a:moveTo>
                  <a:pt x="47" y="3393"/>
                </a:moveTo>
                <a:lnTo>
                  <a:pt x="47" y="3393"/>
                </a:lnTo>
                <a:cubicBezTo>
                  <a:pt x="23" y="3393"/>
                  <a:pt x="0" y="3375"/>
                  <a:pt x="0" y="3345"/>
                </a:cubicBezTo>
                <a:cubicBezTo>
                  <a:pt x="0" y="3334"/>
                  <a:pt x="0" y="3328"/>
                  <a:pt x="0" y="3316"/>
                </a:cubicBezTo>
                <a:cubicBezTo>
                  <a:pt x="0" y="3221"/>
                  <a:pt x="0" y="3132"/>
                  <a:pt x="11" y="3043"/>
                </a:cubicBezTo>
                <a:cubicBezTo>
                  <a:pt x="11" y="3013"/>
                  <a:pt x="35" y="2996"/>
                  <a:pt x="65" y="2996"/>
                </a:cubicBezTo>
                <a:cubicBezTo>
                  <a:pt x="88" y="2996"/>
                  <a:pt x="112" y="3025"/>
                  <a:pt x="106" y="3049"/>
                </a:cubicBezTo>
                <a:cubicBezTo>
                  <a:pt x="100" y="3138"/>
                  <a:pt x="100" y="3227"/>
                  <a:pt x="100" y="3316"/>
                </a:cubicBezTo>
                <a:cubicBezTo>
                  <a:pt x="100" y="3328"/>
                  <a:pt x="100" y="3334"/>
                  <a:pt x="100" y="3345"/>
                </a:cubicBezTo>
                <a:cubicBezTo>
                  <a:pt x="100" y="3375"/>
                  <a:pt x="77" y="3393"/>
                  <a:pt x="47" y="3393"/>
                </a:cubicBezTo>
                <a:close/>
                <a:moveTo>
                  <a:pt x="95" y="2800"/>
                </a:moveTo>
                <a:lnTo>
                  <a:pt x="95" y="2800"/>
                </a:lnTo>
                <a:cubicBezTo>
                  <a:pt x="88" y="2800"/>
                  <a:pt x="88" y="2800"/>
                  <a:pt x="88" y="2794"/>
                </a:cubicBezTo>
                <a:cubicBezTo>
                  <a:pt x="59" y="2794"/>
                  <a:pt x="41" y="2764"/>
                  <a:pt x="41" y="2741"/>
                </a:cubicBezTo>
                <a:cubicBezTo>
                  <a:pt x="47" y="2711"/>
                  <a:pt x="53" y="2687"/>
                  <a:pt x="59" y="2663"/>
                </a:cubicBezTo>
                <a:cubicBezTo>
                  <a:pt x="71" y="2586"/>
                  <a:pt x="88" y="2515"/>
                  <a:pt x="100" y="2438"/>
                </a:cubicBezTo>
                <a:cubicBezTo>
                  <a:pt x="106" y="2414"/>
                  <a:pt x="136" y="2396"/>
                  <a:pt x="160" y="2403"/>
                </a:cubicBezTo>
                <a:cubicBezTo>
                  <a:pt x="189" y="2408"/>
                  <a:pt x="207" y="2438"/>
                  <a:pt x="201" y="2462"/>
                </a:cubicBezTo>
                <a:cubicBezTo>
                  <a:pt x="183" y="2533"/>
                  <a:pt x="172" y="2610"/>
                  <a:pt x="154" y="2681"/>
                </a:cubicBezTo>
                <a:cubicBezTo>
                  <a:pt x="154" y="2705"/>
                  <a:pt x="148" y="2729"/>
                  <a:pt x="142" y="2752"/>
                </a:cubicBezTo>
                <a:cubicBezTo>
                  <a:pt x="142" y="2782"/>
                  <a:pt x="118" y="2800"/>
                  <a:pt x="95" y="2800"/>
                </a:cubicBezTo>
                <a:close/>
                <a:moveTo>
                  <a:pt x="231" y="2213"/>
                </a:moveTo>
                <a:lnTo>
                  <a:pt x="231" y="2213"/>
                </a:lnTo>
                <a:cubicBezTo>
                  <a:pt x="225" y="2213"/>
                  <a:pt x="219" y="2213"/>
                  <a:pt x="213" y="2207"/>
                </a:cubicBezTo>
                <a:cubicBezTo>
                  <a:pt x="189" y="2201"/>
                  <a:pt x="172" y="2171"/>
                  <a:pt x="183" y="2147"/>
                </a:cubicBezTo>
                <a:cubicBezTo>
                  <a:pt x="213" y="2047"/>
                  <a:pt x="243" y="1952"/>
                  <a:pt x="278" y="1857"/>
                </a:cubicBezTo>
                <a:cubicBezTo>
                  <a:pt x="290" y="1833"/>
                  <a:pt x="320" y="1821"/>
                  <a:pt x="344" y="1827"/>
                </a:cubicBezTo>
                <a:cubicBezTo>
                  <a:pt x="367" y="1839"/>
                  <a:pt x="385" y="1869"/>
                  <a:pt x="373" y="1892"/>
                </a:cubicBezTo>
                <a:cubicBezTo>
                  <a:pt x="338" y="1987"/>
                  <a:pt x="308" y="2082"/>
                  <a:pt x="278" y="2177"/>
                </a:cubicBezTo>
                <a:cubicBezTo>
                  <a:pt x="272" y="2195"/>
                  <a:pt x="249" y="2213"/>
                  <a:pt x="231" y="2213"/>
                </a:cubicBezTo>
                <a:close/>
                <a:moveTo>
                  <a:pt x="444" y="1649"/>
                </a:moveTo>
                <a:lnTo>
                  <a:pt x="444" y="1649"/>
                </a:lnTo>
                <a:cubicBezTo>
                  <a:pt x="438" y="1649"/>
                  <a:pt x="433" y="1649"/>
                  <a:pt x="421" y="1643"/>
                </a:cubicBezTo>
                <a:cubicBezTo>
                  <a:pt x="397" y="1631"/>
                  <a:pt x="385" y="1602"/>
                  <a:pt x="397" y="1578"/>
                </a:cubicBezTo>
                <a:cubicBezTo>
                  <a:pt x="444" y="1483"/>
                  <a:pt x="492" y="1394"/>
                  <a:pt x="539" y="1305"/>
                </a:cubicBezTo>
                <a:cubicBezTo>
                  <a:pt x="551" y="1281"/>
                  <a:pt x="587" y="1276"/>
                  <a:pt x="610" y="1288"/>
                </a:cubicBezTo>
                <a:cubicBezTo>
                  <a:pt x="634" y="1299"/>
                  <a:pt x="640" y="1335"/>
                  <a:pt x="628" y="1359"/>
                </a:cubicBezTo>
                <a:cubicBezTo>
                  <a:pt x="581" y="1442"/>
                  <a:pt x="533" y="1531"/>
                  <a:pt x="492" y="1620"/>
                </a:cubicBezTo>
                <a:cubicBezTo>
                  <a:pt x="480" y="1637"/>
                  <a:pt x="462" y="1649"/>
                  <a:pt x="444" y="1649"/>
                </a:cubicBezTo>
                <a:close/>
                <a:moveTo>
                  <a:pt x="747" y="1127"/>
                </a:moveTo>
                <a:lnTo>
                  <a:pt x="747" y="1127"/>
                </a:lnTo>
                <a:cubicBezTo>
                  <a:pt x="735" y="1127"/>
                  <a:pt x="723" y="1121"/>
                  <a:pt x="717" y="1115"/>
                </a:cubicBezTo>
                <a:cubicBezTo>
                  <a:pt x="694" y="1104"/>
                  <a:pt x="688" y="1068"/>
                  <a:pt x="705" y="1050"/>
                </a:cubicBezTo>
                <a:cubicBezTo>
                  <a:pt x="759" y="961"/>
                  <a:pt x="824" y="878"/>
                  <a:pt x="883" y="801"/>
                </a:cubicBezTo>
                <a:cubicBezTo>
                  <a:pt x="901" y="783"/>
                  <a:pt x="937" y="777"/>
                  <a:pt x="954" y="795"/>
                </a:cubicBezTo>
                <a:cubicBezTo>
                  <a:pt x="978" y="813"/>
                  <a:pt x="984" y="843"/>
                  <a:pt x="966" y="866"/>
                </a:cubicBezTo>
                <a:cubicBezTo>
                  <a:pt x="901" y="943"/>
                  <a:pt x="842" y="1020"/>
                  <a:pt x="788" y="1104"/>
                </a:cubicBezTo>
                <a:cubicBezTo>
                  <a:pt x="776" y="1121"/>
                  <a:pt x="759" y="1127"/>
                  <a:pt x="747" y="1127"/>
                </a:cubicBezTo>
                <a:close/>
                <a:moveTo>
                  <a:pt x="1126" y="659"/>
                </a:moveTo>
                <a:lnTo>
                  <a:pt x="1126" y="659"/>
                </a:lnTo>
                <a:cubicBezTo>
                  <a:pt x="1115" y="659"/>
                  <a:pt x="1103" y="653"/>
                  <a:pt x="1091" y="647"/>
                </a:cubicBezTo>
                <a:cubicBezTo>
                  <a:pt x="1073" y="629"/>
                  <a:pt x="1067" y="593"/>
                  <a:pt x="1091" y="576"/>
                </a:cubicBezTo>
                <a:cubicBezTo>
                  <a:pt x="1162" y="499"/>
                  <a:pt x="1233" y="427"/>
                  <a:pt x="1310" y="362"/>
                </a:cubicBezTo>
                <a:cubicBezTo>
                  <a:pt x="1334" y="344"/>
                  <a:pt x="1364" y="350"/>
                  <a:pt x="1381" y="368"/>
                </a:cubicBezTo>
                <a:cubicBezTo>
                  <a:pt x="1399" y="392"/>
                  <a:pt x="1399" y="422"/>
                  <a:pt x="1376" y="439"/>
                </a:cubicBezTo>
                <a:cubicBezTo>
                  <a:pt x="1304" y="505"/>
                  <a:pt x="1233" y="576"/>
                  <a:pt x="1162" y="647"/>
                </a:cubicBezTo>
                <a:cubicBezTo>
                  <a:pt x="1150" y="653"/>
                  <a:pt x="1138" y="659"/>
                  <a:pt x="1126" y="659"/>
                </a:cubicBezTo>
                <a:close/>
                <a:moveTo>
                  <a:pt x="1583" y="267"/>
                </a:moveTo>
                <a:lnTo>
                  <a:pt x="1583" y="267"/>
                </a:lnTo>
                <a:cubicBezTo>
                  <a:pt x="1565" y="267"/>
                  <a:pt x="1553" y="261"/>
                  <a:pt x="1542" y="244"/>
                </a:cubicBezTo>
                <a:cubicBezTo>
                  <a:pt x="1524" y="226"/>
                  <a:pt x="1530" y="190"/>
                  <a:pt x="1553" y="178"/>
                </a:cubicBezTo>
                <a:cubicBezTo>
                  <a:pt x="1708" y="66"/>
                  <a:pt x="1814" y="18"/>
                  <a:pt x="1820" y="12"/>
                </a:cubicBezTo>
                <a:cubicBezTo>
                  <a:pt x="1844" y="0"/>
                  <a:pt x="1874" y="12"/>
                  <a:pt x="1886" y="36"/>
                </a:cubicBezTo>
                <a:cubicBezTo>
                  <a:pt x="1898" y="60"/>
                  <a:pt x="1886" y="95"/>
                  <a:pt x="1862" y="107"/>
                </a:cubicBezTo>
                <a:cubicBezTo>
                  <a:pt x="1862" y="107"/>
                  <a:pt x="1761" y="155"/>
                  <a:pt x="1613" y="255"/>
                </a:cubicBezTo>
                <a:cubicBezTo>
                  <a:pt x="1601" y="261"/>
                  <a:pt x="1595" y="267"/>
                  <a:pt x="1583" y="267"/>
                </a:cubicBezTo>
                <a:close/>
              </a:path>
            </a:pathLst>
          </a:custGeom>
          <a:solidFill>
            <a:srgbClr val="98989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chemeClr val="dk1"/>
              </a:solidFill>
              <a:latin typeface="Calibri"/>
              <a:ea typeface="Calibri"/>
              <a:cs typeface="Calibri"/>
              <a:sym typeface="Calibri"/>
            </a:endParaRPr>
          </a:p>
        </p:txBody>
      </p:sp>
      <p:sp>
        <p:nvSpPr>
          <p:cNvPr id="443" name="Google Shape;443;p5"/>
          <p:cNvSpPr/>
          <p:nvPr/>
        </p:nvSpPr>
        <p:spPr>
          <a:xfrm>
            <a:off x="6953159" y="5989244"/>
            <a:ext cx="355739" cy="425337"/>
          </a:xfrm>
          <a:custGeom>
            <a:avLst/>
            <a:gdLst/>
            <a:ahLst/>
            <a:cxnLst/>
            <a:rect l="l" t="t" r="r" b="b"/>
            <a:pathLst>
              <a:path w="1193" h="1429" extrusionOk="0">
                <a:moveTo>
                  <a:pt x="599" y="0"/>
                </a:moveTo>
                <a:lnTo>
                  <a:pt x="599" y="0"/>
                </a:lnTo>
                <a:cubicBezTo>
                  <a:pt x="266" y="0"/>
                  <a:pt x="0" y="266"/>
                  <a:pt x="0" y="592"/>
                </a:cubicBezTo>
                <a:cubicBezTo>
                  <a:pt x="0" y="746"/>
                  <a:pt x="59" y="883"/>
                  <a:pt x="154" y="989"/>
                </a:cubicBezTo>
                <a:lnTo>
                  <a:pt x="154" y="989"/>
                </a:lnTo>
                <a:cubicBezTo>
                  <a:pt x="154" y="989"/>
                  <a:pt x="154" y="989"/>
                  <a:pt x="154" y="995"/>
                </a:cubicBezTo>
                <a:cubicBezTo>
                  <a:pt x="166" y="1001"/>
                  <a:pt x="172" y="1013"/>
                  <a:pt x="183" y="1019"/>
                </a:cubicBezTo>
                <a:cubicBezTo>
                  <a:pt x="219" y="1061"/>
                  <a:pt x="278" y="1126"/>
                  <a:pt x="320" y="1191"/>
                </a:cubicBezTo>
                <a:cubicBezTo>
                  <a:pt x="379" y="1292"/>
                  <a:pt x="350" y="1428"/>
                  <a:pt x="492" y="1428"/>
                </a:cubicBezTo>
                <a:cubicBezTo>
                  <a:pt x="581" y="1428"/>
                  <a:pt x="581" y="1428"/>
                  <a:pt x="581" y="1428"/>
                </a:cubicBezTo>
                <a:cubicBezTo>
                  <a:pt x="611" y="1428"/>
                  <a:pt x="611" y="1428"/>
                  <a:pt x="611" y="1428"/>
                </a:cubicBezTo>
                <a:cubicBezTo>
                  <a:pt x="705" y="1428"/>
                  <a:pt x="705" y="1428"/>
                  <a:pt x="705" y="1428"/>
                </a:cubicBezTo>
                <a:cubicBezTo>
                  <a:pt x="842" y="1428"/>
                  <a:pt x="812" y="1292"/>
                  <a:pt x="877" y="1191"/>
                </a:cubicBezTo>
                <a:cubicBezTo>
                  <a:pt x="913" y="1126"/>
                  <a:pt x="972" y="1061"/>
                  <a:pt x="1008" y="1025"/>
                </a:cubicBezTo>
                <a:cubicBezTo>
                  <a:pt x="1120" y="918"/>
                  <a:pt x="1192" y="764"/>
                  <a:pt x="1192" y="592"/>
                </a:cubicBezTo>
                <a:cubicBezTo>
                  <a:pt x="1192" y="266"/>
                  <a:pt x="925" y="0"/>
                  <a:pt x="599" y="0"/>
                </a:cubicBezTo>
                <a:close/>
                <a:moveTo>
                  <a:pt x="818" y="859"/>
                </a:moveTo>
                <a:lnTo>
                  <a:pt x="818" y="859"/>
                </a:lnTo>
                <a:cubicBezTo>
                  <a:pt x="800" y="883"/>
                  <a:pt x="771" y="918"/>
                  <a:pt x="747" y="954"/>
                </a:cubicBezTo>
                <a:cubicBezTo>
                  <a:pt x="717" y="1013"/>
                  <a:pt x="729" y="1090"/>
                  <a:pt x="652" y="1090"/>
                </a:cubicBezTo>
                <a:cubicBezTo>
                  <a:pt x="605" y="1090"/>
                  <a:pt x="605" y="1090"/>
                  <a:pt x="605" y="1090"/>
                </a:cubicBezTo>
                <a:cubicBezTo>
                  <a:pt x="587" y="1090"/>
                  <a:pt x="587" y="1090"/>
                  <a:pt x="587" y="1090"/>
                </a:cubicBezTo>
                <a:cubicBezTo>
                  <a:pt x="539" y="1090"/>
                  <a:pt x="539" y="1090"/>
                  <a:pt x="539" y="1090"/>
                </a:cubicBezTo>
                <a:cubicBezTo>
                  <a:pt x="462" y="1090"/>
                  <a:pt x="480" y="1013"/>
                  <a:pt x="450" y="954"/>
                </a:cubicBezTo>
                <a:cubicBezTo>
                  <a:pt x="427" y="918"/>
                  <a:pt x="391" y="877"/>
                  <a:pt x="373" y="859"/>
                </a:cubicBezTo>
                <a:cubicBezTo>
                  <a:pt x="367" y="853"/>
                  <a:pt x="361" y="847"/>
                  <a:pt x="361" y="841"/>
                </a:cubicBezTo>
                <a:cubicBezTo>
                  <a:pt x="355" y="841"/>
                  <a:pt x="355" y="841"/>
                  <a:pt x="355" y="841"/>
                </a:cubicBezTo>
                <a:lnTo>
                  <a:pt x="355" y="841"/>
                </a:lnTo>
                <a:cubicBezTo>
                  <a:pt x="308" y="782"/>
                  <a:pt x="278" y="699"/>
                  <a:pt x="278" y="610"/>
                </a:cubicBezTo>
                <a:cubicBezTo>
                  <a:pt x="278" y="420"/>
                  <a:pt x="421" y="266"/>
                  <a:pt x="599" y="266"/>
                </a:cubicBezTo>
                <a:cubicBezTo>
                  <a:pt x="777" y="266"/>
                  <a:pt x="919" y="420"/>
                  <a:pt x="919" y="610"/>
                </a:cubicBezTo>
                <a:cubicBezTo>
                  <a:pt x="919" y="711"/>
                  <a:pt x="883" y="800"/>
                  <a:pt x="818" y="859"/>
                </a:cubicBezTo>
                <a:close/>
              </a:path>
            </a:pathLst>
          </a:custGeom>
          <a:solidFill>
            <a:srgbClr val="98989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chemeClr val="dk1"/>
              </a:solidFill>
              <a:latin typeface="Calibri"/>
              <a:ea typeface="Calibri"/>
              <a:cs typeface="Calibri"/>
              <a:sym typeface="Calibri"/>
            </a:endParaRPr>
          </a:p>
        </p:txBody>
      </p:sp>
      <p:sp>
        <p:nvSpPr>
          <p:cNvPr id="444" name="Google Shape;444;p5"/>
          <p:cNvSpPr/>
          <p:nvPr/>
        </p:nvSpPr>
        <p:spPr>
          <a:xfrm>
            <a:off x="7071300" y="6417208"/>
            <a:ext cx="120767" cy="28881"/>
          </a:xfrm>
          <a:custGeom>
            <a:avLst/>
            <a:gdLst/>
            <a:ahLst/>
            <a:cxnLst/>
            <a:rect l="l" t="t" r="r" b="b"/>
            <a:pathLst>
              <a:path w="404" h="96" extrusionOk="0">
                <a:moveTo>
                  <a:pt x="403" y="53"/>
                </a:moveTo>
                <a:lnTo>
                  <a:pt x="403" y="53"/>
                </a:lnTo>
                <a:cubicBezTo>
                  <a:pt x="403" y="71"/>
                  <a:pt x="380" y="95"/>
                  <a:pt x="356" y="95"/>
                </a:cubicBezTo>
                <a:cubicBezTo>
                  <a:pt x="42" y="95"/>
                  <a:pt x="42" y="95"/>
                  <a:pt x="42" y="95"/>
                </a:cubicBezTo>
                <a:cubicBezTo>
                  <a:pt x="18" y="95"/>
                  <a:pt x="0" y="71"/>
                  <a:pt x="0" y="53"/>
                </a:cubicBezTo>
                <a:cubicBezTo>
                  <a:pt x="0" y="48"/>
                  <a:pt x="0" y="48"/>
                  <a:pt x="0" y="48"/>
                </a:cubicBezTo>
                <a:cubicBezTo>
                  <a:pt x="0" y="24"/>
                  <a:pt x="18" y="0"/>
                  <a:pt x="42" y="0"/>
                </a:cubicBezTo>
                <a:cubicBezTo>
                  <a:pt x="356" y="0"/>
                  <a:pt x="356" y="0"/>
                  <a:pt x="356" y="0"/>
                </a:cubicBezTo>
                <a:cubicBezTo>
                  <a:pt x="380" y="0"/>
                  <a:pt x="403" y="24"/>
                  <a:pt x="403" y="48"/>
                </a:cubicBezTo>
                <a:lnTo>
                  <a:pt x="403" y="53"/>
                </a:lnTo>
              </a:path>
            </a:pathLst>
          </a:custGeom>
          <a:solidFill>
            <a:srgbClr val="98989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chemeClr val="dk1"/>
              </a:solidFill>
              <a:latin typeface="Calibri"/>
              <a:ea typeface="Calibri"/>
              <a:cs typeface="Calibri"/>
              <a:sym typeface="Calibri"/>
            </a:endParaRPr>
          </a:p>
        </p:txBody>
      </p:sp>
      <p:sp>
        <p:nvSpPr>
          <p:cNvPr id="445" name="Google Shape;445;p5"/>
          <p:cNvSpPr/>
          <p:nvPr/>
        </p:nvSpPr>
        <p:spPr>
          <a:xfrm>
            <a:off x="7071300" y="6451338"/>
            <a:ext cx="120767" cy="26256"/>
          </a:xfrm>
          <a:custGeom>
            <a:avLst/>
            <a:gdLst/>
            <a:ahLst/>
            <a:cxnLst/>
            <a:rect l="l" t="t" r="r" b="b"/>
            <a:pathLst>
              <a:path w="404" h="90" extrusionOk="0">
                <a:moveTo>
                  <a:pt x="403" y="47"/>
                </a:moveTo>
                <a:lnTo>
                  <a:pt x="403" y="47"/>
                </a:lnTo>
                <a:cubicBezTo>
                  <a:pt x="403" y="71"/>
                  <a:pt x="380" y="89"/>
                  <a:pt x="356" y="89"/>
                </a:cubicBezTo>
                <a:cubicBezTo>
                  <a:pt x="42" y="89"/>
                  <a:pt x="42" y="89"/>
                  <a:pt x="42" y="89"/>
                </a:cubicBezTo>
                <a:cubicBezTo>
                  <a:pt x="18" y="89"/>
                  <a:pt x="0" y="71"/>
                  <a:pt x="0" y="47"/>
                </a:cubicBezTo>
                <a:lnTo>
                  <a:pt x="0" y="47"/>
                </a:lnTo>
                <a:cubicBezTo>
                  <a:pt x="0" y="24"/>
                  <a:pt x="18" y="0"/>
                  <a:pt x="42" y="0"/>
                </a:cubicBezTo>
                <a:cubicBezTo>
                  <a:pt x="356" y="0"/>
                  <a:pt x="356" y="0"/>
                  <a:pt x="356" y="0"/>
                </a:cubicBezTo>
                <a:cubicBezTo>
                  <a:pt x="380" y="0"/>
                  <a:pt x="403" y="24"/>
                  <a:pt x="403" y="47"/>
                </a:cubicBezTo>
              </a:path>
            </a:pathLst>
          </a:custGeom>
          <a:solidFill>
            <a:srgbClr val="98989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chemeClr val="dk1"/>
              </a:solidFill>
              <a:latin typeface="Calibri"/>
              <a:ea typeface="Calibri"/>
              <a:cs typeface="Calibri"/>
              <a:sym typeface="Calibri"/>
            </a:endParaRPr>
          </a:p>
        </p:txBody>
      </p:sp>
      <p:sp>
        <p:nvSpPr>
          <p:cNvPr id="446" name="Google Shape;446;p5"/>
          <p:cNvSpPr/>
          <p:nvPr/>
        </p:nvSpPr>
        <p:spPr>
          <a:xfrm>
            <a:off x="7101493" y="6456590"/>
            <a:ext cx="57759" cy="48573"/>
          </a:xfrm>
          <a:custGeom>
            <a:avLst/>
            <a:gdLst/>
            <a:ahLst/>
            <a:cxnLst/>
            <a:rect l="l" t="t" r="r" b="b"/>
            <a:pathLst>
              <a:path w="196" h="161" extrusionOk="0">
                <a:moveTo>
                  <a:pt x="195" y="77"/>
                </a:moveTo>
                <a:lnTo>
                  <a:pt x="195" y="77"/>
                </a:lnTo>
                <a:cubicBezTo>
                  <a:pt x="195" y="124"/>
                  <a:pt x="154" y="160"/>
                  <a:pt x="101" y="160"/>
                </a:cubicBezTo>
                <a:cubicBezTo>
                  <a:pt x="41" y="160"/>
                  <a:pt x="0" y="124"/>
                  <a:pt x="0" y="77"/>
                </a:cubicBezTo>
                <a:cubicBezTo>
                  <a:pt x="0" y="35"/>
                  <a:pt x="41" y="0"/>
                  <a:pt x="101" y="0"/>
                </a:cubicBezTo>
                <a:cubicBezTo>
                  <a:pt x="154" y="0"/>
                  <a:pt x="195" y="35"/>
                  <a:pt x="195" y="77"/>
                </a:cubicBezTo>
              </a:path>
            </a:pathLst>
          </a:custGeom>
          <a:solidFill>
            <a:srgbClr val="98989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chemeClr val="dk1"/>
              </a:solidFill>
              <a:latin typeface="Calibri"/>
              <a:ea typeface="Calibri"/>
              <a:cs typeface="Calibri"/>
              <a:sym typeface="Calibri"/>
            </a:endParaRPr>
          </a:p>
        </p:txBody>
      </p:sp>
      <p:sp>
        <p:nvSpPr>
          <p:cNvPr id="447" name="Google Shape;447;p5"/>
          <p:cNvSpPr/>
          <p:nvPr/>
        </p:nvSpPr>
        <p:spPr>
          <a:xfrm>
            <a:off x="7518725" y="2446308"/>
            <a:ext cx="448939" cy="202167"/>
          </a:xfrm>
          <a:custGeom>
            <a:avLst/>
            <a:gdLst/>
            <a:ahLst/>
            <a:cxnLst/>
            <a:rect l="l" t="t" r="r" b="b"/>
            <a:pathLst>
              <a:path w="1507" h="677" extrusionOk="0">
                <a:moveTo>
                  <a:pt x="747" y="676"/>
                </a:moveTo>
                <a:lnTo>
                  <a:pt x="0" y="338"/>
                </a:lnTo>
                <a:lnTo>
                  <a:pt x="765" y="0"/>
                </a:lnTo>
                <a:lnTo>
                  <a:pt x="1506" y="332"/>
                </a:lnTo>
                <a:lnTo>
                  <a:pt x="747" y="676"/>
                </a:lnTo>
              </a:path>
            </a:pathLst>
          </a:custGeom>
          <a:solidFill>
            <a:srgbClr val="98989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chemeClr val="dk1"/>
              </a:solidFill>
              <a:latin typeface="Calibri"/>
              <a:ea typeface="Calibri"/>
              <a:cs typeface="Calibri"/>
              <a:sym typeface="Calibri"/>
            </a:endParaRPr>
          </a:p>
        </p:txBody>
      </p:sp>
      <p:sp>
        <p:nvSpPr>
          <p:cNvPr id="448" name="Google Shape;448;p5"/>
          <p:cNvSpPr/>
          <p:nvPr/>
        </p:nvSpPr>
        <p:spPr>
          <a:xfrm>
            <a:off x="7947973" y="2542140"/>
            <a:ext cx="14440" cy="148343"/>
          </a:xfrm>
          <a:custGeom>
            <a:avLst/>
            <a:gdLst/>
            <a:ahLst/>
            <a:cxnLst/>
            <a:rect l="l" t="t" r="r" b="b"/>
            <a:pathLst>
              <a:path w="49" h="499" extrusionOk="0">
                <a:moveTo>
                  <a:pt x="48" y="498"/>
                </a:moveTo>
                <a:lnTo>
                  <a:pt x="0" y="498"/>
                </a:lnTo>
                <a:lnTo>
                  <a:pt x="0" y="0"/>
                </a:lnTo>
                <a:lnTo>
                  <a:pt x="48" y="0"/>
                </a:lnTo>
                <a:lnTo>
                  <a:pt x="48" y="498"/>
                </a:lnTo>
              </a:path>
            </a:pathLst>
          </a:custGeom>
          <a:solidFill>
            <a:srgbClr val="98989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chemeClr val="dk1"/>
              </a:solidFill>
              <a:latin typeface="Calibri"/>
              <a:ea typeface="Calibri"/>
              <a:cs typeface="Calibri"/>
              <a:sym typeface="Calibri"/>
            </a:endParaRPr>
          </a:p>
        </p:txBody>
      </p:sp>
      <p:sp>
        <p:nvSpPr>
          <p:cNvPr id="449" name="Google Shape;449;p5"/>
          <p:cNvSpPr/>
          <p:nvPr/>
        </p:nvSpPr>
        <p:spPr>
          <a:xfrm>
            <a:off x="7934847" y="2673416"/>
            <a:ext cx="44631" cy="44635"/>
          </a:xfrm>
          <a:custGeom>
            <a:avLst/>
            <a:gdLst/>
            <a:ahLst/>
            <a:cxnLst/>
            <a:rect l="l" t="t" r="r" b="b"/>
            <a:pathLst>
              <a:path w="149" h="149" extrusionOk="0">
                <a:moveTo>
                  <a:pt x="148" y="77"/>
                </a:moveTo>
                <a:lnTo>
                  <a:pt x="148" y="77"/>
                </a:lnTo>
                <a:cubicBezTo>
                  <a:pt x="148" y="36"/>
                  <a:pt x="112" y="0"/>
                  <a:pt x="71" y="0"/>
                </a:cubicBezTo>
                <a:cubicBezTo>
                  <a:pt x="30" y="0"/>
                  <a:pt x="0" y="36"/>
                  <a:pt x="0" y="77"/>
                </a:cubicBezTo>
                <a:cubicBezTo>
                  <a:pt x="0" y="113"/>
                  <a:pt x="30" y="148"/>
                  <a:pt x="71" y="148"/>
                </a:cubicBezTo>
                <a:cubicBezTo>
                  <a:pt x="112" y="148"/>
                  <a:pt x="148" y="113"/>
                  <a:pt x="148" y="77"/>
                </a:cubicBezTo>
              </a:path>
            </a:pathLst>
          </a:custGeom>
          <a:solidFill>
            <a:srgbClr val="98989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chemeClr val="dk1"/>
              </a:solidFill>
              <a:latin typeface="Calibri"/>
              <a:ea typeface="Calibri"/>
              <a:cs typeface="Calibri"/>
              <a:sym typeface="Calibri"/>
            </a:endParaRPr>
          </a:p>
        </p:txBody>
      </p:sp>
      <p:sp>
        <p:nvSpPr>
          <p:cNvPr id="450" name="Google Shape;450;p5"/>
          <p:cNvSpPr/>
          <p:nvPr/>
        </p:nvSpPr>
        <p:spPr>
          <a:xfrm>
            <a:off x="7929596" y="2697047"/>
            <a:ext cx="31505" cy="97145"/>
          </a:xfrm>
          <a:custGeom>
            <a:avLst/>
            <a:gdLst/>
            <a:ahLst/>
            <a:cxnLst/>
            <a:rect l="l" t="t" r="r" b="b"/>
            <a:pathLst>
              <a:path w="108" h="327" extrusionOk="0">
                <a:moveTo>
                  <a:pt x="59" y="18"/>
                </a:moveTo>
                <a:lnTo>
                  <a:pt x="59" y="18"/>
                </a:lnTo>
                <a:cubicBezTo>
                  <a:pt x="59" y="18"/>
                  <a:pt x="0" y="137"/>
                  <a:pt x="24" y="326"/>
                </a:cubicBezTo>
                <a:cubicBezTo>
                  <a:pt x="107" y="326"/>
                  <a:pt x="107" y="326"/>
                  <a:pt x="107" y="326"/>
                </a:cubicBezTo>
                <a:cubicBezTo>
                  <a:pt x="107" y="0"/>
                  <a:pt x="107" y="0"/>
                  <a:pt x="107" y="0"/>
                </a:cubicBezTo>
                <a:cubicBezTo>
                  <a:pt x="107" y="0"/>
                  <a:pt x="59" y="24"/>
                  <a:pt x="59" y="18"/>
                </a:cubicBezTo>
              </a:path>
            </a:pathLst>
          </a:custGeom>
          <a:solidFill>
            <a:srgbClr val="98989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chemeClr val="dk1"/>
              </a:solidFill>
              <a:latin typeface="Calibri"/>
              <a:ea typeface="Calibri"/>
              <a:cs typeface="Calibri"/>
              <a:sym typeface="Calibri"/>
            </a:endParaRPr>
          </a:p>
        </p:txBody>
      </p:sp>
      <p:sp>
        <p:nvSpPr>
          <p:cNvPr id="451" name="Google Shape;451;p5"/>
          <p:cNvSpPr/>
          <p:nvPr/>
        </p:nvSpPr>
        <p:spPr>
          <a:xfrm>
            <a:off x="7953225" y="2697047"/>
            <a:ext cx="31505" cy="97145"/>
          </a:xfrm>
          <a:custGeom>
            <a:avLst/>
            <a:gdLst/>
            <a:ahLst/>
            <a:cxnLst/>
            <a:rect l="l" t="t" r="r" b="b"/>
            <a:pathLst>
              <a:path w="108" h="327" extrusionOk="0">
                <a:moveTo>
                  <a:pt x="47" y="18"/>
                </a:moveTo>
                <a:lnTo>
                  <a:pt x="47" y="18"/>
                </a:lnTo>
                <a:cubicBezTo>
                  <a:pt x="47" y="18"/>
                  <a:pt x="107" y="137"/>
                  <a:pt x="83" y="326"/>
                </a:cubicBezTo>
                <a:cubicBezTo>
                  <a:pt x="0" y="326"/>
                  <a:pt x="0" y="326"/>
                  <a:pt x="0" y="326"/>
                </a:cubicBezTo>
                <a:cubicBezTo>
                  <a:pt x="0" y="0"/>
                  <a:pt x="0" y="0"/>
                  <a:pt x="0" y="0"/>
                </a:cubicBezTo>
                <a:cubicBezTo>
                  <a:pt x="0" y="0"/>
                  <a:pt x="47" y="24"/>
                  <a:pt x="47" y="18"/>
                </a:cubicBezTo>
              </a:path>
            </a:pathLst>
          </a:custGeom>
          <a:solidFill>
            <a:srgbClr val="98989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chemeClr val="dk1"/>
              </a:solidFill>
              <a:latin typeface="Calibri"/>
              <a:ea typeface="Calibri"/>
              <a:cs typeface="Calibri"/>
              <a:sym typeface="Calibri"/>
            </a:endParaRPr>
          </a:p>
        </p:txBody>
      </p:sp>
      <p:sp>
        <p:nvSpPr>
          <p:cNvPr id="452" name="Google Shape;452;p5"/>
          <p:cNvSpPr/>
          <p:nvPr/>
        </p:nvSpPr>
        <p:spPr>
          <a:xfrm>
            <a:off x="7609300" y="2607778"/>
            <a:ext cx="259912" cy="194291"/>
          </a:xfrm>
          <a:custGeom>
            <a:avLst/>
            <a:gdLst/>
            <a:ahLst/>
            <a:cxnLst/>
            <a:rect l="l" t="t" r="r" b="b"/>
            <a:pathLst>
              <a:path w="873" h="653" extrusionOk="0">
                <a:moveTo>
                  <a:pt x="872" y="0"/>
                </a:moveTo>
                <a:lnTo>
                  <a:pt x="872" y="0"/>
                </a:lnTo>
                <a:cubicBezTo>
                  <a:pt x="872" y="6"/>
                  <a:pt x="505" y="178"/>
                  <a:pt x="434" y="207"/>
                </a:cubicBezTo>
                <a:cubicBezTo>
                  <a:pt x="362" y="178"/>
                  <a:pt x="0" y="6"/>
                  <a:pt x="0" y="0"/>
                </a:cubicBezTo>
                <a:cubicBezTo>
                  <a:pt x="0" y="504"/>
                  <a:pt x="0" y="504"/>
                  <a:pt x="0" y="504"/>
                </a:cubicBezTo>
                <a:cubicBezTo>
                  <a:pt x="113" y="628"/>
                  <a:pt x="350" y="646"/>
                  <a:pt x="422" y="652"/>
                </a:cubicBezTo>
                <a:lnTo>
                  <a:pt x="422" y="652"/>
                </a:lnTo>
                <a:cubicBezTo>
                  <a:pt x="422" y="652"/>
                  <a:pt x="427" y="652"/>
                  <a:pt x="434" y="652"/>
                </a:cubicBezTo>
                <a:cubicBezTo>
                  <a:pt x="439" y="652"/>
                  <a:pt x="445" y="652"/>
                  <a:pt x="445" y="652"/>
                </a:cubicBezTo>
                <a:lnTo>
                  <a:pt x="445" y="652"/>
                </a:lnTo>
                <a:cubicBezTo>
                  <a:pt x="522" y="646"/>
                  <a:pt x="754" y="628"/>
                  <a:pt x="872" y="504"/>
                </a:cubicBezTo>
                <a:lnTo>
                  <a:pt x="872" y="0"/>
                </a:lnTo>
              </a:path>
            </a:pathLst>
          </a:custGeom>
          <a:solidFill>
            <a:srgbClr val="98989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chemeClr val="dk1"/>
              </a:solidFill>
              <a:latin typeface="Calibri"/>
              <a:ea typeface="Calibri"/>
              <a:cs typeface="Calibri"/>
              <a:sym typeface="Calibri"/>
            </a:endParaRPr>
          </a:p>
        </p:txBody>
      </p:sp>
      <p:sp>
        <p:nvSpPr>
          <p:cNvPr id="453" name="Google Shape;453;p5"/>
          <p:cNvSpPr/>
          <p:nvPr/>
        </p:nvSpPr>
        <p:spPr>
          <a:xfrm>
            <a:off x="9745125" y="4696646"/>
            <a:ext cx="347861" cy="320316"/>
          </a:xfrm>
          <a:custGeom>
            <a:avLst/>
            <a:gdLst/>
            <a:ahLst/>
            <a:cxnLst/>
            <a:rect l="l" t="t" r="r" b="b"/>
            <a:pathLst>
              <a:path w="1169" h="1075" extrusionOk="0">
                <a:moveTo>
                  <a:pt x="569" y="1074"/>
                </a:moveTo>
                <a:lnTo>
                  <a:pt x="569" y="1074"/>
                </a:lnTo>
                <a:cubicBezTo>
                  <a:pt x="569" y="1074"/>
                  <a:pt x="368" y="872"/>
                  <a:pt x="0" y="1068"/>
                </a:cubicBezTo>
                <a:cubicBezTo>
                  <a:pt x="0" y="214"/>
                  <a:pt x="0" y="214"/>
                  <a:pt x="0" y="214"/>
                </a:cubicBezTo>
                <a:cubicBezTo>
                  <a:pt x="0" y="214"/>
                  <a:pt x="380" y="0"/>
                  <a:pt x="587" y="214"/>
                </a:cubicBezTo>
                <a:cubicBezTo>
                  <a:pt x="1168" y="214"/>
                  <a:pt x="1168" y="214"/>
                  <a:pt x="1168" y="214"/>
                </a:cubicBezTo>
                <a:cubicBezTo>
                  <a:pt x="1168" y="1074"/>
                  <a:pt x="1168" y="1074"/>
                  <a:pt x="1168" y="1074"/>
                </a:cubicBezTo>
                <a:lnTo>
                  <a:pt x="569" y="1074"/>
                </a:lnTo>
              </a:path>
            </a:pathLst>
          </a:custGeom>
          <a:solidFill>
            <a:srgbClr val="98989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chemeClr val="dk1"/>
              </a:solidFill>
              <a:latin typeface="Calibri"/>
              <a:ea typeface="Calibri"/>
              <a:cs typeface="Calibri"/>
              <a:sym typeface="Calibri"/>
            </a:endParaRPr>
          </a:p>
        </p:txBody>
      </p:sp>
      <p:sp>
        <p:nvSpPr>
          <p:cNvPr id="454" name="Google Shape;454;p5"/>
          <p:cNvSpPr txBox="1"/>
          <p:nvPr/>
        </p:nvSpPr>
        <p:spPr>
          <a:xfrm>
            <a:off x="6753914" y="5433646"/>
            <a:ext cx="682190" cy="574428"/>
          </a:xfrm>
          <a:prstGeom prst="rect">
            <a:avLst/>
          </a:prstGeom>
          <a:noFill/>
          <a:ln>
            <a:noFill/>
          </a:ln>
        </p:spPr>
        <p:txBody>
          <a:bodyPr spcFirstLastPara="1" wrap="square" lIns="121875" tIns="60925" rIns="121875" bIns="60925" anchor="t" anchorCtr="0">
            <a:spAutoFit/>
          </a:bodyPr>
          <a:lstStyle/>
          <a:p>
            <a:pPr marL="0" marR="0" lvl="0" indent="0" algn="ctr" rtl="0">
              <a:lnSpc>
                <a:spcPct val="100000"/>
              </a:lnSpc>
              <a:spcBef>
                <a:spcPts val="0"/>
              </a:spcBef>
              <a:spcAft>
                <a:spcPts val="0"/>
              </a:spcAft>
              <a:buClr>
                <a:srgbClr val="000000"/>
              </a:buClr>
              <a:buSzPts val="2933"/>
              <a:buFont typeface="Arial"/>
              <a:buNone/>
            </a:pPr>
            <a:r>
              <a:rPr lang="en-US" sz="2933" b="0" i="0" u="none" strike="noStrike" cap="none">
                <a:solidFill>
                  <a:schemeClr val="dk1"/>
                </a:solidFill>
                <a:latin typeface="Lato Black"/>
                <a:ea typeface="Lato Black"/>
                <a:cs typeface="Lato Black"/>
                <a:sym typeface="Lato Black"/>
              </a:rPr>
              <a:t>01</a:t>
            </a:r>
            <a:endParaRPr sz="2933" b="0" i="0" u="none" strike="noStrike" cap="none">
              <a:solidFill>
                <a:schemeClr val="dk1"/>
              </a:solidFill>
              <a:latin typeface="Lato Black"/>
              <a:ea typeface="Lato Black"/>
              <a:cs typeface="Lato Black"/>
              <a:sym typeface="Lato Black"/>
            </a:endParaRPr>
          </a:p>
        </p:txBody>
      </p:sp>
      <p:sp>
        <p:nvSpPr>
          <p:cNvPr id="455" name="Google Shape;455;p5"/>
          <p:cNvSpPr txBox="1"/>
          <p:nvPr/>
        </p:nvSpPr>
        <p:spPr>
          <a:xfrm>
            <a:off x="7434922" y="2820480"/>
            <a:ext cx="682190" cy="574428"/>
          </a:xfrm>
          <a:prstGeom prst="rect">
            <a:avLst/>
          </a:prstGeom>
          <a:noFill/>
          <a:ln>
            <a:noFill/>
          </a:ln>
        </p:spPr>
        <p:txBody>
          <a:bodyPr spcFirstLastPara="1" wrap="square" lIns="121875" tIns="60925" rIns="121875" bIns="60925" anchor="t" anchorCtr="0">
            <a:spAutoFit/>
          </a:bodyPr>
          <a:lstStyle/>
          <a:p>
            <a:pPr marL="0" marR="0" lvl="0" indent="0" algn="ctr" rtl="0">
              <a:lnSpc>
                <a:spcPct val="100000"/>
              </a:lnSpc>
              <a:spcBef>
                <a:spcPts val="0"/>
              </a:spcBef>
              <a:spcAft>
                <a:spcPts val="0"/>
              </a:spcAft>
              <a:buClr>
                <a:srgbClr val="000000"/>
              </a:buClr>
              <a:buSzPts val="2933"/>
              <a:buFont typeface="Arial"/>
              <a:buNone/>
            </a:pPr>
            <a:r>
              <a:rPr lang="en-US" sz="2933" b="0" i="0" u="none" strike="noStrike" cap="none">
                <a:solidFill>
                  <a:schemeClr val="dk1"/>
                </a:solidFill>
                <a:latin typeface="Lato Black"/>
                <a:ea typeface="Lato Black"/>
                <a:cs typeface="Lato Black"/>
                <a:sym typeface="Lato Black"/>
              </a:rPr>
              <a:t>02</a:t>
            </a:r>
            <a:endParaRPr sz="2933" b="0" i="0" u="none" strike="noStrike" cap="none">
              <a:solidFill>
                <a:schemeClr val="dk1"/>
              </a:solidFill>
              <a:latin typeface="Lato Black"/>
              <a:ea typeface="Lato Black"/>
              <a:cs typeface="Lato Black"/>
              <a:sym typeface="Lato Black"/>
            </a:endParaRPr>
          </a:p>
        </p:txBody>
      </p:sp>
      <p:sp>
        <p:nvSpPr>
          <p:cNvPr id="456" name="Google Shape;456;p5"/>
          <p:cNvSpPr txBox="1"/>
          <p:nvPr/>
        </p:nvSpPr>
        <p:spPr>
          <a:xfrm>
            <a:off x="9560825" y="4219132"/>
            <a:ext cx="682190" cy="574428"/>
          </a:xfrm>
          <a:prstGeom prst="rect">
            <a:avLst/>
          </a:prstGeom>
          <a:noFill/>
          <a:ln>
            <a:noFill/>
          </a:ln>
        </p:spPr>
        <p:txBody>
          <a:bodyPr spcFirstLastPara="1" wrap="square" lIns="121875" tIns="60925" rIns="121875" bIns="60925" anchor="t" anchorCtr="0">
            <a:spAutoFit/>
          </a:bodyPr>
          <a:lstStyle/>
          <a:p>
            <a:pPr marL="0" marR="0" lvl="0" indent="0" algn="ctr" rtl="0">
              <a:lnSpc>
                <a:spcPct val="100000"/>
              </a:lnSpc>
              <a:spcBef>
                <a:spcPts val="0"/>
              </a:spcBef>
              <a:spcAft>
                <a:spcPts val="0"/>
              </a:spcAft>
              <a:buClr>
                <a:srgbClr val="000000"/>
              </a:buClr>
              <a:buSzPts val="2933"/>
              <a:buFont typeface="Arial"/>
              <a:buNone/>
            </a:pPr>
            <a:r>
              <a:rPr lang="en-US" sz="2933" b="0" i="0" u="none" strike="noStrike" cap="none">
                <a:solidFill>
                  <a:schemeClr val="dk1"/>
                </a:solidFill>
                <a:latin typeface="Lato Black"/>
                <a:ea typeface="Lato Black"/>
                <a:cs typeface="Lato Black"/>
                <a:sym typeface="Lato Black"/>
              </a:rPr>
              <a:t>03</a:t>
            </a:r>
            <a:endParaRPr sz="2933" b="0" i="0" u="none" strike="noStrike" cap="none">
              <a:solidFill>
                <a:schemeClr val="dk1"/>
              </a:solidFill>
              <a:latin typeface="Lato Black"/>
              <a:ea typeface="Lato Black"/>
              <a:cs typeface="Lato Black"/>
              <a:sym typeface="Lato Black"/>
            </a:endParaRPr>
          </a:p>
        </p:txBody>
      </p:sp>
      <p:sp>
        <p:nvSpPr>
          <p:cNvPr id="457" name="Google Shape;457;p5"/>
          <p:cNvSpPr/>
          <p:nvPr/>
        </p:nvSpPr>
        <p:spPr>
          <a:xfrm>
            <a:off x="7083772" y="3330404"/>
            <a:ext cx="3207045" cy="4042833"/>
          </a:xfrm>
          <a:custGeom>
            <a:avLst/>
            <a:gdLst/>
            <a:ahLst/>
            <a:cxnLst/>
            <a:rect l="l" t="t" r="r" b="b"/>
            <a:pathLst>
              <a:path w="19951" h="25149" extrusionOk="0">
                <a:moveTo>
                  <a:pt x="14620" y="25148"/>
                </a:moveTo>
                <a:lnTo>
                  <a:pt x="14620" y="25148"/>
                </a:lnTo>
                <a:cubicBezTo>
                  <a:pt x="14582" y="25148"/>
                  <a:pt x="14544" y="25148"/>
                  <a:pt x="14513" y="25133"/>
                </a:cubicBezTo>
                <a:cubicBezTo>
                  <a:pt x="14405" y="25079"/>
                  <a:pt x="14344" y="24971"/>
                  <a:pt x="14359" y="24848"/>
                </a:cubicBezTo>
                <a:cubicBezTo>
                  <a:pt x="14628" y="23259"/>
                  <a:pt x="14628" y="23259"/>
                  <a:pt x="14628" y="23259"/>
                </a:cubicBezTo>
                <a:cubicBezTo>
                  <a:pt x="13737" y="23789"/>
                  <a:pt x="13737" y="23789"/>
                  <a:pt x="13737" y="23789"/>
                </a:cubicBezTo>
                <a:cubicBezTo>
                  <a:pt x="13699" y="23812"/>
                  <a:pt x="13653" y="23827"/>
                  <a:pt x="13607" y="23827"/>
                </a:cubicBezTo>
                <a:cubicBezTo>
                  <a:pt x="7633" y="23827"/>
                  <a:pt x="7633" y="23827"/>
                  <a:pt x="7633" y="23827"/>
                </a:cubicBezTo>
                <a:cubicBezTo>
                  <a:pt x="6635" y="24180"/>
                  <a:pt x="5783" y="23865"/>
                  <a:pt x="5537" y="23366"/>
                </a:cubicBezTo>
                <a:cubicBezTo>
                  <a:pt x="5514" y="23320"/>
                  <a:pt x="5475" y="23228"/>
                  <a:pt x="5460" y="23113"/>
                </a:cubicBezTo>
                <a:cubicBezTo>
                  <a:pt x="4846" y="22982"/>
                  <a:pt x="4416" y="22706"/>
                  <a:pt x="4224" y="22322"/>
                </a:cubicBezTo>
                <a:cubicBezTo>
                  <a:pt x="4139" y="22145"/>
                  <a:pt x="4101" y="21976"/>
                  <a:pt x="4108" y="21815"/>
                </a:cubicBezTo>
                <a:cubicBezTo>
                  <a:pt x="3594" y="21615"/>
                  <a:pt x="3410" y="21301"/>
                  <a:pt x="3348" y="21032"/>
                </a:cubicBezTo>
                <a:cubicBezTo>
                  <a:pt x="3271" y="20725"/>
                  <a:pt x="3325" y="20448"/>
                  <a:pt x="3463" y="20202"/>
                </a:cubicBezTo>
                <a:cubicBezTo>
                  <a:pt x="3456" y="20187"/>
                  <a:pt x="3441" y="20172"/>
                  <a:pt x="3433" y="20149"/>
                </a:cubicBezTo>
                <a:cubicBezTo>
                  <a:pt x="3195" y="19788"/>
                  <a:pt x="3156" y="19381"/>
                  <a:pt x="3318" y="18981"/>
                </a:cubicBezTo>
                <a:cubicBezTo>
                  <a:pt x="3387" y="18797"/>
                  <a:pt x="3502" y="18613"/>
                  <a:pt x="3656" y="18436"/>
                </a:cubicBezTo>
                <a:cubicBezTo>
                  <a:pt x="3341" y="18068"/>
                  <a:pt x="3195" y="17522"/>
                  <a:pt x="3202" y="16778"/>
                </a:cubicBezTo>
                <a:cubicBezTo>
                  <a:pt x="3241" y="14673"/>
                  <a:pt x="3110" y="14075"/>
                  <a:pt x="1037" y="9537"/>
                </a:cubicBezTo>
                <a:cubicBezTo>
                  <a:pt x="0" y="7264"/>
                  <a:pt x="169" y="4807"/>
                  <a:pt x="1482" y="2964"/>
                </a:cubicBezTo>
                <a:cubicBezTo>
                  <a:pt x="2895" y="975"/>
                  <a:pt x="5383" y="0"/>
                  <a:pt x="8309" y="284"/>
                </a:cubicBezTo>
                <a:cubicBezTo>
                  <a:pt x="10996" y="537"/>
                  <a:pt x="12831" y="1528"/>
                  <a:pt x="13776" y="3225"/>
                </a:cubicBezTo>
                <a:cubicBezTo>
                  <a:pt x="14559" y="4638"/>
                  <a:pt x="14536" y="6189"/>
                  <a:pt x="14520" y="7118"/>
                </a:cubicBezTo>
                <a:cubicBezTo>
                  <a:pt x="14505" y="8439"/>
                  <a:pt x="14958" y="8999"/>
                  <a:pt x="15404" y="9537"/>
                </a:cubicBezTo>
                <a:cubicBezTo>
                  <a:pt x="15550" y="9714"/>
                  <a:pt x="15680" y="9875"/>
                  <a:pt x="15795" y="10067"/>
                </a:cubicBezTo>
                <a:cubicBezTo>
                  <a:pt x="15964" y="10336"/>
                  <a:pt x="16003" y="10574"/>
                  <a:pt x="15903" y="10781"/>
                </a:cubicBezTo>
                <a:cubicBezTo>
                  <a:pt x="15734" y="11142"/>
                  <a:pt x="15235" y="11211"/>
                  <a:pt x="14897" y="11257"/>
                </a:cubicBezTo>
                <a:cubicBezTo>
                  <a:pt x="14851" y="11265"/>
                  <a:pt x="14797" y="11272"/>
                  <a:pt x="14759" y="11272"/>
                </a:cubicBezTo>
                <a:cubicBezTo>
                  <a:pt x="14551" y="11311"/>
                  <a:pt x="14375" y="11418"/>
                  <a:pt x="14329" y="11480"/>
                </a:cubicBezTo>
                <a:cubicBezTo>
                  <a:pt x="14513" y="11703"/>
                  <a:pt x="14666" y="12056"/>
                  <a:pt x="14382" y="12509"/>
                </a:cubicBezTo>
                <a:cubicBezTo>
                  <a:pt x="14367" y="12524"/>
                  <a:pt x="14359" y="12540"/>
                  <a:pt x="14352" y="12555"/>
                </a:cubicBezTo>
                <a:cubicBezTo>
                  <a:pt x="14252" y="12708"/>
                  <a:pt x="14229" y="12754"/>
                  <a:pt x="14305" y="12984"/>
                </a:cubicBezTo>
                <a:cubicBezTo>
                  <a:pt x="14444" y="13414"/>
                  <a:pt x="14160" y="13714"/>
                  <a:pt x="13952" y="13929"/>
                </a:cubicBezTo>
                <a:cubicBezTo>
                  <a:pt x="13883" y="14005"/>
                  <a:pt x="13822" y="14067"/>
                  <a:pt x="13776" y="14136"/>
                </a:cubicBezTo>
                <a:cubicBezTo>
                  <a:pt x="13730" y="14197"/>
                  <a:pt x="13722" y="14451"/>
                  <a:pt x="13714" y="14612"/>
                </a:cubicBezTo>
                <a:cubicBezTo>
                  <a:pt x="13699" y="15050"/>
                  <a:pt x="13684" y="15587"/>
                  <a:pt x="13284" y="15871"/>
                </a:cubicBezTo>
                <a:cubicBezTo>
                  <a:pt x="12939" y="16125"/>
                  <a:pt x="12255" y="16025"/>
                  <a:pt x="11257" y="15856"/>
                </a:cubicBezTo>
                <a:cubicBezTo>
                  <a:pt x="10819" y="15779"/>
                  <a:pt x="10274" y="15679"/>
                  <a:pt x="10098" y="15725"/>
                </a:cubicBezTo>
                <a:cubicBezTo>
                  <a:pt x="9914" y="15772"/>
                  <a:pt x="9899" y="16255"/>
                  <a:pt x="9953" y="16609"/>
                </a:cubicBezTo>
                <a:cubicBezTo>
                  <a:pt x="10083" y="16778"/>
                  <a:pt x="10106" y="17000"/>
                  <a:pt x="10029" y="17246"/>
                </a:cubicBezTo>
                <a:cubicBezTo>
                  <a:pt x="9991" y="17369"/>
                  <a:pt x="9883" y="17530"/>
                  <a:pt x="9515" y="17737"/>
                </a:cubicBezTo>
                <a:cubicBezTo>
                  <a:pt x="9699" y="17776"/>
                  <a:pt x="9853" y="17853"/>
                  <a:pt x="9960" y="17968"/>
                </a:cubicBezTo>
                <a:cubicBezTo>
                  <a:pt x="10152" y="18175"/>
                  <a:pt x="10167" y="18482"/>
                  <a:pt x="9991" y="18782"/>
                </a:cubicBezTo>
                <a:cubicBezTo>
                  <a:pt x="9760" y="19158"/>
                  <a:pt x="8716" y="19626"/>
                  <a:pt x="8194" y="19849"/>
                </a:cubicBezTo>
                <a:cubicBezTo>
                  <a:pt x="9031" y="19673"/>
                  <a:pt x="9561" y="19734"/>
                  <a:pt x="9799" y="20034"/>
                </a:cubicBezTo>
                <a:cubicBezTo>
                  <a:pt x="9891" y="20149"/>
                  <a:pt x="10014" y="20410"/>
                  <a:pt x="9791" y="20817"/>
                </a:cubicBezTo>
                <a:cubicBezTo>
                  <a:pt x="9645" y="21070"/>
                  <a:pt x="9108" y="21301"/>
                  <a:pt x="8586" y="21469"/>
                </a:cubicBezTo>
                <a:cubicBezTo>
                  <a:pt x="8777" y="21508"/>
                  <a:pt x="8954" y="21577"/>
                  <a:pt x="9061" y="21707"/>
                </a:cubicBezTo>
                <a:cubicBezTo>
                  <a:pt x="9123" y="21792"/>
                  <a:pt x="9307" y="22084"/>
                  <a:pt x="8923" y="22468"/>
                </a:cubicBezTo>
                <a:cubicBezTo>
                  <a:pt x="8424" y="22967"/>
                  <a:pt x="7157" y="23266"/>
                  <a:pt x="6036" y="23190"/>
                </a:cubicBezTo>
                <a:cubicBezTo>
                  <a:pt x="6220" y="23412"/>
                  <a:pt x="6796" y="23550"/>
                  <a:pt x="7503" y="23290"/>
                </a:cubicBezTo>
                <a:cubicBezTo>
                  <a:pt x="7534" y="23282"/>
                  <a:pt x="7564" y="23251"/>
                  <a:pt x="7595" y="23251"/>
                </a:cubicBezTo>
                <a:cubicBezTo>
                  <a:pt x="13538" y="23251"/>
                  <a:pt x="13538" y="23251"/>
                  <a:pt x="13538" y="23251"/>
                </a:cubicBezTo>
                <a:cubicBezTo>
                  <a:pt x="14843" y="22506"/>
                  <a:pt x="14843" y="22506"/>
                  <a:pt x="14843" y="22506"/>
                </a:cubicBezTo>
                <a:cubicBezTo>
                  <a:pt x="14928" y="22460"/>
                  <a:pt x="15035" y="22475"/>
                  <a:pt x="15120" y="22529"/>
                </a:cubicBezTo>
                <a:cubicBezTo>
                  <a:pt x="15196" y="22583"/>
                  <a:pt x="15242" y="22690"/>
                  <a:pt x="15227" y="22790"/>
                </a:cubicBezTo>
                <a:cubicBezTo>
                  <a:pt x="15043" y="23919"/>
                  <a:pt x="15043" y="23919"/>
                  <a:pt x="15043" y="23919"/>
                </a:cubicBezTo>
                <a:cubicBezTo>
                  <a:pt x="17093" y="21262"/>
                  <a:pt x="17093" y="21262"/>
                  <a:pt x="17093" y="21262"/>
                </a:cubicBezTo>
                <a:cubicBezTo>
                  <a:pt x="17162" y="21162"/>
                  <a:pt x="17300" y="21132"/>
                  <a:pt x="17408" y="21185"/>
                </a:cubicBezTo>
                <a:cubicBezTo>
                  <a:pt x="17516" y="21239"/>
                  <a:pt x="17577" y="21339"/>
                  <a:pt x="17546" y="21462"/>
                </a:cubicBezTo>
                <a:cubicBezTo>
                  <a:pt x="17093" y="23251"/>
                  <a:pt x="17093" y="23251"/>
                  <a:pt x="17093" y="23251"/>
                </a:cubicBezTo>
                <a:cubicBezTo>
                  <a:pt x="19689" y="23251"/>
                  <a:pt x="19689" y="23251"/>
                  <a:pt x="19689" y="23251"/>
                </a:cubicBezTo>
                <a:cubicBezTo>
                  <a:pt x="19827" y="23251"/>
                  <a:pt x="19950" y="23397"/>
                  <a:pt x="19950" y="23543"/>
                </a:cubicBezTo>
                <a:cubicBezTo>
                  <a:pt x="19950" y="23681"/>
                  <a:pt x="19827" y="23827"/>
                  <a:pt x="19689" y="23827"/>
                </a:cubicBezTo>
                <a:cubicBezTo>
                  <a:pt x="16763" y="23827"/>
                  <a:pt x="16763" y="23827"/>
                  <a:pt x="16763" y="23827"/>
                </a:cubicBezTo>
                <a:cubicBezTo>
                  <a:pt x="16686" y="23827"/>
                  <a:pt x="16609" y="23781"/>
                  <a:pt x="16563" y="23720"/>
                </a:cubicBezTo>
                <a:cubicBezTo>
                  <a:pt x="16509" y="23658"/>
                  <a:pt x="16494" y="23574"/>
                  <a:pt x="16517" y="23497"/>
                </a:cubicBezTo>
                <a:cubicBezTo>
                  <a:pt x="16748" y="22552"/>
                  <a:pt x="16748" y="22552"/>
                  <a:pt x="16748" y="22552"/>
                </a:cubicBezTo>
                <a:cubicBezTo>
                  <a:pt x="14820" y="25048"/>
                  <a:pt x="14820" y="25048"/>
                  <a:pt x="14820" y="25048"/>
                </a:cubicBezTo>
                <a:cubicBezTo>
                  <a:pt x="14774" y="25117"/>
                  <a:pt x="14697" y="25148"/>
                  <a:pt x="14620" y="25148"/>
                </a:cubicBezTo>
                <a:close/>
                <a:moveTo>
                  <a:pt x="6174" y="22683"/>
                </a:moveTo>
                <a:lnTo>
                  <a:pt x="6174" y="22683"/>
                </a:lnTo>
                <a:cubicBezTo>
                  <a:pt x="7111" y="22721"/>
                  <a:pt x="8179" y="22483"/>
                  <a:pt x="8555" y="22107"/>
                </a:cubicBezTo>
                <a:cubicBezTo>
                  <a:pt x="8593" y="22068"/>
                  <a:pt x="8616" y="22038"/>
                  <a:pt x="8632" y="22015"/>
                </a:cubicBezTo>
                <a:cubicBezTo>
                  <a:pt x="8532" y="21976"/>
                  <a:pt x="8263" y="21923"/>
                  <a:pt x="7818" y="21992"/>
                </a:cubicBezTo>
                <a:cubicBezTo>
                  <a:pt x="7303" y="22061"/>
                  <a:pt x="6781" y="22253"/>
                  <a:pt x="6389" y="22514"/>
                </a:cubicBezTo>
                <a:cubicBezTo>
                  <a:pt x="6305" y="22568"/>
                  <a:pt x="6236" y="22621"/>
                  <a:pt x="6174" y="22683"/>
                </a:cubicBezTo>
                <a:close/>
                <a:moveTo>
                  <a:pt x="4639" y="21953"/>
                </a:moveTo>
                <a:lnTo>
                  <a:pt x="4639" y="21953"/>
                </a:lnTo>
                <a:cubicBezTo>
                  <a:pt x="4646" y="21992"/>
                  <a:pt x="4661" y="22038"/>
                  <a:pt x="4692" y="22092"/>
                </a:cubicBezTo>
                <a:cubicBezTo>
                  <a:pt x="4807" y="22329"/>
                  <a:pt x="5122" y="22506"/>
                  <a:pt x="5575" y="22606"/>
                </a:cubicBezTo>
                <a:cubicBezTo>
                  <a:pt x="5667" y="22437"/>
                  <a:pt x="5836" y="22260"/>
                  <a:pt x="6097" y="22084"/>
                </a:cubicBezTo>
                <a:cubicBezTo>
                  <a:pt x="6166" y="22038"/>
                  <a:pt x="6243" y="21992"/>
                  <a:pt x="6312" y="21953"/>
                </a:cubicBezTo>
                <a:cubicBezTo>
                  <a:pt x="5790" y="22015"/>
                  <a:pt x="5222" y="22038"/>
                  <a:pt x="4708" y="21961"/>
                </a:cubicBezTo>
                <a:cubicBezTo>
                  <a:pt x="4684" y="21961"/>
                  <a:pt x="4661" y="21953"/>
                  <a:pt x="4639" y="21953"/>
                </a:cubicBezTo>
                <a:close/>
                <a:moveTo>
                  <a:pt x="4899" y="21469"/>
                </a:moveTo>
                <a:lnTo>
                  <a:pt x="4899" y="21469"/>
                </a:lnTo>
                <a:cubicBezTo>
                  <a:pt x="6543" y="21654"/>
                  <a:pt x="9115" y="20855"/>
                  <a:pt x="9338" y="20556"/>
                </a:cubicBezTo>
                <a:cubicBezTo>
                  <a:pt x="9407" y="20441"/>
                  <a:pt x="9407" y="20371"/>
                  <a:pt x="9392" y="20356"/>
                </a:cubicBezTo>
                <a:cubicBezTo>
                  <a:pt x="9330" y="20279"/>
                  <a:pt x="8916" y="20156"/>
                  <a:pt x="7733" y="20494"/>
                </a:cubicBezTo>
                <a:cubicBezTo>
                  <a:pt x="7510" y="20563"/>
                  <a:pt x="7280" y="20625"/>
                  <a:pt x="7065" y="20686"/>
                </a:cubicBezTo>
                <a:cubicBezTo>
                  <a:pt x="6243" y="20901"/>
                  <a:pt x="5337" y="21147"/>
                  <a:pt x="4899" y="21469"/>
                </a:cubicBezTo>
                <a:close/>
                <a:moveTo>
                  <a:pt x="3886" y="20533"/>
                </a:moveTo>
                <a:lnTo>
                  <a:pt x="3886" y="20533"/>
                </a:lnTo>
                <a:cubicBezTo>
                  <a:pt x="3832" y="20656"/>
                  <a:pt x="3817" y="20778"/>
                  <a:pt x="3847" y="20916"/>
                </a:cubicBezTo>
                <a:cubicBezTo>
                  <a:pt x="3893" y="21093"/>
                  <a:pt x="4039" y="21239"/>
                  <a:pt x="4301" y="21331"/>
                </a:cubicBezTo>
                <a:cubicBezTo>
                  <a:pt x="4516" y="21055"/>
                  <a:pt x="4899" y="20840"/>
                  <a:pt x="5376" y="20656"/>
                </a:cubicBezTo>
                <a:cubicBezTo>
                  <a:pt x="5191" y="20679"/>
                  <a:pt x="5015" y="20694"/>
                  <a:pt x="4846" y="20694"/>
                </a:cubicBezTo>
                <a:cubicBezTo>
                  <a:pt x="4454" y="20701"/>
                  <a:pt x="4132" y="20648"/>
                  <a:pt x="3886" y="20533"/>
                </a:cubicBezTo>
                <a:close/>
                <a:moveTo>
                  <a:pt x="4216" y="20110"/>
                </a:moveTo>
                <a:lnTo>
                  <a:pt x="4216" y="20110"/>
                </a:lnTo>
                <a:cubicBezTo>
                  <a:pt x="4408" y="20164"/>
                  <a:pt x="4623" y="20179"/>
                  <a:pt x="4815" y="20179"/>
                </a:cubicBezTo>
                <a:cubicBezTo>
                  <a:pt x="5552" y="20172"/>
                  <a:pt x="6620" y="19918"/>
                  <a:pt x="7741" y="19481"/>
                </a:cubicBezTo>
                <a:cubicBezTo>
                  <a:pt x="8870" y="19035"/>
                  <a:pt x="9469" y="18636"/>
                  <a:pt x="9545" y="18521"/>
                </a:cubicBezTo>
                <a:cubicBezTo>
                  <a:pt x="9568" y="18475"/>
                  <a:pt x="9622" y="18367"/>
                  <a:pt x="9584" y="18313"/>
                </a:cubicBezTo>
                <a:cubicBezTo>
                  <a:pt x="9492" y="18221"/>
                  <a:pt x="9054" y="18129"/>
                  <a:pt x="8325" y="18475"/>
                </a:cubicBezTo>
                <a:cubicBezTo>
                  <a:pt x="8025" y="18621"/>
                  <a:pt x="7556" y="18766"/>
                  <a:pt x="7011" y="18928"/>
                </a:cubicBezTo>
                <a:cubicBezTo>
                  <a:pt x="6090" y="19212"/>
                  <a:pt x="4846" y="19588"/>
                  <a:pt x="4216" y="20110"/>
                </a:cubicBezTo>
                <a:close/>
                <a:moveTo>
                  <a:pt x="4055" y="18766"/>
                </a:moveTo>
                <a:lnTo>
                  <a:pt x="4055" y="18766"/>
                </a:lnTo>
                <a:cubicBezTo>
                  <a:pt x="3932" y="18905"/>
                  <a:pt x="3847" y="19043"/>
                  <a:pt x="3794" y="19174"/>
                </a:cubicBezTo>
                <a:cubicBezTo>
                  <a:pt x="3709" y="19381"/>
                  <a:pt x="3717" y="19580"/>
                  <a:pt x="3809" y="19780"/>
                </a:cubicBezTo>
                <a:cubicBezTo>
                  <a:pt x="4170" y="19458"/>
                  <a:pt x="4684" y="19196"/>
                  <a:pt x="5245" y="18981"/>
                </a:cubicBezTo>
                <a:cubicBezTo>
                  <a:pt x="4807" y="19004"/>
                  <a:pt x="4400" y="18958"/>
                  <a:pt x="4055" y="18766"/>
                </a:cubicBezTo>
                <a:close/>
                <a:moveTo>
                  <a:pt x="4469" y="18390"/>
                </a:moveTo>
                <a:lnTo>
                  <a:pt x="4469" y="18390"/>
                </a:lnTo>
                <a:cubicBezTo>
                  <a:pt x="4892" y="18536"/>
                  <a:pt x="5460" y="18459"/>
                  <a:pt x="6028" y="18344"/>
                </a:cubicBezTo>
                <a:cubicBezTo>
                  <a:pt x="6673" y="18213"/>
                  <a:pt x="7534" y="17976"/>
                  <a:pt x="8209" y="17737"/>
                </a:cubicBezTo>
                <a:cubicBezTo>
                  <a:pt x="9154" y="17407"/>
                  <a:pt x="9492" y="17169"/>
                  <a:pt x="9538" y="17085"/>
                </a:cubicBezTo>
                <a:cubicBezTo>
                  <a:pt x="9538" y="17069"/>
                  <a:pt x="9545" y="17062"/>
                  <a:pt x="9545" y="17054"/>
                </a:cubicBezTo>
                <a:cubicBezTo>
                  <a:pt x="9469" y="17008"/>
                  <a:pt x="9422" y="16931"/>
                  <a:pt x="9415" y="16847"/>
                </a:cubicBezTo>
                <a:cubicBezTo>
                  <a:pt x="9215" y="16785"/>
                  <a:pt x="8701" y="16739"/>
                  <a:pt x="7434" y="17062"/>
                </a:cubicBezTo>
                <a:cubicBezTo>
                  <a:pt x="6213" y="17376"/>
                  <a:pt x="5138" y="17868"/>
                  <a:pt x="4469" y="18390"/>
                </a:cubicBezTo>
                <a:close/>
                <a:moveTo>
                  <a:pt x="7342" y="752"/>
                </a:moveTo>
                <a:lnTo>
                  <a:pt x="7342" y="752"/>
                </a:lnTo>
                <a:cubicBezTo>
                  <a:pt x="5007" y="752"/>
                  <a:pt x="3064" y="1643"/>
                  <a:pt x="1905" y="3263"/>
                </a:cubicBezTo>
                <a:cubicBezTo>
                  <a:pt x="699" y="4952"/>
                  <a:pt x="553" y="7226"/>
                  <a:pt x="1505" y="9330"/>
                </a:cubicBezTo>
                <a:cubicBezTo>
                  <a:pt x="3625" y="13959"/>
                  <a:pt x="3755" y="14581"/>
                  <a:pt x="3725" y="16785"/>
                </a:cubicBezTo>
                <a:cubicBezTo>
                  <a:pt x="3709" y="17369"/>
                  <a:pt x="3817" y="17806"/>
                  <a:pt x="4024" y="18075"/>
                </a:cubicBezTo>
                <a:cubicBezTo>
                  <a:pt x="4861" y="17376"/>
                  <a:pt x="6190" y="16847"/>
                  <a:pt x="7311" y="16563"/>
                </a:cubicBezTo>
                <a:cubicBezTo>
                  <a:pt x="8271" y="16317"/>
                  <a:pt x="8954" y="16232"/>
                  <a:pt x="9407" y="16317"/>
                </a:cubicBezTo>
                <a:cubicBezTo>
                  <a:pt x="9400" y="15910"/>
                  <a:pt x="9484" y="15357"/>
                  <a:pt x="9968" y="15226"/>
                </a:cubicBezTo>
                <a:cubicBezTo>
                  <a:pt x="10236" y="15157"/>
                  <a:pt x="10666" y="15226"/>
                  <a:pt x="11349" y="15342"/>
                </a:cubicBezTo>
                <a:cubicBezTo>
                  <a:pt x="11887" y="15441"/>
                  <a:pt x="12785" y="15595"/>
                  <a:pt x="12985" y="15457"/>
                </a:cubicBezTo>
                <a:cubicBezTo>
                  <a:pt x="13177" y="15318"/>
                  <a:pt x="13184" y="14935"/>
                  <a:pt x="13200" y="14597"/>
                </a:cubicBezTo>
                <a:cubicBezTo>
                  <a:pt x="13208" y="14282"/>
                  <a:pt x="13215" y="14013"/>
                  <a:pt x="13361" y="13829"/>
                </a:cubicBezTo>
                <a:cubicBezTo>
                  <a:pt x="13430" y="13737"/>
                  <a:pt x="13507" y="13652"/>
                  <a:pt x="13584" y="13575"/>
                </a:cubicBezTo>
                <a:cubicBezTo>
                  <a:pt x="13791" y="13353"/>
                  <a:pt x="13853" y="13268"/>
                  <a:pt x="13814" y="13153"/>
                </a:cubicBezTo>
                <a:cubicBezTo>
                  <a:pt x="13668" y="12715"/>
                  <a:pt x="13768" y="12517"/>
                  <a:pt x="13914" y="12279"/>
                </a:cubicBezTo>
                <a:cubicBezTo>
                  <a:pt x="13945" y="12240"/>
                  <a:pt x="13945" y="12240"/>
                  <a:pt x="13945" y="12240"/>
                </a:cubicBezTo>
                <a:cubicBezTo>
                  <a:pt x="14052" y="12063"/>
                  <a:pt x="14052" y="11948"/>
                  <a:pt x="13929" y="11810"/>
                </a:cubicBezTo>
                <a:cubicBezTo>
                  <a:pt x="13806" y="11664"/>
                  <a:pt x="13768" y="11487"/>
                  <a:pt x="13829" y="11326"/>
                </a:cubicBezTo>
                <a:cubicBezTo>
                  <a:pt x="13937" y="11027"/>
                  <a:pt x="14344" y="10827"/>
                  <a:pt x="14674" y="10766"/>
                </a:cubicBezTo>
                <a:cubicBezTo>
                  <a:pt x="14720" y="10758"/>
                  <a:pt x="14774" y="10750"/>
                  <a:pt x="14828" y="10743"/>
                </a:cubicBezTo>
                <a:cubicBezTo>
                  <a:pt x="14981" y="10727"/>
                  <a:pt x="15388" y="10666"/>
                  <a:pt x="15434" y="10558"/>
                </a:cubicBezTo>
                <a:cubicBezTo>
                  <a:pt x="15442" y="10543"/>
                  <a:pt x="15442" y="10474"/>
                  <a:pt x="15358" y="10336"/>
                </a:cubicBezTo>
                <a:cubicBezTo>
                  <a:pt x="15258" y="10182"/>
                  <a:pt x="15135" y="10029"/>
                  <a:pt x="15004" y="9867"/>
                </a:cubicBezTo>
                <a:cubicBezTo>
                  <a:pt x="14551" y="9307"/>
                  <a:pt x="13983" y="8616"/>
                  <a:pt x="14006" y="7111"/>
                </a:cubicBezTo>
                <a:cubicBezTo>
                  <a:pt x="14029" y="5244"/>
                  <a:pt x="14083" y="1351"/>
                  <a:pt x="8255" y="798"/>
                </a:cubicBezTo>
                <a:cubicBezTo>
                  <a:pt x="7948" y="767"/>
                  <a:pt x="7641" y="752"/>
                  <a:pt x="7342" y="752"/>
                </a:cubicBezTo>
                <a:close/>
              </a:path>
            </a:pathLst>
          </a:custGeom>
          <a:solidFill>
            <a:srgbClr val="A5A5A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chemeClr val="dk1"/>
              </a:solidFill>
              <a:latin typeface="Calibri"/>
              <a:ea typeface="Calibri"/>
              <a:cs typeface="Calibri"/>
              <a:sym typeface="Calibri"/>
            </a:endParaRPr>
          </a:p>
        </p:txBody>
      </p:sp>
      <p:sp>
        <p:nvSpPr>
          <p:cNvPr id="458" name="Google Shape;458;p5"/>
          <p:cNvSpPr/>
          <p:nvPr/>
        </p:nvSpPr>
        <p:spPr>
          <a:xfrm>
            <a:off x="7814642" y="4327821"/>
            <a:ext cx="204163" cy="554357"/>
          </a:xfrm>
          <a:custGeom>
            <a:avLst/>
            <a:gdLst/>
            <a:ahLst/>
            <a:cxnLst/>
            <a:rect l="l" t="t" r="r" b="b"/>
            <a:pathLst>
              <a:path w="1268" h="3449" extrusionOk="0">
                <a:moveTo>
                  <a:pt x="991" y="3448"/>
                </a:moveTo>
                <a:lnTo>
                  <a:pt x="991" y="3448"/>
                </a:lnTo>
                <a:cubicBezTo>
                  <a:pt x="922" y="3448"/>
                  <a:pt x="853" y="3418"/>
                  <a:pt x="807" y="3364"/>
                </a:cubicBezTo>
                <a:cubicBezTo>
                  <a:pt x="39" y="2450"/>
                  <a:pt x="62" y="1613"/>
                  <a:pt x="215" y="1068"/>
                </a:cubicBezTo>
                <a:cubicBezTo>
                  <a:pt x="384" y="484"/>
                  <a:pt x="730" y="115"/>
                  <a:pt x="745" y="100"/>
                </a:cubicBezTo>
                <a:cubicBezTo>
                  <a:pt x="845" y="8"/>
                  <a:pt x="999" y="0"/>
                  <a:pt x="1098" y="92"/>
                </a:cubicBezTo>
                <a:cubicBezTo>
                  <a:pt x="1190" y="192"/>
                  <a:pt x="1198" y="346"/>
                  <a:pt x="1098" y="446"/>
                </a:cubicBezTo>
                <a:cubicBezTo>
                  <a:pt x="1052" y="492"/>
                  <a:pt x="0" y="1636"/>
                  <a:pt x="1183" y="3041"/>
                </a:cubicBezTo>
                <a:cubicBezTo>
                  <a:pt x="1267" y="3149"/>
                  <a:pt x="1252" y="3302"/>
                  <a:pt x="1152" y="3395"/>
                </a:cubicBezTo>
                <a:cubicBezTo>
                  <a:pt x="1106" y="3433"/>
                  <a:pt x="1045" y="3448"/>
                  <a:pt x="991" y="3448"/>
                </a:cubicBezTo>
              </a:path>
            </a:pathLst>
          </a:custGeom>
          <a:solidFill>
            <a:schemeClr val="accent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chemeClr val="dk1"/>
              </a:solidFill>
              <a:latin typeface="Calibri"/>
              <a:ea typeface="Calibri"/>
              <a:cs typeface="Calibri"/>
              <a:sym typeface="Calibri"/>
            </a:endParaRPr>
          </a:p>
        </p:txBody>
      </p:sp>
      <p:sp>
        <p:nvSpPr>
          <p:cNvPr id="459" name="Google Shape;459;p5"/>
          <p:cNvSpPr/>
          <p:nvPr/>
        </p:nvSpPr>
        <p:spPr>
          <a:xfrm>
            <a:off x="7604809" y="3910281"/>
            <a:ext cx="652184" cy="521039"/>
          </a:xfrm>
          <a:custGeom>
            <a:avLst/>
            <a:gdLst/>
            <a:ahLst/>
            <a:cxnLst/>
            <a:rect l="l" t="t" r="r" b="b"/>
            <a:pathLst>
              <a:path w="4055" h="3241" extrusionOk="0">
                <a:moveTo>
                  <a:pt x="1513" y="3240"/>
                </a:moveTo>
                <a:lnTo>
                  <a:pt x="1513" y="3240"/>
                </a:lnTo>
                <a:cubicBezTo>
                  <a:pt x="1344" y="3240"/>
                  <a:pt x="1167" y="3217"/>
                  <a:pt x="990" y="3148"/>
                </a:cubicBezTo>
                <a:cubicBezTo>
                  <a:pt x="553" y="2995"/>
                  <a:pt x="230" y="2634"/>
                  <a:pt x="46" y="2081"/>
                </a:cubicBezTo>
                <a:cubicBezTo>
                  <a:pt x="0" y="1943"/>
                  <a:pt x="69" y="1797"/>
                  <a:pt x="207" y="1751"/>
                </a:cubicBezTo>
                <a:cubicBezTo>
                  <a:pt x="345" y="1704"/>
                  <a:pt x="491" y="1774"/>
                  <a:pt x="537" y="1912"/>
                </a:cubicBezTo>
                <a:cubicBezTo>
                  <a:pt x="676" y="2311"/>
                  <a:pt x="883" y="2557"/>
                  <a:pt x="1167" y="2657"/>
                </a:cubicBezTo>
                <a:cubicBezTo>
                  <a:pt x="1728" y="2864"/>
                  <a:pt x="2450" y="2465"/>
                  <a:pt x="2526" y="2419"/>
                </a:cubicBezTo>
                <a:cubicBezTo>
                  <a:pt x="3402" y="1781"/>
                  <a:pt x="2803" y="414"/>
                  <a:pt x="2795" y="399"/>
                </a:cubicBezTo>
                <a:cubicBezTo>
                  <a:pt x="2734" y="269"/>
                  <a:pt x="2795" y="115"/>
                  <a:pt x="2925" y="54"/>
                </a:cubicBezTo>
                <a:cubicBezTo>
                  <a:pt x="3056" y="0"/>
                  <a:pt x="3210" y="54"/>
                  <a:pt x="3271" y="184"/>
                </a:cubicBezTo>
                <a:cubicBezTo>
                  <a:pt x="3302" y="261"/>
                  <a:pt x="4054" y="1966"/>
                  <a:pt x="2826" y="2849"/>
                </a:cubicBezTo>
                <a:cubicBezTo>
                  <a:pt x="2818" y="2849"/>
                  <a:pt x="2810" y="2856"/>
                  <a:pt x="2810" y="2856"/>
                </a:cubicBezTo>
                <a:cubicBezTo>
                  <a:pt x="2780" y="2880"/>
                  <a:pt x="2181" y="3240"/>
                  <a:pt x="1513" y="3240"/>
                </a:cubicBezTo>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chemeClr val="dk1"/>
              </a:solidFill>
              <a:latin typeface="Calibri"/>
              <a:ea typeface="Calibri"/>
              <a:cs typeface="Calibri"/>
              <a:sym typeface="Calibri"/>
            </a:endParaRPr>
          </a:p>
        </p:txBody>
      </p:sp>
      <p:sp>
        <p:nvSpPr>
          <p:cNvPr id="460" name="Google Shape;460;p5"/>
          <p:cNvSpPr/>
          <p:nvPr/>
        </p:nvSpPr>
        <p:spPr>
          <a:xfrm>
            <a:off x="8291022" y="4136418"/>
            <a:ext cx="427465" cy="528837"/>
          </a:xfrm>
          <a:custGeom>
            <a:avLst/>
            <a:gdLst/>
            <a:ahLst/>
            <a:cxnLst/>
            <a:rect l="l" t="t" r="r" b="b"/>
            <a:pathLst>
              <a:path w="2658" h="3288" extrusionOk="0">
                <a:moveTo>
                  <a:pt x="2166" y="3287"/>
                </a:moveTo>
                <a:lnTo>
                  <a:pt x="2166" y="3287"/>
                </a:lnTo>
                <a:cubicBezTo>
                  <a:pt x="1667" y="3287"/>
                  <a:pt x="899" y="3041"/>
                  <a:pt x="469" y="2097"/>
                </a:cubicBezTo>
                <a:cubicBezTo>
                  <a:pt x="0" y="1160"/>
                  <a:pt x="592" y="376"/>
                  <a:pt x="968" y="84"/>
                </a:cubicBezTo>
                <a:cubicBezTo>
                  <a:pt x="1083" y="0"/>
                  <a:pt x="1245" y="23"/>
                  <a:pt x="1337" y="138"/>
                </a:cubicBezTo>
                <a:cubicBezTo>
                  <a:pt x="1421" y="254"/>
                  <a:pt x="1398" y="415"/>
                  <a:pt x="1283" y="507"/>
                </a:cubicBezTo>
                <a:cubicBezTo>
                  <a:pt x="1252" y="530"/>
                  <a:pt x="546" y="1083"/>
                  <a:pt x="937" y="1866"/>
                </a:cubicBezTo>
                <a:cubicBezTo>
                  <a:pt x="937" y="1866"/>
                  <a:pt x="937" y="1874"/>
                  <a:pt x="945" y="1874"/>
                </a:cubicBezTo>
                <a:cubicBezTo>
                  <a:pt x="1413" y="2918"/>
                  <a:pt x="2312" y="2749"/>
                  <a:pt x="2320" y="2749"/>
                </a:cubicBezTo>
                <a:cubicBezTo>
                  <a:pt x="2465" y="2718"/>
                  <a:pt x="2604" y="2811"/>
                  <a:pt x="2627" y="2949"/>
                </a:cubicBezTo>
                <a:cubicBezTo>
                  <a:pt x="2657" y="3095"/>
                  <a:pt x="2565" y="3233"/>
                  <a:pt x="2427" y="3264"/>
                </a:cubicBezTo>
                <a:cubicBezTo>
                  <a:pt x="2350" y="3271"/>
                  <a:pt x="2266" y="3287"/>
                  <a:pt x="2166" y="3287"/>
                </a:cubicBezTo>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chemeClr val="dk1"/>
              </a:solidFill>
              <a:latin typeface="Calibri"/>
              <a:ea typeface="Calibri"/>
              <a:cs typeface="Calibri"/>
              <a:sym typeface="Calibri"/>
            </a:endParaRPr>
          </a:p>
        </p:txBody>
      </p:sp>
      <p:sp>
        <p:nvSpPr>
          <p:cNvPr id="461" name="Google Shape;461;p5"/>
          <p:cNvSpPr/>
          <p:nvPr/>
        </p:nvSpPr>
        <p:spPr>
          <a:xfrm>
            <a:off x="7299985" y="3510464"/>
            <a:ext cx="1979237" cy="1687881"/>
          </a:xfrm>
          <a:custGeom>
            <a:avLst/>
            <a:gdLst/>
            <a:ahLst/>
            <a:cxnLst/>
            <a:rect l="l" t="t" r="r" b="b"/>
            <a:pathLst>
              <a:path w="12310" h="10498" extrusionOk="0">
                <a:moveTo>
                  <a:pt x="2549" y="10497"/>
                </a:moveTo>
                <a:lnTo>
                  <a:pt x="2549" y="10497"/>
                </a:lnTo>
                <a:cubicBezTo>
                  <a:pt x="1835" y="10497"/>
                  <a:pt x="1521" y="9729"/>
                  <a:pt x="1213" y="8984"/>
                </a:cubicBezTo>
                <a:cubicBezTo>
                  <a:pt x="1083" y="8669"/>
                  <a:pt x="952" y="8339"/>
                  <a:pt x="799" y="8109"/>
                </a:cubicBezTo>
                <a:cubicBezTo>
                  <a:pt x="415" y="7533"/>
                  <a:pt x="154" y="6673"/>
                  <a:pt x="84" y="5813"/>
                </a:cubicBezTo>
                <a:cubicBezTo>
                  <a:pt x="0" y="4676"/>
                  <a:pt x="261" y="3563"/>
                  <a:pt x="845" y="2611"/>
                </a:cubicBezTo>
                <a:cubicBezTo>
                  <a:pt x="1789" y="1052"/>
                  <a:pt x="3978" y="0"/>
                  <a:pt x="6289" y="0"/>
                </a:cubicBezTo>
                <a:cubicBezTo>
                  <a:pt x="7172" y="0"/>
                  <a:pt x="8009" y="153"/>
                  <a:pt x="8777" y="453"/>
                </a:cubicBezTo>
                <a:cubicBezTo>
                  <a:pt x="8953" y="514"/>
                  <a:pt x="11495" y="1413"/>
                  <a:pt x="12101" y="3332"/>
                </a:cubicBezTo>
                <a:cubicBezTo>
                  <a:pt x="12309" y="3962"/>
                  <a:pt x="12217" y="4607"/>
                  <a:pt x="11856" y="5191"/>
                </a:cubicBezTo>
                <a:cubicBezTo>
                  <a:pt x="11195" y="6243"/>
                  <a:pt x="9636" y="7065"/>
                  <a:pt x="7787" y="7341"/>
                </a:cubicBezTo>
                <a:cubicBezTo>
                  <a:pt x="7503" y="7610"/>
                  <a:pt x="6343" y="8608"/>
                  <a:pt x="4892" y="8608"/>
                </a:cubicBezTo>
                <a:cubicBezTo>
                  <a:pt x="4715" y="8608"/>
                  <a:pt x="4531" y="8593"/>
                  <a:pt x="4354" y="8562"/>
                </a:cubicBezTo>
                <a:cubicBezTo>
                  <a:pt x="4254" y="9038"/>
                  <a:pt x="3962" y="9936"/>
                  <a:pt x="3041" y="10374"/>
                </a:cubicBezTo>
                <a:cubicBezTo>
                  <a:pt x="2872" y="10451"/>
                  <a:pt x="2703" y="10497"/>
                  <a:pt x="2549" y="10497"/>
                </a:cubicBezTo>
                <a:close/>
                <a:moveTo>
                  <a:pt x="6289" y="522"/>
                </a:moveTo>
                <a:lnTo>
                  <a:pt x="6289" y="522"/>
                </a:lnTo>
                <a:cubicBezTo>
                  <a:pt x="4185" y="522"/>
                  <a:pt x="2127" y="1489"/>
                  <a:pt x="1290" y="2880"/>
                </a:cubicBezTo>
                <a:cubicBezTo>
                  <a:pt x="138" y="4784"/>
                  <a:pt x="645" y="6919"/>
                  <a:pt x="1229" y="7817"/>
                </a:cubicBezTo>
                <a:cubicBezTo>
                  <a:pt x="1413" y="8093"/>
                  <a:pt x="1559" y="8447"/>
                  <a:pt x="1697" y="8785"/>
                </a:cubicBezTo>
                <a:cubicBezTo>
                  <a:pt x="1935" y="9368"/>
                  <a:pt x="2189" y="9975"/>
                  <a:pt x="2549" y="9975"/>
                </a:cubicBezTo>
                <a:cubicBezTo>
                  <a:pt x="2626" y="9975"/>
                  <a:pt x="2719" y="9944"/>
                  <a:pt x="2818" y="9898"/>
                </a:cubicBezTo>
                <a:cubicBezTo>
                  <a:pt x="3794" y="9437"/>
                  <a:pt x="3870" y="8239"/>
                  <a:pt x="3870" y="8232"/>
                </a:cubicBezTo>
                <a:cubicBezTo>
                  <a:pt x="3878" y="8147"/>
                  <a:pt x="3916" y="8078"/>
                  <a:pt x="3978" y="8032"/>
                </a:cubicBezTo>
                <a:cubicBezTo>
                  <a:pt x="4047" y="7986"/>
                  <a:pt x="4131" y="7971"/>
                  <a:pt x="4208" y="7994"/>
                </a:cubicBezTo>
                <a:cubicBezTo>
                  <a:pt x="4431" y="8055"/>
                  <a:pt x="4661" y="8086"/>
                  <a:pt x="4892" y="8086"/>
                </a:cubicBezTo>
                <a:cubicBezTo>
                  <a:pt x="6312" y="8086"/>
                  <a:pt x="7464" y="6919"/>
                  <a:pt x="7472" y="6911"/>
                </a:cubicBezTo>
                <a:cubicBezTo>
                  <a:pt x="7518" y="6873"/>
                  <a:pt x="7572" y="6842"/>
                  <a:pt x="7626" y="6834"/>
                </a:cubicBezTo>
                <a:cubicBezTo>
                  <a:pt x="9345" y="6596"/>
                  <a:pt x="10827" y="5836"/>
                  <a:pt x="11410" y="4907"/>
                </a:cubicBezTo>
                <a:cubicBezTo>
                  <a:pt x="11694" y="4454"/>
                  <a:pt x="11764" y="3977"/>
                  <a:pt x="11602" y="3494"/>
                </a:cubicBezTo>
                <a:cubicBezTo>
                  <a:pt x="11065" y="1797"/>
                  <a:pt x="8624" y="952"/>
                  <a:pt x="8601" y="944"/>
                </a:cubicBezTo>
                <a:cubicBezTo>
                  <a:pt x="8601" y="944"/>
                  <a:pt x="8593" y="944"/>
                  <a:pt x="8585" y="944"/>
                </a:cubicBezTo>
                <a:cubicBezTo>
                  <a:pt x="7879" y="668"/>
                  <a:pt x="7111" y="522"/>
                  <a:pt x="6289" y="522"/>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chemeClr val="dk1"/>
              </a:solidFill>
              <a:latin typeface="Calibri"/>
              <a:ea typeface="Calibri"/>
              <a:cs typeface="Calibri"/>
              <a:sym typeface="Calibri"/>
            </a:endParaRPr>
          </a:p>
        </p:txBody>
      </p:sp>
      <p:sp>
        <p:nvSpPr>
          <p:cNvPr id="462" name="Google Shape;462;p5"/>
          <p:cNvSpPr/>
          <p:nvPr/>
        </p:nvSpPr>
        <p:spPr>
          <a:xfrm>
            <a:off x="8018096" y="3503375"/>
            <a:ext cx="842877" cy="667780"/>
          </a:xfrm>
          <a:custGeom>
            <a:avLst/>
            <a:gdLst/>
            <a:ahLst/>
            <a:cxnLst/>
            <a:rect l="l" t="t" r="r" b="b"/>
            <a:pathLst>
              <a:path w="5245" h="4155" extrusionOk="0">
                <a:moveTo>
                  <a:pt x="4960" y="4154"/>
                </a:moveTo>
                <a:lnTo>
                  <a:pt x="4960" y="4154"/>
                </a:lnTo>
                <a:cubicBezTo>
                  <a:pt x="4883" y="4154"/>
                  <a:pt x="4814" y="4123"/>
                  <a:pt x="4768" y="4070"/>
                </a:cubicBezTo>
                <a:cubicBezTo>
                  <a:pt x="4331" y="3593"/>
                  <a:pt x="3233" y="3739"/>
                  <a:pt x="2849" y="3839"/>
                </a:cubicBezTo>
                <a:cubicBezTo>
                  <a:pt x="2842" y="3839"/>
                  <a:pt x="2834" y="3839"/>
                  <a:pt x="2826" y="3839"/>
                </a:cubicBezTo>
                <a:cubicBezTo>
                  <a:pt x="2757" y="3855"/>
                  <a:pt x="1183" y="4077"/>
                  <a:pt x="438" y="3340"/>
                </a:cubicBezTo>
                <a:cubicBezTo>
                  <a:pt x="123" y="3033"/>
                  <a:pt x="0" y="2610"/>
                  <a:pt x="69" y="2088"/>
                </a:cubicBezTo>
                <a:cubicBezTo>
                  <a:pt x="353" y="0"/>
                  <a:pt x="2104" y="153"/>
                  <a:pt x="2120" y="153"/>
                </a:cubicBezTo>
                <a:cubicBezTo>
                  <a:pt x="2266" y="169"/>
                  <a:pt x="2366" y="299"/>
                  <a:pt x="2350" y="437"/>
                </a:cubicBezTo>
                <a:cubicBezTo>
                  <a:pt x="2342" y="583"/>
                  <a:pt x="2212" y="691"/>
                  <a:pt x="2066" y="675"/>
                </a:cubicBezTo>
                <a:cubicBezTo>
                  <a:pt x="2058" y="675"/>
                  <a:pt x="1736" y="645"/>
                  <a:pt x="1398" y="814"/>
                </a:cubicBezTo>
                <a:cubicBezTo>
                  <a:pt x="953" y="1036"/>
                  <a:pt x="676" y="1489"/>
                  <a:pt x="592" y="2165"/>
                </a:cubicBezTo>
                <a:cubicBezTo>
                  <a:pt x="538" y="2518"/>
                  <a:pt x="607" y="2780"/>
                  <a:pt x="807" y="2971"/>
                </a:cubicBezTo>
                <a:cubicBezTo>
                  <a:pt x="1267" y="3425"/>
                  <a:pt x="2342" y="3386"/>
                  <a:pt x="2734" y="3325"/>
                </a:cubicBezTo>
                <a:cubicBezTo>
                  <a:pt x="2903" y="3286"/>
                  <a:pt x="4438" y="2948"/>
                  <a:pt x="5144" y="3716"/>
                </a:cubicBezTo>
                <a:cubicBezTo>
                  <a:pt x="5244" y="3816"/>
                  <a:pt x="5236" y="3985"/>
                  <a:pt x="5137" y="4085"/>
                </a:cubicBezTo>
                <a:cubicBezTo>
                  <a:pt x="5083" y="4131"/>
                  <a:pt x="5021" y="4154"/>
                  <a:pt x="4960" y="4154"/>
                </a:cubicBezTo>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chemeClr val="dk1"/>
              </a:solidFill>
              <a:latin typeface="Calibri"/>
              <a:ea typeface="Calibri"/>
              <a:cs typeface="Calibri"/>
              <a:sym typeface="Calibri"/>
            </a:endParaRPr>
          </a:p>
        </p:txBody>
      </p:sp>
      <p:sp>
        <p:nvSpPr>
          <p:cNvPr id="463" name="Google Shape;463;p5"/>
          <p:cNvSpPr txBox="1"/>
          <p:nvPr/>
        </p:nvSpPr>
        <p:spPr>
          <a:xfrm>
            <a:off x="3434577" y="5921426"/>
            <a:ext cx="3427480" cy="800195"/>
          </a:xfrm>
          <a:prstGeom prst="rect">
            <a:avLst/>
          </a:prstGeom>
          <a:noFill/>
          <a:ln>
            <a:noFill/>
          </a:ln>
        </p:spPr>
        <p:txBody>
          <a:bodyPr spcFirstLastPara="1" wrap="square" lIns="121875" tIns="60925" rIns="121875" bIns="60925" anchor="t" anchorCtr="0">
            <a:spAutoFit/>
          </a:bodyPr>
          <a:lstStyle/>
          <a:p>
            <a:pPr marL="0" marR="0" lvl="0" indent="0" algn="r" rtl="0">
              <a:lnSpc>
                <a:spcPct val="100000"/>
              </a:lnSpc>
              <a:spcBef>
                <a:spcPts val="0"/>
              </a:spcBef>
              <a:spcAft>
                <a:spcPts val="0"/>
              </a:spcAft>
              <a:buClr>
                <a:srgbClr val="000000"/>
              </a:buClr>
              <a:buSzPts val="2200"/>
              <a:buFont typeface="Arial"/>
              <a:buNone/>
            </a:pPr>
            <a:r>
              <a:rPr lang="en-US" sz="2200" b="0" i="0" u="none" strike="noStrike" cap="none">
                <a:solidFill>
                  <a:srgbClr val="000000"/>
                </a:solidFill>
                <a:latin typeface="Open Sans"/>
                <a:ea typeface="Open Sans"/>
                <a:cs typeface="Open Sans"/>
                <a:sym typeface="Open Sans"/>
              </a:rPr>
              <a:t>NLP is the hallmark of human intelligence</a:t>
            </a:r>
            <a:endParaRPr sz="1400" b="0" i="0" u="none" strike="noStrike" cap="none">
              <a:solidFill>
                <a:srgbClr val="000000"/>
              </a:solidFill>
              <a:latin typeface="Arial"/>
              <a:ea typeface="Arial"/>
              <a:cs typeface="Arial"/>
              <a:sym typeface="Arial"/>
            </a:endParaRPr>
          </a:p>
        </p:txBody>
      </p:sp>
      <p:sp>
        <p:nvSpPr>
          <p:cNvPr id="464" name="Google Shape;464;p5"/>
          <p:cNvSpPr txBox="1"/>
          <p:nvPr/>
        </p:nvSpPr>
        <p:spPr>
          <a:xfrm>
            <a:off x="10231484" y="4435276"/>
            <a:ext cx="4808137" cy="1163371"/>
          </a:xfrm>
          <a:prstGeom prst="rect">
            <a:avLst/>
          </a:prstGeom>
          <a:noFill/>
          <a:ln>
            <a:noFill/>
          </a:ln>
        </p:spPr>
        <p:txBody>
          <a:bodyPr spcFirstLastPara="1" wrap="square" lIns="146275" tIns="73125" rIns="146275" bIns="73125"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000000"/>
                </a:solidFill>
                <a:latin typeface="Open Sans"/>
                <a:ea typeface="Open Sans"/>
                <a:cs typeface="Open Sans"/>
                <a:sym typeface="Open Sans"/>
              </a:rPr>
              <a:t>NLP represents computer programs that understand text or speech</a:t>
            </a:r>
            <a:endParaRPr sz="1400" b="0" i="0" u="none" strike="noStrike" cap="none">
              <a:solidFill>
                <a:srgbClr val="000000"/>
              </a:solidFill>
              <a:latin typeface="Arial"/>
              <a:ea typeface="Arial"/>
              <a:cs typeface="Arial"/>
              <a:sym typeface="Arial"/>
            </a:endParaRPr>
          </a:p>
        </p:txBody>
      </p:sp>
      <p:sp>
        <p:nvSpPr>
          <p:cNvPr id="465" name="Google Shape;465;p5"/>
          <p:cNvSpPr txBox="1"/>
          <p:nvPr/>
        </p:nvSpPr>
        <p:spPr>
          <a:xfrm>
            <a:off x="8017009" y="2114369"/>
            <a:ext cx="6041390" cy="824817"/>
          </a:xfrm>
          <a:prstGeom prst="rect">
            <a:avLst/>
          </a:prstGeom>
          <a:noFill/>
          <a:ln>
            <a:noFill/>
          </a:ln>
        </p:spPr>
        <p:txBody>
          <a:bodyPr spcFirstLastPara="1" wrap="square" lIns="146275" tIns="73125" rIns="146275" bIns="73125"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000000"/>
                </a:solidFill>
                <a:latin typeface="Open Sans"/>
                <a:ea typeface="Open Sans"/>
                <a:cs typeface="Open Sans"/>
                <a:sym typeface="Open Sans"/>
              </a:rPr>
              <a:t>Text is the largest repository of human knowledge and is growing quickly</a:t>
            </a:r>
            <a:endParaRPr sz="2200" b="1" i="0" u="none" strike="noStrike" cap="none">
              <a:solidFill>
                <a:srgbClr val="000000"/>
              </a:solidFill>
              <a:latin typeface="Open Sans"/>
              <a:ea typeface="Open Sans"/>
              <a:cs typeface="Open Sans"/>
              <a:sym typeface="Open Sans"/>
            </a:endParaRPr>
          </a:p>
        </p:txBody>
      </p:sp>
      <p:pic>
        <p:nvPicPr>
          <p:cNvPr id="466" name="Google Shape;466;p5"/>
          <p:cNvPicPr preferRelativeResize="0"/>
          <p:nvPr/>
        </p:nvPicPr>
        <p:blipFill rotWithShape="1">
          <a:blip r:embed="rId3">
            <a:alphaModFix/>
          </a:blip>
          <a:srcRect/>
          <a:stretch/>
        </p:blipFill>
        <p:spPr>
          <a:xfrm>
            <a:off x="6644516" y="535245"/>
            <a:ext cx="2935706" cy="567453"/>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2624"/>
        <p:cNvGrpSpPr/>
        <p:nvPr/>
      </p:nvGrpSpPr>
      <p:grpSpPr>
        <a:xfrm>
          <a:off x="0" y="0"/>
          <a:ext cx="0" cy="0"/>
          <a:chOff x="0" y="0"/>
          <a:chExt cx="0" cy="0"/>
        </a:xfrm>
      </p:grpSpPr>
      <p:sp>
        <p:nvSpPr>
          <p:cNvPr id="2625" name="Google Shape;2625;p123"/>
          <p:cNvSpPr txBox="1">
            <a:spLocks noGrp="1"/>
          </p:cNvSpPr>
          <p:nvPr>
            <p:ph type="body" idx="1"/>
          </p:nvPr>
        </p:nvSpPr>
        <p:spPr>
          <a:xfrm>
            <a:off x="3005112" y="577148"/>
            <a:ext cx="12338521" cy="1424965"/>
          </a:xfrm>
          <a:prstGeom prst="rect">
            <a:avLst/>
          </a:prstGeom>
          <a:noFill/>
          <a:ln>
            <a:noFill/>
          </a:ln>
        </p:spPr>
        <p:txBody>
          <a:bodyPr spcFirstLastPara="1" wrap="square" lIns="91425" tIns="45700" rIns="91425" bIns="45700" anchor="ctr" anchorCtr="0">
            <a:noAutofit/>
          </a:bodyPr>
          <a:lstStyle/>
          <a:p>
            <a:pPr marL="0" lvl="0" indent="0" algn="l" rtl="0">
              <a:lnSpc>
                <a:spcPct val="150000"/>
              </a:lnSpc>
              <a:spcBef>
                <a:spcPts val="0"/>
              </a:spcBef>
              <a:spcAft>
                <a:spcPts val="0"/>
              </a:spcAft>
              <a:buSzPts val="2400"/>
              <a:buNone/>
            </a:pPr>
            <a:r>
              <a:rPr lang="en-US" sz="2200">
                <a:solidFill>
                  <a:schemeClr val="dk1"/>
                </a:solidFill>
                <a:latin typeface="Open Sans"/>
                <a:ea typeface="Open Sans"/>
                <a:cs typeface="Open Sans"/>
                <a:sym typeface="Open Sans"/>
              </a:rPr>
              <a:t>Natural Language Processing (NLP) is a field of _______________.</a:t>
            </a:r>
            <a:endParaRPr/>
          </a:p>
        </p:txBody>
      </p:sp>
      <p:sp>
        <p:nvSpPr>
          <p:cNvPr id="2626" name="Google Shape;2626;p123"/>
          <p:cNvSpPr txBox="1">
            <a:spLocks noGrp="1"/>
          </p:cNvSpPr>
          <p:nvPr>
            <p:ph type="body" idx="2"/>
          </p:nvPr>
        </p:nvSpPr>
        <p:spPr>
          <a:xfrm>
            <a:off x="670034" y="7911677"/>
            <a:ext cx="15375004" cy="1333852"/>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SzPts val="2400"/>
              <a:buNone/>
            </a:pPr>
            <a:r>
              <a:rPr lang="en-US" sz="2200">
                <a:solidFill>
                  <a:schemeClr val="dk1"/>
                </a:solidFill>
              </a:rPr>
              <a:t>Natural Language Processing is a field of computer science, artificial intelligence, and linguistics.</a:t>
            </a:r>
            <a:endParaRPr/>
          </a:p>
        </p:txBody>
      </p:sp>
      <p:sp>
        <p:nvSpPr>
          <p:cNvPr id="2627" name="Google Shape;2627;p123"/>
          <p:cNvSpPr txBox="1">
            <a:spLocks noGrp="1"/>
          </p:cNvSpPr>
          <p:nvPr>
            <p:ph type="body" idx="3"/>
          </p:nvPr>
        </p:nvSpPr>
        <p:spPr>
          <a:xfrm>
            <a:off x="3580327" y="7263491"/>
            <a:ext cx="9022188" cy="619532"/>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1000"/>
              </a:spcBef>
              <a:spcAft>
                <a:spcPts val="0"/>
              </a:spcAft>
              <a:buClr>
                <a:srgbClr val="024F93"/>
              </a:buClr>
              <a:buSzPts val="2800"/>
              <a:buNone/>
            </a:pPr>
            <a:r>
              <a:rPr lang="en-US" sz="2400"/>
              <a:t>d. </a:t>
            </a:r>
            <a:endParaRPr sz="2400"/>
          </a:p>
        </p:txBody>
      </p:sp>
      <p:sp>
        <p:nvSpPr>
          <p:cNvPr id="2628" name="Google Shape;2628;p123"/>
          <p:cNvSpPr txBox="1">
            <a:spLocks noGrp="1"/>
          </p:cNvSpPr>
          <p:nvPr>
            <p:ph type="body" idx="4"/>
          </p:nvPr>
        </p:nvSpPr>
        <p:spPr>
          <a:xfrm>
            <a:off x="1246119" y="1460737"/>
            <a:ext cx="1693250" cy="537078"/>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1000"/>
              </a:spcBef>
              <a:spcAft>
                <a:spcPts val="0"/>
              </a:spcAft>
              <a:buClr>
                <a:srgbClr val="3F3F3F"/>
              </a:buClr>
              <a:buSzPts val="2800"/>
              <a:buNone/>
            </a:pPr>
            <a:r>
              <a:rPr lang="en-US" sz="2400"/>
              <a:t>4</a:t>
            </a:r>
            <a:endParaRPr sz="2400"/>
          </a:p>
        </p:txBody>
      </p:sp>
      <p:sp>
        <p:nvSpPr>
          <p:cNvPr id="2629" name="Google Shape;2629;p123"/>
          <p:cNvSpPr txBox="1"/>
          <p:nvPr/>
        </p:nvSpPr>
        <p:spPr>
          <a:xfrm>
            <a:off x="2329744" y="2799414"/>
            <a:ext cx="11250640" cy="701711"/>
          </a:xfrm>
          <a:prstGeom prst="rect">
            <a:avLst/>
          </a:prstGeom>
          <a:noFill/>
          <a:ln>
            <a:noFill/>
          </a:ln>
        </p:spPr>
        <p:txBody>
          <a:bodyPr spcFirstLastPara="1" wrap="square" lIns="91425" tIns="45700" rIns="91425" bIns="45700" anchor="t" anchorCtr="0">
            <a:normAutofit/>
          </a:bodyPr>
          <a:lstStyle/>
          <a:p>
            <a:pPr marL="457200" marR="0" lvl="0" indent="-228600" algn="l" rtl="0">
              <a:lnSpc>
                <a:spcPct val="90000"/>
              </a:lnSpc>
              <a:spcBef>
                <a:spcPts val="1000"/>
              </a:spcBef>
              <a:spcAft>
                <a:spcPts val="0"/>
              </a:spcAft>
              <a:buClr>
                <a:srgbClr val="000000"/>
              </a:buClr>
              <a:buSzPts val="2200"/>
              <a:buFont typeface="Arial"/>
              <a:buNone/>
            </a:pPr>
            <a:r>
              <a:rPr lang="en-US" sz="2200" b="0" i="0" u="none" strike="noStrike" cap="none">
                <a:solidFill>
                  <a:schemeClr val="dk1"/>
                </a:solidFill>
                <a:latin typeface="Open Sans"/>
                <a:ea typeface="Open Sans"/>
                <a:cs typeface="Open Sans"/>
                <a:sym typeface="Open Sans"/>
              </a:rPr>
              <a:t>Computer Science</a:t>
            </a:r>
            <a:endParaRPr sz="2400" b="0" i="0" u="none" strike="noStrike" cap="none">
              <a:solidFill>
                <a:srgbClr val="000000"/>
              </a:solidFill>
              <a:latin typeface="Open Sans"/>
              <a:ea typeface="Open Sans"/>
              <a:cs typeface="Open Sans"/>
              <a:sym typeface="Open Sans"/>
            </a:endParaRPr>
          </a:p>
        </p:txBody>
      </p:sp>
      <p:sp>
        <p:nvSpPr>
          <p:cNvPr id="2630" name="Google Shape;2630;p123"/>
          <p:cNvSpPr txBox="1"/>
          <p:nvPr/>
        </p:nvSpPr>
        <p:spPr>
          <a:xfrm>
            <a:off x="2329744" y="3530811"/>
            <a:ext cx="11250640" cy="701711"/>
          </a:xfrm>
          <a:prstGeom prst="rect">
            <a:avLst/>
          </a:prstGeom>
          <a:noFill/>
          <a:ln>
            <a:noFill/>
          </a:ln>
        </p:spPr>
        <p:txBody>
          <a:bodyPr spcFirstLastPara="1" wrap="square" lIns="91425" tIns="45700" rIns="91425" bIns="45700" anchor="ctr" anchorCtr="0">
            <a:normAutofit/>
          </a:bodyPr>
          <a:lstStyle/>
          <a:p>
            <a:pPr marL="457200" marR="0" lvl="0" indent="-228600" algn="l" rtl="0">
              <a:lnSpc>
                <a:spcPct val="90000"/>
              </a:lnSpc>
              <a:spcBef>
                <a:spcPts val="1000"/>
              </a:spcBef>
              <a:spcAft>
                <a:spcPts val="0"/>
              </a:spcAft>
              <a:buClr>
                <a:srgbClr val="000000"/>
              </a:buClr>
              <a:buSzPts val="2200"/>
              <a:buFont typeface="Arial"/>
              <a:buNone/>
            </a:pPr>
            <a:r>
              <a:rPr lang="en-US" sz="2200" b="0" i="0" u="none" strike="noStrike" cap="none">
                <a:solidFill>
                  <a:schemeClr val="dk1"/>
                </a:solidFill>
                <a:latin typeface="Open Sans"/>
                <a:ea typeface="Open Sans"/>
                <a:cs typeface="Open Sans"/>
                <a:sym typeface="Open Sans"/>
              </a:rPr>
              <a:t>Artificial Intelligence</a:t>
            </a:r>
            <a:endParaRPr sz="1400" b="0" i="0" u="none" strike="noStrike" cap="none">
              <a:solidFill>
                <a:srgbClr val="000000"/>
              </a:solidFill>
              <a:latin typeface="Arial"/>
              <a:ea typeface="Arial"/>
              <a:cs typeface="Arial"/>
              <a:sym typeface="Arial"/>
            </a:endParaRPr>
          </a:p>
        </p:txBody>
      </p:sp>
      <p:sp>
        <p:nvSpPr>
          <p:cNvPr id="2631" name="Google Shape;2631;p123"/>
          <p:cNvSpPr txBox="1"/>
          <p:nvPr/>
        </p:nvSpPr>
        <p:spPr>
          <a:xfrm>
            <a:off x="2329744" y="4351416"/>
            <a:ext cx="11250640" cy="701711"/>
          </a:xfrm>
          <a:prstGeom prst="rect">
            <a:avLst/>
          </a:prstGeom>
          <a:noFill/>
          <a:ln>
            <a:noFill/>
          </a:ln>
        </p:spPr>
        <p:txBody>
          <a:bodyPr spcFirstLastPara="1" wrap="square" lIns="91425" tIns="45700" rIns="91425" bIns="45700" anchor="ctr" anchorCtr="0">
            <a:normAutofit/>
          </a:bodyPr>
          <a:lstStyle/>
          <a:p>
            <a:pPr marL="457200" marR="0" lvl="0" indent="-228600" algn="l" rtl="0">
              <a:lnSpc>
                <a:spcPct val="90000"/>
              </a:lnSpc>
              <a:spcBef>
                <a:spcPts val="1000"/>
              </a:spcBef>
              <a:spcAft>
                <a:spcPts val="0"/>
              </a:spcAft>
              <a:buClr>
                <a:srgbClr val="000000"/>
              </a:buClr>
              <a:buSzPts val="2200"/>
              <a:buFont typeface="Arial"/>
              <a:buNone/>
            </a:pPr>
            <a:r>
              <a:rPr lang="en-US" sz="2200" b="0" i="0" u="none" strike="noStrike" cap="none">
                <a:solidFill>
                  <a:schemeClr val="dk1"/>
                </a:solidFill>
                <a:latin typeface="Open Sans"/>
                <a:ea typeface="Open Sans"/>
                <a:cs typeface="Open Sans"/>
                <a:sym typeface="Open Sans"/>
              </a:rPr>
              <a:t>Linguistics</a:t>
            </a:r>
            <a:endParaRPr sz="2400" b="0" i="0" u="none" strike="noStrike" cap="none">
              <a:solidFill>
                <a:srgbClr val="000000"/>
              </a:solidFill>
              <a:latin typeface="Open Sans"/>
              <a:ea typeface="Open Sans"/>
              <a:cs typeface="Open Sans"/>
              <a:sym typeface="Open Sans"/>
            </a:endParaRPr>
          </a:p>
        </p:txBody>
      </p:sp>
      <p:sp>
        <p:nvSpPr>
          <p:cNvPr id="2632" name="Google Shape;2632;p123"/>
          <p:cNvSpPr txBox="1">
            <a:spLocks noGrp="1"/>
          </p:cNvSpPr>
          <p:nvPr>
            <p:ph type="body" idx="5"/>
          </p:nvPr>
        </p:nvSpPr>
        <p:spPr>
          <a:xfrm>
            <a:off x="2329744" y="5172021"/>
            <a:ext cx="11250640" cy="701711"/>
          </a:xfrm>
          <a:prstGeom prst="rect">
            <a:avLst/>
          </a:prstGeom>
          <a:noFill/>
          <a:ln>
            <a:noFill/>
          </a:ln>
        </p:spPr>
        <p:txBody>
          <a:bodyPr spcFirstLastPara="1" wrap="square" lIns="91425" tIns="45700" rIns="91425" bIns="45700" anchor="ctr" anchorCtr="0">
            <a:normAutofit/>
          </a:bodyPr>
          <a:lstStyle/>
          <a:p>
            <a:pPr marL="457200" lvl="0" indent="-228600" algn="l" rtl="0">
              <a:lnSpc>
                <a:spcPct val="90000"/>
              </a:lnSpc>
              <a:spcBef>
                <a:spcPts val="1000"/>
              </a:spcBef>
              <a:spcAft>
                <a:spcPts val="0"/>
              </a:spcAft>
              <a:buClr>
                <a:schemeClr val="dk1"/>
              </a:buClr>
              <a:buSzPts val="2800"/>
              <a:buNone/>
            </a:pPr>
            <a:r>
              <a:rPr lang="en-US" sz="2200">
                <a:solidFill>
                  <a:schemeClr val="dk1"/>
                </a:solidFill>
              </a:rPr>
              <a:t>All of the above</a:t>
            </a:r>
            <a:endParaRPr sz="2400"/>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2636"/>
        <p:cNvGrpSpPr/>
        <p:nvPr/>
      </p:nvGrpSpPr>
      <p:grpSpPr>
        <a:xfrm>
          <a:off x="0" y="0"/>
          <a:ext cx="0" cy="0"/>
          <a:chOff x="0" y="0"/>
          <a:chExt cx="0" cy="0"/>
        </a:xfrm>
      </p:grpSpPr>
      <p:sp>
        <p:nvSpPr>
          <p:cNvPr id="2637" name="Google Shape;2637;p124"/>
          <p:cNvSpPr txBox="1">
            <a:spLocks noGrp="1"/>
          </p:cNvSpPr>
          <p:nvPr>
            <p:ph type="body" idx="1"/>
          </p:nvPr>
        </p:nvSpPr>
        <p:spPr>
          <a:xfrm>
            <a:off x="3014256" y="591685"/>
            <a:ext cx="12337817" cy="142496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2400"/>
              <a:buNone/>
            </a:pPr>
            <a:r>
              <a:rPr lang="en-US" sz="2200">
                <a:solidFill>
                  <a:schemeClr val="dk1"/>
                </a:solidFill>
                <a:latin typeface="Open Sans"/>
                <a:ea typeface="Open Sans"/>
                <a:cs typeface="Open Sans"/>
                <a:sym typeface="Open Sans"/>
              </a:rPr>
              <a:t>Which of the following techniques can be used for the purpose of keyword normalization?</a:t>
            </a:r>
            <a:endParaRPr/>
          </a:p>
          <a:p>
            <a:pPr marL="0" lvl="0" indent="0" algn="l" rtl="0">
              <a:lnSpc>
                <a:spcPct val="100000"/>
              </a:lnSpc>
              <a:spcBef>
                <a:spcPts val="0"/>
              </a:spcBef>
              <a:spcAft>
                <a:spcPts val="0"/>
              </a:spcAft>
              <a:buSzPts val="2400"/>
              <a:buNone/>
            </a:pPr>
            <a:r>
              <a:rPr lang="en-US" sz="2200">
                <a:solidFill>
                  <a:schemeClr val="dk1"/>
                </a:solidFill>
                <a:latin typeface="Open Sans"/>
                <a:ea typeface="Open Sans"/>
                <a:cs typeface="Open Sans"/>
                <a:sym typeface="Open Sans"/>
              </a:rPr>
              <a:t>1- Lemmatization 2- Levenshtein 3- Stemming 4- POS</a:t>
            </a:r>
            <a:endParaRPr/>
          </a:p>
        </p:txBody>
      </p:sp>
      <p:sp>
        <p:nvSpPr>
          <p:cNvPr id="2638" name="Google Shape;2638;p124"/>
          <p:cNvSpPr txBox="1">
            <a:spLocks noGrp="1"/>
          </p:cNvSpPr>
          <p:nvPr>
            <p:ph type="body" idx="2"/>
          </p:nvPr>
        </p:nvSpPr>
        <p:spPr>
          <a:xfrm>
            <a:off x="2329744" y="2710206"/>
            <a:ext cx="11250640" cy="701711"/>
          </a:xfrm>
          <a:prstGeom prst="rect">
            <a:avLst/>
          </a:prstGeom>
          <a:noFill/>
          <a:ln>
            <a:noFill/>
          </a:ln>
        </p:spPr>
        <p:txBody>
          <a:bodyPr spcFirstLastPara="1" wrap="square" lIns="91425" tIns="45700" rIns="91425" bIns="45700" anchor="ctr" anchorCtr="0">
            <a:normAutofit/>
          </a:bodyPr>
          <a:lstStyle/>
          <a:p>
            <a:pPr marL="457200" lvl="0" indent="-228600" algn="l" rtl="0">
              <a:lnSpc>
                <a:spcPct val="90000"/>
              </a:lnSpc>
              <a:spcBef>
                <a:spcPts val="1000"/>
              </a:spcBef>
              <a:spcAft>
                <a:spcPts val="0"/>
              </a:spcAft>
              <a:buClr>
                <a:schemeClr val="dk1"/>
              </a:buClr>
              <a:buSzPts val="2800"/>
              <a:buNone/>
            </a:pPr>
            <a:r>
              <a:rPr lang="en-US" sz="2200">
                <a:solidFill>
                  <a:schemeClr val="dk1"/>
                </a:solidFill>
              </a:rPr>
              <a:t>1 and 2</a:t>
            </a:r>
            <a:endParaRPr/>
          </a:p>
        </p:txBody>
      </p:sp>
      <p:sp>
        <p:nvSpPr>
          <p:cNvPr id="2639" name="Google Shape;2639;p124"/>
          <p:cNvSpPr txBox="1">
            <a:spLocks noGrp="1"/>
          </p:cNvSpPr>
          <p:nvPr>
            <p:ph type="body" idx="3"/>
          </p:nvPr>
        </p:nvSpPr>
        <p:spPr>
          <a:xfrm>
            <a:off x="2329744" y="3530811"/>
            <a:ext cx="11250640" cy="701711"/>
          </a:xfrm>
          <a:prstGeom prst="rect">
            <a:avLst/>
          </a:prstGeom>
          <a:noFill/>
          <a:ln>
            <a:noFill/>
          </a:ln>
        </p:spPr>
        <p:txBody>
          <a:bodyPr spcFirstLastPara="1" wrap="square" lIns="91425" tIns="45700" rIns="91425" bIns="45700" anchor="ctr" anchorCtr="0">
            <a:normAutofit/>
          </a:bodyPr>
          <a:lstStyle/>
          <a:p>
            <a:pPr marL="457200" lvl="0" indent="-228600" algn="l" rtl="0">
              <a:lnSpc>
                <a:spcPct val="90000"/>
              </a:lnSpc>
              <a:spcBef>
                <a:spcPts val="1000"/>
              </a:spcBef>
              <a:spcAft>
                <a:spcPts val="0"/>
              </a:spcAft>
              <a:buClr>
                <a:schemeClr val="dk1"/>
              </a:buClr>
              <a:buSzPts val="2800"/>
              <a:buNone/>
            </a:pPr>
            <a:r>
              <a:rPr lang="en-US" sz="2200">
                <a:solidFill>
                  <a:schemeClr val="dk1"/>
                </a:solidFill>
              </a:rPr>
              <a:t>2 and 4</a:t>
            </a:r>
            <a:endParaRPr sz="2200">
              <a:solidFill>
                <a:schemeClr val="dk1"/>
              </a:solidFill>
            </a:endParaRPr>
          </a:p>
        </p:txBody>
      </p:sp>
      <p:sp>
        <p:nvSpPr>
          <p:cNvPr id="2640" name="Google Shape;2640;p124"/>
          <p:cNvSpPr txBox="1">
            <a:spLocks noGrp="1"/>
          </p:cNvSpPr>
          <p:nvPr>
            <p:ph type="body" idx="4"/>
          </p:nvPr>
        </p:nvSpPr>
        <p:spPr>
          <a:xfrm>
            <a:off x="2329744" y="4351416"/>
            <a:ext cx="11250640" cy="701711"/>
          </a:xfrm>
          <a:prstGeom prst="rect">
            <a:avLst/>
          </a:prstGeom>
          <a:noFill/>
          <a:ln>
            <a:noFill/>
          </a:ln>
        </p:spPr>
        <p:txBody>
          <a:bodyPr spcFirstLastPara="1" wrap="square" lIns="91425" tIns="45700" rIns="91425" bIns="45700" anchor="ctr" anchorCtr="0">
            <a:normAutofit/>
          </a:bodyPr>
          <a:lstStyle/>
          <a:p>
            <a:pPr marL="457200" lvl="0" indent="-228600" algn="l" rtl="0">
              <a:lnSpc>
                <a:spcPct val="90000"/>
              </a:lnSpc>
              <a:spcBef>
                <a:spcPts val="1000"/>
              </a:spcBef>
              <a:spcAft>
                <a:spcPts val="0"/>
              </a:spcAft>
              <a:buClr>
                <a:schemeClr val="dk1"/>
              </a:buClr>
              <a:buSzPts val="2800"/>
              <a:buNone/>
            </a:pPr>
            <a:r>
              <a:rPr lang="en-US" sz="2200">
                <a:solidFill>
                  <a:schemeClr val="dk1"/>
                </a:solidFill>
              </a:rPr>
              <a:t>1 and 3</a:t>
            </a:r>
            <a:endParaRPr/>
          </a:p>
        </p:txBody>
      </p:sp>
      <p:sp>
        <p:nvSpPr>
          <p:cNvPr id="2641" name="Google Shape;2641;p124"/>
          <p:cNvSpPr txBox="1">
            <a:spLocks noGrp="1"/>
          </p:cNvSpPr>
          <p:nvPr>
            <p:ph type="body" idx="5"/>
          </p:nvPr>
        </p:nvSpPr>
        <p:spPr>
          <a:xfrm>
            <a:off x="2329744" y="5172021"/>
            <a:ext cx="11250640" cy="701711"/>
          </a:xfrm>
          <a:prstGeom prst="rect">
            <a:avLst/>
          </a:prstGeom>
          <a:noFill/>
          <a:ln>
            <a:noFill/>
          </a:ln>
        </p:spPr>
        <p:txBody>
          <a:bodyPr spcFirstLastPara="1" wrap="square" lIns="91425" tIns="45700" rIns="91425" bIns="45700" anchor="ctr" anchorCtr="0">
            <a:normAutofit/>
          </a:bodyPr>
          <a:lstStyle/>
          <a:p>
            <a:pPr marL="457200" lvl="0" indent="-228600" algn="l" rtl="0">
              <a:lnSpc>
                <a:spcPct val="90000"/>
              </a:lnSpc>
              <a:spcBef>
                <a:spcPts val="1000"/>
              </a:spcBef>
              <a:spcAft>
                <a:spcPts val="0"/>
              </a:spcAft>
              <a:buClr>
                <a:schemeClr val="dk1"/>
              </a:buClr>
              <a:buSzPts val="2800"/>
              <a:buNone/>
            </a:pPr>
            <a:r>
              <a:rPr lang="en-US" sz="2200">
                <a:solidFill>
                  <a:schemeClr val="dk1"/>
                </a:solidFill>
              </a:rPr>
              <a:t>1,2, and 3</a:t>
            </a:r>
            <a:endParaRPr/>
          </a:p>
        </p:txBody>
      </p:sp>
      <p:sp>
        <p:nvSpPr>
          <p:cNvPr id="2642" name="Google Shape;2642;p124"/>
          <p:cNvSpPr txBox="1">
            <a:spLocks noGrp="1"/>
          </p:cNvSpPr>
          <p:nvPr>
            <p:ph type="body" idx="6"/>
          </p:nvPr>
        </p:nvSpPr>
        <p:spPr>
          <a:xfrm>
            <a:off x="1266337" y="1467782"/>
            <a:ext cx="1693250" cy="537078"/>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1000"/>
              </a:spcBef>
              <a:spcAft>
                <a:spcPts val="0"/>
              </a:spcAft>
              <a:buClr>
                <a:srgbClr val="3F3F3F"/>
              </a:buClr>
              <a:buSzPts val="2800"/>
              <a:buNone/>
            </a:pPr>
            <a:r>
              <a:rPr lang="en-US" sz="2400"/>
              <a:t>5</a:t>
            </a:r>
            <a:endParaRPr sz="2400"/>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2646"/>
        <p:cNvGrpSpPr/>
        <p:nvPr/>
      </p:nvGrpSpPr>
      <p:grpSpPr>
        <a:xfrm>
          <a:off x="0" y="0"/>
          <a:ext cx="0" cy="0"/>
          <a:chOff x="0" y="0"/>
          <a:chExt cx="0" cy="0"/>
        </a:xfrm>
      </p:grpSpPr>
      <p:sp>
        <p:nvSpPr>
          <p:cNvPr id="2647" name="Google Shape;2647;p125"/>
          <p:cNvSpPr txBox="1">
            <a:spLocks noGrp="1"/>
          </p:cNvSpPr>
          <p:nvPr>
            <p:ph type="body" idx="1"/>
          </p:nvPr>
        </p:nvSpPr>
        <p:spPr>
          <a:xfrm>
            <a:off x="3005112" y="577148"/>
            <a:ext cx="12338521" cy="142496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2400"/>
              <a:buNone/>
            </a:pPr>
            <a:r>
              <a:rPr lang="en-US" sz="2200">
                <a:solidFill>
                  <a:schemeClr val="dk1"/>
                </a:solidFill>
                <a:latin typeface="Open Sans"/>
                <a:ea typeface="Open Sans"/>
                <a:cs typeface="Open Sans"/>
                <a:sym typeface="Open Sans"/>
              </a:rPr>
              <a:t>Which of the following techniques can be used for the purpose of keyword normalization?</a:t>
            </a:r>
            <a:endParaRPr/>
          </a:p>
          <a:p>
            <a:pPr marL="0" lvl="0" indent="0" algn="l" rtl="0">
              <a:lnSpc>
                <a:spcPct val="100000"/>
              </a:lnSpc>
              <a:spcBef>
                <a:spcPts val="0"/>
              </a:spcBef>
              <a:spcAft>
                <a:spcPts val="0"/>
              </a:spcAft>
              <a:buSzPts val="2400"/>
              <a:buNone/>
            </a:pPr>
            <a:r>
              <a:rPr lang="en-US" sz="2200">
                <a:solidFill>
                  <a:schemeClr val="dk1"/>
                </a:solidFill>
                <a:latin typeface="Open Sans"/>
                <a:ea typeface="Open Sans"/>
                <a:cs typeface="Open Sans"/>
                <a:sym typeface="Open Sans"/>
              </a:rPr>
              <a:t>1- Lemmatization 2- Levenshtein 3- Stemming 4- POS</a:t>
            </a:r>
            <a:endParaRPr/>
          </a:p>
        </p:txBody>
      </p:sp>
      <p:sp>
        <p:nvSpPr>
          <p:cNvPr id="2648" name="Google Shape;2648;p125"/>
          <p:cNvSpPr txBox="1">
            <a:spLocks noGrp="1"/>
          </p:cNvSpPr>
          <p:nvPr>
            <p:ph type="body" idx="2"/>
          </p:nvPr>
        </p:nvSpPr>
        <p:spPr>
          <a:xfrm>
            <a:off x="670034" y="7911677"/>
            <a:ext cx="15375004" cy="1333852"/>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SzPts val="2400"/>
              <a:buNone/>
            </a:pPr>
            <a:r>
              <a:rPr lang="en-US" sz="2200">
                <a:solidFill>
                  <a:schemeClr val="dk1"/>
                </a:solidFill>
                <a:latin typeface="Open Sans"/>
                <a:ea typeface="Open Sans"/>
                <a:cs typeface="Open Sans"/>
                <a:sym typeface="Open Sans"/>
              </a:rPr>
              <a:t>Lemmatization and stemming are the techniques of keyword normalization.</a:t>
            </a:r>
            <a:endParaRPr/>
          </a:p>
        </p:txBody>
      </p:sp>
      <p:sp>
        <p:nvSpPr>
          <p:cNvPr id="2649" name="Google Shape;2649;p125"/>
          <p:cNvSpPr txBox="1">
            <a:spLocks noGrp="1"/>
          </p:cNvSpPr>
          <p:nvPr>
            <p:ph type="body" idx="3"/>
          </p:nvPr>
        </p:nvSpPr>
        <p:spPr>
          <a:xfrm>
            <a:off x="3580327" y="7263491"/>
            <a:ext cx="9022188" cy="619532"/>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1000"/>
              </a:spcBef>
              <a:spcAft>
                <a:spcPts val="0"/>
              </a:spcAft>
              <a:buClr>
                <a:srgbClr val="024F93"/>
              </a:buClr>
              <a:buSzPts val="2800"/>
              <a:buNone/>
            </a:pPr>
            <a:r>
              <a:rPr lang="en-US" sz="2400"/>
              <a:t>c.</a:t>
            </a:r>
            <a:endParaRPr sz="2400"/>
          </a:p>
        </p:txBody>
      </p:sp>
      <p:sp>
        <p:nvSpPr>
          <p:cNvPr id="2650" name="Google Shape;2650;p125"/>
          <p:cNvSpPr txBox="1">
            <a:spLocks noGrp="1"/>
          </p:cNvSpPr>
          <p:nvPr>
            <p:ph type="body" idx="4"/>
          </p:nvPr>
        </p:nvSpPr>
        <p:spPr>
          <a:xfrm>
            <a:off x="1246119" y="1460737"/>
            <a:ext cx="1693250" cy="537078"/>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1000"/>
              </a:spcBef>
              <a:spcAft>
                <a:spcPts val="0"/>
              </a:spcAft>
              <a:buClr>
                <a:srgbClr val="3F3F3F"/>
              </a:buClr>
              <a:buSzPts val="2800"/>
              <a:buNone/>
            </a:pPr>
            <a:r>
              <a:rPr lang="en-US" sz="2400"/>
              <a:t>5</a:t>
            </a:r>
            <a:endParaRPr sz="2400"/>
          </a:p>
        </p:txBody>
      </p:sp>
      <p:sp>
        <p:nvSpPr>
          <p:cNvPr id="2651" name="Google Shape;2651;p125"/>
          <p:cNvSpPr txBox="1"/>
          <p:nvPr/>
        </p:nvSpPr>
        <p:spPr>
          <a:xfrm>
            <a:off x="2329744" y="2799414"/>
            <a:ext cx="11250640" cy="701711"/>
          </a:xfrm>
          <a:prstGeom prst="rect">
            <a:avLst/>
          </a:prstGeom>
          <a:noFill/>
          <a:ln>
            <a:noFill/>
          </a:ln>
        </p:spPr>
        <p:txBody>
          <a:bodyPr spcFirstLastPara="1" wrap="square" lIns="91425" tIns="45700" rIns="91425" bIns="45700" anchor="t" anchorCtr="0">
            <a:normAutofit/>
          </a:bodyPr>
          <a:lstStyle/>
          <a:p>
            <a:pPr marL="457200" marR="0" lvl="0" indent="-228600" algn="l" rtl="0">
              <a:lnSpc>
                <a:spcPct val="90000"/>
              </a:lnSpc>
              <a:spcBef>
                <a:spcPts val="1000"/>
              </a:spcBef>
              <a:spcAft>
                <a:spcPts val="0"/>
              </a:spcAft>
              <a:buClr>
                <a:srgbClr val="000000"/>
              </a:buClr>
              <a:buSzPts val="2200"/>
              <a:buFont typeface="Arial"/>
              <a:buNone/>
            </a:pPr>
            <a:r>
              <a:rPr lang="en-US" sz="2200" b="0" i="0" u="none" strike="noStrike" cap="none">
                <a:solidFill>
                  <a:schemeClr val="dk1"/>
                </a:solidFill>
                <a:latin typeface="Open Sans"/>
                <a:ea typeface="Open Sans"/>
                <a:cs typeface="Open Sans"/>
                <a:sym typeface="Open Sans"/>
              </a:rPr>
              <a:t>1 and 2</a:t>
            </a:r>
            <a:endParaRPr sz="2400" b="0" i="0" u="none" strike="noStrike" cap="none">
              <a:solidFill>
                <a:srgbClr val="000000"/>
              </a:solidFill>
              <a:latin typeface="Open Sans"/>
              <a:ea typeface="Open Sans"/>
              <a:cs typeface="Open Sans"/>
              <a:sym typeface="Open Sans"/>
            </a:endParaRPr>
          </a:p>
        </p:txBody>
      </p:sp>
      <p:sp>
        <p:nvSpPr>
          <p:cNvPr id="2652" name="Google Shape;2652;p125"/>
          <p:cNvSpPr txBox="1"/>
          <p:nvPr/>
        </p:nvSpPr>
        <p:spPr>
          <a:xfrm>
            <a:off x="2329744" y="3530811"/>
            <a:ext cx="11250640" cy="701711"/>
          </a:xfrm>
          <a:prstGeom prst="rect">
            <a:avLst/>
          </a:prstGeom>
          <a:noFill/>
          <a:ln>
            <a:noFill/>
          </a:ln>
        </p:spPr>
        <p:txBody>
          <a:bodyPr spcFirstLastPara="1" wrap="square" lIns="91425" tIns="45700" rIns="91425" bIns="45700" anchor="ctr" anchorCtr="0">
            <a:normAutofit/>
          </a:bodyPr>
          <a:lstStyle/>
          <a:p>
            <a:pPr marL="457200" marR="0" lvl="0" indent="-228600" algn="l" rtl="0">
              <a:lnSpc>
                <a:spcPct val="90000"/>
              </a:lnSpc>
              <a:spcBef>
                <a:spcPts val="1000"/>
              </a:spcBef>
              <a:spcAft>
                <a:spcPts val="0"/>
              </a:spcAft>
              <a:buClr>
                <a:srgbClr val="000000"/>
              </a:buClr>
              <a:buSzPts val="2200"/>
              <a:buFont typeface="Arial"/>
              <a:buNone/>
            </a:pPr>
            <a:r>
              <a:rPr lang="en-US" sz="2200" b="0" i="0" u="none" strike="noStrike" cap="none">
                <a:solidFill>
                  <a:schemeClr val="dk1"/>
                </a:solidFill>
                <a:latin typeface="Open Sans"/>
                <a:ea typeface="Open Sans"/>
                <a:cs typeface="Open Sans"/>
                <a:sym typeface="Open Sans"/>
              </a:rPr>
              <a:t>2 and 4</a:t>
            </a:r>
            <a:endParaRPr sz="1400" b="0" i="0" u="none" strike="noStrike" cap="none">
              <a:solidFill>
                <a:srgbClr val="000000"/>
              </a:solidFill>
              <a:latin typeface="Arial"/>
              <a:ea typeface="Arial"/>
              <a:cs typeface="Arial"/>
              <a:sym typeface="Arial"/>
            </a:endParaRPr>
          </a:p>
        </p:txBody>
      </p:sp>
      <p:sp>
        <p:nvSpPr>
          <p:cNvPr id="2653" name="Google Shape;2653;p125"/>
          <p:cNvSpPr txBox="1"/>
          <p:nvPr/>
        </p:nvSpPr>
        <p:spPr>
          <a:xfrm>
            <a:off x="2329744" y="4351416"/>
            <a:ext cx="11250640" cy="701711"/>
          </a:xfrm>
          <a:prstGeom prst="rect">
            <a:avLst/>
          </a:prstGeom>
          <a:noFill/>
          <a:ln>
            <a:noFill/>
          </a:ln>
        </p:spPr>
        <p:txBody>
          <a:bodyPr spcFirstLastPara="1" wrap="square" lIns="91425" tIns="45700" rIns="91425" bIns="45700" anchor="ctr" anchorCtr="0">
            <a:normAutofit/>
          </a:bodyPr>
          <a:lstStyle/>
          <a:p>
            <a:pPr marL="457200" marR="0" lvl="0" indent="-228600" algn="l" rtl="0">
              <a:lnSpc>
                <a:spcPct val="90000"/>
              </a:lnSpc>
              <a:spcBef>
                <a:spcPts val="1000"/>
              </a:spcBef>
              <a:spcAft>
                <a:spcPts val="0"/>
              </a:spcAft>
              <a:buClr>
                <a:srgbClr val="000000"/>
              </a:buClr>
              <a:buSzPts val="2200"/>
              <a:buFont typeface="Arial"/>
              <a:buNone/>
            </a:pPr>
            <a:r>
              <a:rPr lang="en-US" sz="2200" b="0" i="0" u="none" strike="noStrike" cap="none">
                <a:solidFill>
                  <a:schemeClr val="dk1"/>
                </a:solidFill>
                <a:latin typeface="Open Sans"/>
                <a:ea typeface="Open Sans"/>
                <a:cs typeface="Open Sans"/>
                <a:sym typeface="Open Sans"/>
              </a:rPr>
              <a:t>1 and 3</a:t>
            </a:r>
            <a:endParaRPr sz="2400" b="0" i="0" u="none" strike="noStrike" cap="none">
              <a:solidFill>
                <a:srgbClr val="000000"/>
              </a:solidFill>
              <a:latin typeface="Open Sans"/>
              <a:ea typeface="Open Sans"/>
              <a:cs typeface="Open Sans"/>
              <a:sym typeface="Open Sans"/>
            </a:endParaRPr>
          </a:p>
        </p:txBody>
      </p:sp>
      <p:sp>
        <p:nvSpPr>
          <p:cNvPr id="2654" name="Google Shape;2654;p125"/>
          <p:cNvSpPr txBox="1">
            <a:spLocks noGrp="1"/>
          </p:cNvSpPr>
          <p:nvPr>
            <p:ph type="body" idx="5"/>
          </p:nvPr>
        </p:nvSpPr>
        <p:spPr>
          <a:xfrm>
            <a:off x="2329744" y="5172021"/>
            <a:ext cx="11250640" cy="701711"/>
          </a:xfrm>
          <a:prstGeom prst="rect">
            <a:avLst/>
          </a:prstGeom>
          <a:noFill/>
          <a:ln>
            <a:noFill/>
          </a:ln>
        </p:spPr>
        <p:txBody>
          <a:bodyPr spcFirstLastPara="1" wrap="square" lIns="91425" tIns="45700" rIns="91425" bIns="45700" anchor="ctr" anchorCtr="0">
            <a:normAutofit/>
          </a:bodyPr>
          <a:lstStyle/>
          <a:p>
            <a:pPr marL="457200" lvl="0" indent="-228600" algn="l" rtl="0">
              <a:lnSpc>
                <a:spcPct val="90000"/>
              </a:lnSpc>
              <a:spcBef>
                <a:spcPts val="1000"/>
              </a:spcBef>
              <a:spcAft>
                <a:spcPts val="0"/>
              </a:spcAft>
              <a:buClr>
                <a:schemeClr val="dk1"/>
              </a:buClr>
              <a:buSzPts val="2800"/>
              <a:buNone/>
            </a:pPr>
            <a:r>
              <a:rPr lang="en-US" sz="2200">
                <a:solidFill>
                  <a:schemeClr val="dk1"/>
                </a:solidFill>
              </a:rPr>
              <a:t>1,2, and 3</a:t>
            </a:r>
            <a:endParaRPr sz="2400"/>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2658"/>
        <p:cNvGrpSpPr/>
        <p:nvPr/>
      </p:nvGrpSpPr>
      <p:grpSpPr>
        <a:xfrm>
          <a:off x="0" y="0"/>
          <a:ext cx="0" cy="0"/>
          <a:chOff x="0" y="0"/>
          <a:chExt cx="0" cy="0"/>
        </a:xfrm>
      </p:grpSpPr>
      <p:sp>
        <p:nvSpPr>
          <p:cNvPr id="2659" name="Google Shape;2659;p26"/>
          <p:cNvSpPr txBox="1">
            <a:spLocks noGrp="1"/>
          </p:cNvSpPr>
          <p:nvPr>
            <p:ph type="body" idx="5"/>
          </p:nvPr>
        </p:nvSpPr>
        <p:spPr>
          <a:xfrm>
            <a:off x="1107654" y="486609"/>
            <a:ext cx="8099408" cy="586248"/>
          </a:xfrm>
          <a:prstGeom prst="rect">
            <a:avLst/>
          </a:prstGeom>
          <a:noFill/>
          <a:ln>
            <a:noFill/>
          </a:ln>
        </p:spPr>
        <p:txBody>
          <a:bodyPr spcFirstLastPara="1" wrap="square" lIns="91425" tIns="45700" rIns="91425" bIns="45700" anchor="t" anchorCtr="0">
            <a:normAutofit/>
          </a:bodyPr>
          <a:lstStyle/>
          <a:p>
            <a:pPr marL="457200" marR="0" lvl="0" indent="-228600" algn="ctr" rtl="0">
              <a:lnSpc>
                <a:spcPct val="80000"/>
              </a:lnSpc>
              <a:spcBef>
                <a:spcPts val="1000"/>
              </a:spcBef>
              <a:spcAft>
                <a:spcPts val="0"/>
              </a:spcAft>
              <a:buClr>
                <a:srgbClr val="3F3F3F"/>
              </a:buClr>
              <a:buSzPts val="2200"/>
              <a:buFont typeface="Arial"/>
              <a:buNone/>
            </a:pPr>
            <a:r>
              <a:rPr lang="en-US" sz="2960">
                <a:latin typeface="Open Sans ExtraBold"/>
                <a:ea typeface="Open Sans ExtraBold"/>
                <a:cs typeface="Open Sans ExtraBold"/>
                <a:sym typeface="Open Sans ExtraBold"/>
              </a:rPr>
              <a:t>Key Takeaways</a:t>
            </a:r>
            <a:endParaRPr/>
          </a:p>
        </p:txBody>
      </p:sp>
      <p:sp>
        <p:nvSpPr>
          <p:cNvPr id="2660" name="Google Shape;2660;p26"/>
          <p:cNvSpPr txBox="1"/>
          <p:nvPr/>
        </p:nvSpPr>
        <p:spPr>
          <a:xfrm>
            <a:off x="1107652" y="1713168"/>
            <a:ext cx="8946989" cy="586248"/>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chemeClr val="dk1"/>
                </a:solidFill>
                <a:latin typeface="Open Sans"/>
                <a:ea typeface="Open Sans"/>
                <a:cs typeface="Open Sans"/>
                <a:sym typeface="Open Sans"/>
              </a:rPr>
              <a:t>You are now able to:</a:t>
            </a:r>
            <a:endParaRPr sz="1400" b="0" i="0" u="none" strike="noStrike" cap="none">
              <a:solidFill>
                <a:schemeClr val="dk1"/>
              </a:solidFill>
              <a:latin typeface="Arial"/>
              <a:ea typeface="Arial"/>
              <a:cs typeface="Arial"/>
              <a:sym typeface="Arial"/>
            </a:endParaRPr>
          </a:p>
        </p:txBody>
      </p:sp>
      <p:pic>
        <p:nvPicPr>
          <p:cNvPr id="2661" name="Google Shape;2661;p26"/>
          <p:cNvPicPr preferRelativeResize="0"/>
          <p:nvPr/>
        </p:nvPicPr>
        <p:blipFill rotWithShape="1">
          <a:blip r:embed="rId3">
            <a:alphaModFix/>
          </a:blip>
          <a:srcRect/>
          <a:stretch/>
        </p:blipFill>
        <p:spPr>
          <a:xfrm>
            <a:off x="2892829" y="833001"/>
            <a:ext cx="4821382" cy="567453"/>
          </a:xfrm>
          <a:prstGeom prst="rect">
            <a:avLst/>
          </a:prstGeom>
          <a:noFill/>
          <a:ln>
            <a:noFill/>
          </a:ln>
        </p:spPr>
      </p:pic>
      <p:sp>
        <p:nvSpPr>
          <p:cNvPr id="2662" name="Google Shape;2662;p26"/>
          <p:cNvSpPr txBox="1">
            <a:spLocks noGrp="1"/>
          </p:cNvSpPr>
          <p:nvPr>
            <p:ph type="body" idx="1"/>
          </p:nvPr>
        </p:nvSpPr>
        <p:spPr>
          <a:xfrm>
            <a:off x="1047161" y="2504662"/>
            <a:ext cx="9499007" cy="586248"/>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1000"/>
              </a:spcBef>
              <a:spcAft>
                <a:spcPts val="0"/>
              </a:spcAft>
              <a:buClr>
                <a:srgbClr val="3F3F3F"/>
              </a:buClr>
              <a:buSzPts val="2200"/>
              <a:buFont typeface="Arial"/>
              <a:buNone/>
            </a:pPr>
            <a:r>
              <a:rPr lang="en-US">
                <a:solidFill>
                  <a:schemeClr val="dk1"/>
                </a:solidFill>
                <a:latin typeface="Open Sans"/>
                <a:ea typeface="Open Sans"/>
                <a:cs typeface="Open Sans"/>
                <a:sym typeface="Open Sans"/>
              </a:rPr>
              <a:t>Describe natural language processing and its components</a:t>
            </a:r>
            <a:endParaRPr/>
          </a:p>
        </p:txBody>
      </p:sp>
      <p:sp>
        <p:nvSpPr>
          <p:cNvPr id="2663" name="Google Shape;2663;p26"/>
          <p:cNvSpPr txBox="1">
            <a:spLocks noGrp="1"/>
          </p:cNvSpPr>
          <p:nvPr>
            <p:ph type="body" idx="2"/>
          </p:nvPr>
        </p:nvSpPr>
        <p:spPr>
          <a:xfrm>
            <a:off x="1039762" y="3697359"/>
            <a:ext cx="8019216" cy="586248"/>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1000"/>
              </a:spcBef>
              <a:spcAft>
                <a:spcPts val="0"/>
              </a:spcAft>
              <a:buClr>
                <a:srgbClr val="3F3F3F"/>
              </a:buClr>
              <a:buSzPts val="2200"/>
              <a:buFont typeface="Arial"/>
              <a:buNone/>
            </a:pPr>
            <a:r>
              <a:rPr lang="en-US">
                <a:solidFill>
                  <a:schemeClr val="dk1"/>
                </a:solidFill>
                <a:latin typeface="Open Sans"/>
                <a:ea typeface="Open Sans"/>
                <a:cs typeface="Open Sans"/>
                <a:sym typeface="Open Sans"/>
              </a:rPr>
              <a:t>Explain the different applications of NLP</a:t>
            </a:r>
            <a:endParaRPr/>
          </a:p>
          <a:p>
            <a:pPr marL="457200" marR="0" lvl="0" indent="-228600" algn="l" rtl="0">
              <a:lnSpc>
                <a:spcPct val="100000"/>
              </a:lnSpc>
              <a:spcBef>
                <a:spcPts val="1000"/>
              </a:spcBef>
              <a:spcAft>
                <a:spcPts val="0"/>
              </a:spcAft>
              <a:buClr>
                <a:srgbClr val="3F3F3F"/>
              </a:buClr>
              <a:buSzPts val="2200"/>
              <a:buFont typeface="Arial"/>
              <a:buNone/>
            </a:pPr>
            <a:endParaRPr>
              <a:solidFill>
                <a:schemeClr val="dk1"/>
              </a:solidFill>
              <a:latin typeface="Open Sans"/>
              <a:ea typeface="Open Sans"/>
              <a:cs typeface="Open Sans"/>
              <a:sym typeface="Open Sans"/>
            </a:endParaRPr>
          </a:p>
        </p:txBody>
      </p:sp>
      <p:sp>
        <p:nvSpPr>
          <p:cNvPr id="2664" name="Google Shape;2664;p26"/>
          <p:cNvSpPr txBox="1">
            <a:spLocks noGrp="1"/>
          </p:cNvSpPr>
          <p:nvPr>
            <p:ph type="body" idx="3"/>
          </p:nvPr>
        </p:nvSpPr>
        <p:spPr>
          <a:xfrm>
            <a:off x="1063825" y="4874363"/>
            <a:ext cx="8019216" cy="586248"/>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1000"/>
              </a:spcBef>
              <a:spcAft>
                <a:spcPts val="0"/>
              </a:spcAft>
              <a:buSzPts val="2200"/>
              <a:buNone/>
            </a:pPr>
            <a:r>
              <a:rPr lang="en-US">
                <a:solidFill>
                  <a:schemeClr val="dk1"/>
                </a:solidFill>
                <a:latin typeface="Open Sans"/>
                <a:ea typeface="Open Sans"/>
                <a:cs typeface="Open Sans"/>
                <a:sym typeface="Open Sans"/>
              </a:rPr>
              <a:t>Define and demonstrate text processing</a:t>
            </a:r>
            <a:endParaRPr/>
          </a:p>
        </p:txBody>
      </p:sp>
      <p:pic>
        <p:nvPicPr>
          <p:cNvPr id="2665" name="Google Shape;2665;p26"/>
          <p:cNvPicPr preferRelativeResize="0"/>
          <p:nvPr/>
        </p:nvPicPr>
        <p:blipFill rotWithShape="1">
          <a:blip r:embed="rId4">
            <a:alphaModFix/>
          </a:blip>
          <a:srcRect/>
          <a:stretch/>
        </p:blipFill>
        <p:spPr>
          <a:xfrm>
            <a:off x="624946" y="2578880"/>
            <a:ext cx="489335" cy="489335"/>
          </a:xfrm>
          <a:prstGeom prst="rect">
            <a:avLst/>
          </a:prstGeom>
          <a:noFill/>
          <a:ln>
            <a:noFill/>
          </a:ln>
        </p:spPr>
      </p:pic>
      <p:pic>
        <p:nvPicPr>
          <p:cNvPr id="2666" name="Google Shape;2666;p26"/>
          <p:cNvPicPr preferRelativeResize="0"/>
          <p:nvPr/>
        </p:nvPicPr>
        <p:blipFill rotWithShape="1">
          <a:blip r:embed="rId4">
            <a:alphaModFix/>
          </a:blip>
          <a:srcRect/>
          <a:stretch/>
        </p:blipFill>
        <p:spPr>
          <a:xfrm>
            <a:off x="624946" y="3764265"/>
            <a:ext cx="489335" cy="489335"/>
          </a:xfrm>
          <a:prstGeom prst="rect">
            <a:avLst/>
          </a:prstGeom>
          <a:noFill/>
          <a:ln>
            <a:noFill/>
          </a:ln>
        </p:spPr>
      </p:pic>
      <p:pic>
        <p:nvPicPr>
          <p:cNvPr id="2667" name="Google Shape;2667;p26"/>
          <p:cNvPicPr preferRelativeResize="0"/>
          <p:nvPr/>
        </p:nvPicPr>
        <p:blipFill rotWithShape="1">
          <a:blip r:embed="rId4">
            <a:alphaModFix/>
          </a:blip>
          <a:srcRect/>
          <a:stretch/>
        </p:blipFill>
        <p:spPr>
          <a:xfrm>
            <a:off x="618317" y="4981025"/>
            <a:ext cx="489335" cy="489335"/>
          </a:xfrm>
          <a:prstGeom prst="rect">
            <a:avLst/>
          </a:prstGeom>
          <a:noFill/>
          <a:ln>
            <a:noFill/>
          </a:ln>
        </p:spPr>
      </p:pic>
    </p:spTree>
  </p:cSld>
  <p:clrMapOvr>
    <a:masterClrMapping/>
  </p:clrMapOvr>
</p:sld>
</file>

<file path=ppt/theme/theme1.xml><?xml version="1.0" encoding="utf-8"?>
<a:theme xmlns:a="http://schemas.openxmlformats.org/drawingml/2006/main" name="Office Theme">
  <a:themeElements>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3819</Words>
  <Application>Microsoft Office PowerPoint</Application>
  <PresentationFormat>Custom</PresentationFormat>
  <Paragraphs>783</Paragraphs>
  <Slides>93</Slides>
  <Notes>92</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93</vt:i4>
      </vt:variant>
    </vt:vector>
  </HeadingPairs>
  <TitlesOfParts>
    <vt:vector size="103" baseType="lpstr">
      <vt:lpstr>Calibri</vt:lpstr>
      <vt:lpstr>Open Sans</vt:lpstr>
      <vt:lpstr>Open Sans Light</vt:lpstr>
      <vt:lpstr>Source Sans Pro</vt:lpstr>
      <vt:lpstr>Open Sans ExtraBold</vt:lpstr>
      <vt:lpstr>Noto Sans Symbols</vt:lpstr>
      <vt:lpstr>Lato Black</vt:lpstr>
      <vt:lpstr>Arial</vt:lpstr>
      <vt:lpstr>Courier New</vt:lpstr>
      <vt:lpstr>Office Theme</vt:lpstr>
      <vt:lpstr>PowerPoint Presentation</vt:lpstr>
      <vt:lpstr>PowerPoint Presentation</vt:lpstr>
      <vt:lpstr>PowerPoint Presentation</vt:lpstr>
      <vt:lpstr>PowerPoint Presentation</vt:lpstr>
      <vt:lpstr>What Is NLP?</vt:lpstr>
      <vt:lpstr>Interaction between Humans and Machines Using NLP</vt:lpstr>
      <vt:lpstr>History of NLP</vt:lpstr>
      <vt:lpstr>Human Language</vt:lpstr>
      <vt:lpstr>Why NLP</vt:lpstr>
      <vt:lpstr>Need for NLP</vt:lpstr>
      <vt:lpstr>Understanding Text Mining</vt:lpstr>
      <vt:lpstr>How NLP Works</vt:lpstr>
      <vt:lpstr>Different Aspects of NLP </vt:lpstr>
      <vt:lpstr>Categories of NLP </vt:lpstr>
      <vt:lpstr>Techniques Used in NLP </vt:lpstr>
      <vt:lpstr>PowerPoint Presentation</vt:lpstr>
      <vt:lpstr>Components of Natural Language Processing</vt:lpstr>
      <vt:lpstr>Components: Natural Language Understanding (NLU)</vt:lpstr>
      <vt:lpstr>Components: Natural Language Generation (NLG)</vt:lpstr>
      <vt:lpstr>Uses of NLP</vt:lpstr>
      <vt:lpstr>PowerPoint Presentation</vt:lpstr>
      <vt:lpstr>NLP in Real-Life</vt:lpstr>
      <vt:lpstr>NLP in Real Life</vt:lpstr>
      <vt:lpstr>NLP in Real-Life: Business Usage</vt:lpstr>
      <vt:lpstr>NLP in Real-Life: Speech Recognition</vt:lpstr>
      <vt:lpstr>NLP in Real-Life: Machine Translation</vt:lpstr>
      <vt:lpstr>NLP in Real-Life: Chatbots</vt:lpstr>
      <vt:lpstr>NLP in Real-Life: Information Retrieval</vt:lpstr>
      <vt:lpstr>NLP in Real-Life: Information Extraction</vt:lpstr>
      <vt:lpstr>NLP in Real-Life: Information Extraction</vt:lpstr>
      <vt:lpstr>NLP in Real-Life: Question Answering</vt:lpstr>
      <vt:lpstr>NLP in Real-Life: Spell Check</vt:lpstr>
      <vt:lpstr>NLP in Real-Life: Sentiment Analysis</vt:lpstr>
      <vt:lpstr>PowerPoint Presentation</vt:lpstr>
      <vt:lpstr>Why NLP Is Difficult</vt:lpstr>
      <vt:lpstr>Challenges and Scope</vt:lpstr>
      <vt:lpstr>Challenges and Scope: Semantic Meaning</vt:lpstr>
      <vt:lpstr>Challenges and Scope: Understanding Entities</vt:lpstr>
      <vt:lpstr>Challenges and Scope: Anaphora Resolution</vt:lpstr>
      <vt:lpstr>Challenges and Scope: Multiple Intents</vt:lpstr>
      <vt:lpstr>NLU Challenges: Ambiguity</vt:lpstr>
      <vt:lpstr>PowerPoint Presentation</vt:lpstr>
      <vt:lpstr>Data Formats</vt:lpstr>
      <vt:lpstr>Data Formats: Structured</vt:lpstr>
      <vt:lpstr>Data Formats: Unstructured and Semi-Structured</vt:lpstr>
      <vt:lpstr>PowerPoint Presentation</vt:lpstr>
      <vt:lpstr>NLP Pipeline</vt:lpstr>
      <vt:lpstr>PowerPoint Presentation</vt:lpstr>
      <vt:lpstr>Text Processing</vt:lpstr>
      <vt:lpstr>Sequence or Text Processing</vt:lpstr>
      <vt:lpstr>Sequence or Text Processing: Noise Entity Removal</vt:lpstr>
      <vt:lpstr>Sequence or Text Processing: Tokenization</vt:lpstr>
      <vt:lpstr>Sequence or Text Processing: Stemming</vt:lpstr>
      <vt:lpstr>Sequence or Text Processing: Lemmatization</vt:lpstr>
      <vt:lpstr>Sequence or Text Processing: Chunking and Chinking</vt:lpstr>
      <vt:lpstr>Sequence or Text Processing: Regular Expression</vt:lpstr>
      <vt:lpstr>Sequence or Text Processing: Regular Expression</vt:lpstr>
      <vt:lpstr>PowerPoint Presentation</vt:lpstr>
      <vt:lpstr>NLTK: Introduction</vt:lpstr>
      <vt:lpstr>NLTK: Introduction</vt:lpstr>
      <vt:lpstr>NLTK: Syntax and library</vt:lpstr>
      <vt:lpstr>NLTK: Lemmatization</vt:lpstr>
      <vt:lpstr>NLTK: Stemming</vt:lpstr>
      <vt:lpstr>NLTK: Processing Raw Text</vt:lpstr>
      <vt:lpstr>NLTK: Processing Raw Text</vt:lpstr>
      <vt:lpstr>NLTK: Processing Raw Text</vt:lpstr>
      <vt:lpstr>NLTK: Processing Raw Text</vt:lpstr>
      <vt:lpstr>NLTK: Processing Raw Text</vt:lpstr>
      <vt:lpstr>NLTK: Processing Raw Text</vt:lpstr>
      <vt:lpstr>NLTK: Processing Raw Text</vt:lpstr>
      <vt:lpstr>NLTK: Stopwords</vt:lpstr>
      <vt:lpstr>NLTK: Stopwords</vt:lpstr>
      <vt:lpstr>NLTK: Tokenizers</vt:lpstr>
      <vt:lpstr>NLTK: Tokenizers</vt:lpstr>
      <vt:lpstr>NLTK: Ngram</vt:lpstr>
      <vt:lpstr>NLTK: Ngram</vt:lpstr>
      <vt:lpstr>NLTK: Limitations</vt:lpstr>
      <vt:lpstr>PowerPoint Presentation</vt:lpstr>
      <vt:lpstr>Re: Introduction</vt:lpstr>
      <vt:lpstr>Text Processing Using Stemming and Regular Expression</vt:lpstr>
      <vt:lpstr>Tweets Cleanup and Analysis Using Regular Expressions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Shashank Bilonia</dc:creator>
  <cp:lastModifiedBy>Shashank Bilonia</cp:lastModifiedBy>
  <cp:revision>2</cp:revision>
  <dcterms:created xsi:type="dcterms:W3CDTF">2016-09-03T17:46:52Z</dcterms:created>
  <dcterms:modified xsi:type="dcterms:W3CDTF">2019-09-27T10:38:19Z</dcterms:modified>
</cp:coreProperties>
</file>